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ls" ContentType="application/vnd.ms-exce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14.xml" ContentType="application/vnd.openxmlformats-officedocument.presentationml.notesSlide+xml"/>
  <Default Extension="vml" ContentType="application/vnd.openxmlformats-officedocument.vmlDrawing"/>
  <Default Extension="gif" ContentType="image/gi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diagrams/layout1.xml" ContentType="application/vnd.openxmlformats-officedocument.drawingml.diagramLayout+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diagrams/quickStyle1.xml" ContentType="application/vnd.openxmlformats-officedocument.drawingml.diagramStyle+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5"/>
  </p:notesMasterIdLst>
  <p:handoutMasterIdLst>
    <p:handoutMasterId r:id="rId26"/>
  </p:handoutMasterIdLst>
  <p:sldIdLst>
    <p:sldId id="259" r:id="rId2"/>
    <p:sldId id="414" r:id="rId3"/>
    <p:sldId id="457" r:id="rId4"/>
    <p:sldId id="453" r:id="rId5"/>
    <p:sldId id="416" r:id="rId6"/>
    <p:sldId id="454" r:id="rId7"/>
    <p:sldId id="452" r:id="rId8"/>
    <p:sldId id="448" r:id="rId9"/>
    <p:sldId id="449" r:id="rId10"/>
    <p:sldId id="450" r:id="rId11"/>
    <p:sldId id="451" r:id="rId12"/>
    <p:sldId id="445" r:id="rId13"/>
    <p:sldId id="433" r:id="rId14"/>
    <p:sldId id="423" r:id="rId15"/>
    <p:sldId id="434" r:id="rId16"/>
    <p:sldId id="425" r:id="rId17"/>
    <p:sldId id="426" r:id="rId18"/>
    <p:sldId id="427" r:id="rId19"/>
    <p:sldId id="428" r:id="rId20"/>
    <p:sldId id="405" r:id="rId21"/>
    <p:sldId id="456" r:id="rId22"/>
    <p:sldId id="394" r:id="rId23"/>
    <p:sldId id="412" r:id="rId24"/>
  </p:sldIdLst>
  <p:sldSz cx="9144000" cy="6858000" type="screen4x3"/>
  <p:notesSz cx="7023100" cy="93091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B08A1"/>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8910" autoAdjust="0"/>
  </p:normalViewPr>
  <p:slideViewPr>
    <p:cSldViewPr snapToGrid="0" snapToObjects="1">
      <p:cViewPr>
        <p:scale>
          <a:sx n="60" d="100"/>
          <a:sy n="60" d="100"/>
        </p:scale>
        <p:origin x="-228" y="15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2736"/>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A923C0F-C742-524D-80F1-518F8BDAE99C}" type="doc">
      <dgm:prSet loTypeId="urn:microsoft.com/office/officeart/2005/8/layout/radial6" loCatId="" qsTypeId="urn:microsoft.com/office/officeart/2005/8/quickstyle/simple4" qsCatId="simple" csTypeId="urn:microsoft.com/office/officeart/2005/8/colors/accent1_2" csCatId="accent1" phldr="1"/>
      <dgm:spPr/>
      <dgm:t>
        <a:bodyPr/>
        <a:lstStyle/>
        <a:p>
          <a:endParaRPr lang="en-US"/>
        </a:p>
      </dgm:t>
    </dgm:pt>
    <dgm:pt modelId="{B8AF0C49-1080-6C41-B4FD-E20E867B1684}">
      <dgm:prSet phldrT="[Text]" custT="1"/>
      <dgm:spPr>
        <a:solidFill>
          <a:srgbClr val="E0F529"/>
        </a:solidFill>
      </dgm:spPr>
      <dgm:t>
        <a:bodyPr/>
        <a:lstStyle/>
        <a:p>
          <a:r>
            <a:rPr lang="en-US" sz="1800" b="1" dirty="0" smtClean="0">
              <a:solidFill>
                <a:srgbClr val="000000"/>
              </a:solidFill>
            </a:rPr>
            <a:t>CATCH Team &amp; Coordination Guide</a:t>
          </a:r>
          <a:endParaRPr lang="en-US" sz="1800" b="1" dirty="0">
            <a:solidFill>
              <a:srgbClr val="000000"/>
            </a:solidFill>
          </a:endParaRPr>
        </a:p>
      </dgm:t>
    </dgm:pt>
    <dgm:pt modelId="{D2223FC0-48F3-334F-8BD4-095DD4249670}" type="parTrans" cxnId="{284A3901-71D9-8B41-BDA1-CC419C1D7A58}">
      <dgm:prSet/>
      <dgm:spPr/>
      <dgm:t>
        <a:bodyPr/>
        <a:lstStyle/>
        <a:p>
          <a:endParaRPr lang="en-US">
            <a:solidFill>
              <a:srgbClr val="000000"/>
            </a:solidFill>
          </a:endParaRPr>
        </a:p>
      </dgm:t>
    </dgm:pt>
    <dgm:pt modelId="{A55155C8-7F05-2A43-AFF9-E2BB28B600D6}" type="sibTrans" cxnId="{284A3901-71D9-8B41-BDA1-CC419C1D7A58}">
      <dgm:prSet/>
      <dgm:spPr/>
      <dgm:t>
        <a:bodyPr/>
        <a:lstStyle/>
        <a:p>
          <a:endParaRPr lang="en-US">
            <a:solidFill>
              <a:srgbClr val="000000"/>
            </a:solidFill>
          </a:endParaRPr>
        </a:p>
      </dgm:t>
    </dgm:pt>
    <dgm:pt modelId="{AA07204D-5E84-6A44-BA97-EA91A347BD5B}">
      <dgm:prSet phldrT="[Text]" custT="1"/>
      <dgm:spPr>
        <a:solidFill>
          <a:srgbClr val="E0F529"/>
        </a:solidFill>
      </dgm:spPr>
      <dgm:t>
        <a:bodyPr/>
        <a:lstStyle/>
        <a:p>
          <a:r>
            <a:rPr lang="en-US" sz="2000" b="1" dirty="0" smtClean="0">
              <a:solidFill>
                <a:srgbClr val="000000"/>
              </a:solidFill>
            </a:rPr>
            <a:t>Nutrition Services</a:t>
          </a:r>
          <a:endParaRPr lang="en-US" sz="2000" b="1" dirty="0">
            <a:solidFill>
              <a:srgbClr val="000000"/>
            </a:solidFill>
          </a:endParaRPr>
        </a:p>
      </dgm:t>
    </dgm:pt>
    <dgm:pt modelId="{6CBC638D-9124-614C-BBB9-6C3A56FDCC4A}" type="parTrans" cxnId="{FBBCAA60-1D40-5F48-B762-6E05FEF82B61}">
      <dgm:prSet/>
      <dgm:spPr/>
      <dgm:t>
        <a:bodyPr/>
        <a:lstStyle/>
        <a:p>
          <a:endParaRPr lang="en-US">
            <a:solidFill>
              <a:srgbClr val="000000"/>
            </a:solidFill>
          </a:endParaRPr>
        </a:p>
      </dgm:t>
    </dgm:pt>
    <dgm:pt modelId="{A622F195-1E94-0041-AC87-6505D5769408}" type="sibTrans" cxnId="{FBBCAA60-1D40-5F48-B762-6E05FEF82B61}">
      <dgm:prSet/>
      <dgm:spPr/>
      <dgm:t>
        <a:bodyPr/>
        <a:lstStyle/>
        <a:p>
          <a:endParaRPr lang="en-US">
            <a:solidFill>
              <a:srgbClr val="000000"/>
            </a:solidFill>
          </a:endParaRPr>
        </a:p>
      </dgm:t>
    </dgm:pt>
    <dgm:pt modelId="{7166E9D6-7F4D-2E41-BEAE-FFBFC2F173C4}">
      <dgm:prSet phldrT="[Text]" custT="1"/>
      <dgm:spPr>
        <a:solidFill>
          <a:srgbClr val="E0F529"/>
        </a:solidFill>
      </dgm:spPr>
      <dgm:t>
        <a:bodyPr/>
        <a:lstStyle/>
        <a:p>
          <a:r>
            <a:rPr lang="en-US" sz="2000" b="1" dirty="0" smtClean="0">
              <a:solidFill>
                <a:srgbClr val="000000"/>
              </a:solidFill>
            </a:rPr>
            <a:t>Physical Education</a:t>
          </a:r>
          <a:endParaRPr lang="en-US" sz="2000" b="1" dirty="0">
            <a:solidFill>
              <a:srgbClr val="000000"/>
            </a:solidFill>
          </a:endParaRPr>
        </a:p>
      </dgm:t>
    </dgm:pt>
    <dgm:pt modelId="{E6F73893-A5AA-0140-B1BA-DD022C2DEC6B}" type="parTrans" cxnId="{9A57685F-F69E-414B-8E76-A59296DEDC8B}">
      <dgm:prSet/>
      <dgm:spPr/>
      <dgm:t>
        <a:bodyPr/>
        <a:lstStyle/>
        <a:p>
          <a:endParaRPr lang="en-US">
            <a:solidFill>
              <a:srgbClr val="000000"/>
            </a:solidFill>
          </a:endParaRPr>
        </a:p>
      </dgm:t>
    </dgm:pt>
    <dgm:pt modelId="{616173A3-3324-CF42-8FB9-EE0652F1E4A9}" type="sibTrans" cxnId="{9A57685F-F69E-414B-8E76-A59296DEDC8B}">
      <dgm:prSet/>
      <dgm:spPr/>
      <dgm:t>
        <a:bodyPr/>
        <a:lstStyle/>
        <a:p>
          <a:endParaRPr lang="en-US">
            <a:solidFill>
              <a:srgbClr val="000000"/>
            </a:solidFill>
          </a:endParaRPr>
        </a:p>
      </dgm:t>
    </dgm:pt>
    <dgm:pt modelId="{3813DE22-B998-3F4D-934D-282EFD423F58}">
      <dgm:prSet phldrT="[Text]" custT="1"/>
      <dgm:spPr>
        <a:solidFill>
          <a:srgbClr val="E0F529"/>
        </a:solidFill>
      </dgm:spPr>
      <dgm:t>
        <a:bodyPr/>
        <a:lstStyle/>
        <a:p>
          <a:r>
            <a:rPr lang="en-US" sz="2000" b="1" dirty="0" smtClean="0">
              <a:solidFill>
                <a:srgbClr val="000000"/>
              </a:solidFill>
            </a:rPr>
            <a:t>Classroom Education</a:t>
          </a:r>
          <a:endParaRPr lang="en-US" sz="2000" b="1" dirty="0">
            <a:solidFill>
              <a:srgbClr val="000000"/>
            </a:solidFill>
          </a:endParaRPr>
        </a:p>
      </dgm:t>
    </dgm:pt>
    <dgm:pt modelId="{B8A80A3B-57AD-2447-A0A0-3025282622CF}" type="parTrans" cxnId="{E62D51A3-E882-9B40-84F8-6B77B59D7FD6}">
      <dgm:prSet/>
      <dgm:spPr/>
      <dgm:t>
        <a:bodyPr/>
        <a:lstStyle/>
        <a:p>
          <a:endParaRPr lang="en-US">
            <a:solidFill>
              <a:srgbClr val="000000"/>
            </a:solidFill>
          </a:endParaRPr>
        </a:p>
      </dgm:t>
    </dgm:pt>
    <dgm:pt modelId="{BF6F7104-90B9-2F40-AA99-2A1506750A4E}" type="sibTrans" cxnId="{E62D51A3-E882-9B40-84F8-6B77B59D7FD6}">
      <dgm:prSet/>
      <dgm:spPr/>
      <dgm:t>
        <a:bodyPr/>
        <a:lstStyle/>
        <a:p>
          <a:endParaRPr lang="en-US">
            <a:solidFill>
              <a:srgbClr val="000000"/>
            </a:solidFill>
          </a:endParaRPr>
        </a:p>
      </dgm:t>
    </dgm:pt>
    <dgm:pt modelId="{3BE5053F-ED7B-B54E-9DEA-8CADCA29FCF6}">
      <dgm:prSet custT="1"/>
      <dgm:spPr>
        <a:solidFill>
          <a:srgbClr val="E0F529"/>
        </a:solidFill>
      </dgm:spPr>
      <dgm:t>
        <a:bodyPr/>
        <a:lstStyle/>
        <a:p>
          <a:r>
            <a:rPr lang="en-US" sz="2000" b="1" dirty="0" smtClean="0">
              <a:solidFill>
                <a:srgbClr val="000000"/>
              </a:solidFill>
            </a:rPr>
            <a:t>Family Education</a:t>
          </a:r>
          <a:endParaRPr lang="en-US" sz="2000" b="1" dirty="0">
            <a:solidFill>
              <a:srgbClr val="000000"/>
            </a:solidFill>
          </a:endParaRPr>
        </a:p>
      </dgm:t>
    </dgm:pt>
    <dgm:pt modelId="{A17A1F1F-F120-104D-BD01-E0E016EA11ED}" type="parTrans" cxnId="{57D2F0EE-FB80-4C4F-9892-494E4300CD17}">
      <dgm:prSet/>
      <dgm:spPr/>
      <dgm:t>
        <a:bodyPr/>
        <a:lstStyle/>
        <a:p>
          <a:endParaRPr lang="en-US">
            <a:solidFill>
              <a:srgbClr val="000000"/>
            </a:solidFill>
          </a:endParaRPr>
        </a:p>
      </dgm:t>
    </dgm:pt>
    <dgm:pt modelId="{A1009268-B1ED-4140-B6CC-B5A60135C0FA}" type="sibTrans" cxnId="{57D2F0EE-FB80-4C4F-9892-494E4300CD17}">
      <dgm:prSet/>
      <dgm:spPr/>
      <dgm:t>
        <a:bodyPr/>
        <a:lstStyle/>
        <a:p>
          <a:endParaRPr lang="en-US">
            <a:solidFill>
              <a:srgbClr val="000000"/>
            </a:solidFill>
          </a:endParaRPr>
        </a:p>
      </dgm:t>
    </dgm:pt>
    <dgm:pt modelId="{F89F892D-D174-F746-B37D-171A5DA503BE}">
      <dgm:prSet custT="1"/>
      <dgm:spPr>
        <a:solidFill>
          <a:srgbClr val="E0F529"/>
        </a:solidFill>
      </dgm:spPr>
      <dgm:t>
        <a:bodyPr/>
        <a:lstStyle/>
        <a:p>
          <a:r>
            <a:rPr lang="en-US" sz="2000" b="1" dirty="0" smtClean="0">
              <a:solidFill>
                <a:srgbClr val="000000"/>
              </a:solidFill>
            </a:rPr>
            <a:t>Activity Breaks</a:t>
          </a:r>
          <a:endParaRPr lang="en-US" sz="2000" b="1" dirty="0">
            <a:solidFill>
              <a:srgbClr val="000000"/>
            </a:solidFill>
          </a:endParaRPr>
        </a:p>
      </dgm:t>
    </dgm:pt>
    <dgm:pt modelId="{C4C24A71-D712-6D47-BECF-B2D26EE05B32}" type="parTrans" cxnId="{8455CC51-D19E-7642-BB33-827D8E70C282}">
      <dgm:prSet/>
      <dgm:spPr/>
      <dgm:t>
        <a:bodyPr/>
        <a:lstStyle/>
        <a:p>
          <a:endParaRPr lang="en-US">
            <a:solidFill>
              <a:srgbClr val="000000"/>
            </a:solidFill>
          </a:endParaRPr>
        </a:p>
      </dgm:t>
    </dgm:pt>
    <dgm:pt modelId="{7D80EFC8-927A-9340-BBBD-0F5F58CACD55}" type="sibTrans" cxnId="{8455CC51-D19E-7642-BB33-827D8E70C282}">
      <dgm:prSet/>
      <dgm:spPr/>
      <dgm:t>
        <a:bodyPr/>
        <a:lstStyle/>
        <a:p>
          <a:endParaRPr lang="en-US">
            <a:solidFill>
              <a:srgbClr val="000000"/>
            </a:solidFill>
          </a:endParaRPr>
        </a:p>
      </dgm:t>
    </dgm:pt>
    <dgm:pt modelId="{E795599A-824C-2E4E-A795-C5839F4B01A4}">
      <dgm:prSet custT="1"/>
      <dgm:spPr>
        <a:solidFill>
          <a:srgbClr val="E0F529"/>
        </a:solidFill>
      </dgm:spPr>
      <dgm:t>
        <a:bodyPr/>
        <a:lstStyle/>
        <a:p>
          <a:r>
            <a:rPr lang="en-US" sz="2000" b="1" dirty="0" smtClean="0">
              <a:solidFill>
                <a:srgbClr val="000000"/>
              </a:solidFill>
            </a:rPr>
            <a:t>Before &amp; After School</a:t>
          </a:r>
        </a:p>
      </dgm:t>
    </dgm:pt>
    <dgm:pt modelId="{79C1C599-EDB2-7346-86FF-18A45902FD08}" type="sibTrans" cxnId="{56545933-E354-AB4B-8087-38D9D3AF354D}">
      <dgm:prSet/>
      <dgm:spPr/>
      <dgm:t>
        <a:bodyPr/>
        <a:lstStyle/>
        <a:p>
          <a:endParaRPr lang="en-US">
            <a:solidFill>
              <a:srgbClr val="000000"/>
            </a:solidFill>
          </a:endParaRPr>
        </a:p>
      </dgm:t>
    </dgm:pt>
    <dgm:pt modelId="{AACBB06C-5FB1-DA4E-9D41-791548C45C81}" type="parTrans" cxnId="{56545933-E354-AB4B-8087-38D9D3AF354D}">
      <dgm:prSet/>
      <dgm:spPr/>
      <dgm:t>
        <a:bodyPr/>
        <a:lstStyle/>
        <a:p>
          <a:endParaRPr lang="en-US">
            <a:solidFill>
              <a:srgbClr val="000000"/>
            </a:solidFill>
          </a:endParaRPr>
        </a:p>
      </dgm:t>
    </dgm:pt>
    <dgm:pt modelId="{298AA9FE-0A2E-2D48-B6FC-2C1EC812227C}" type="pres">
      <dgm:prSet presAssocID="{1A923C0F-C742-524D-80F1-518F8BDAE99C}" presName="Name0" presStyleCnt="0">
        <dgm:presLayoutVars>
          <dgm:chMax val="1"/>
          <dgm:dir/>
          <dgm:animLvl val="ctr"/>
          <dgm:resizeHandles val="exact"/>
        </dgm:presLayoutVars>
      </dgm:prSet>
      <dgm:spPr/>
      <dgm:t>
        <a:bodyPr/>
        <a:lstStyle/>
        <a:p>
          <a:endParaRPr lang="en-US"/>
        </a:p>
      </dgm:t>
    </dgm:pt>
    <dgm:pt modelId="{9D471881-771B-5943-982F-26CA6BD8155C}" type="pres">
      <dgm:prSet presAssocID="{B8AF0C49-1080-6C41-B4FD-E20E867B1684}" presName="centerShape" presStyleLbl="node0" presStyleIdx="0" presStyleCnt="1" custScaleX="112125" custScaleY="115958" custLinFactNeighborX="10348" custLinFactNeighborY="-4816"/>
      <dgm:spPr/>
      <dgm:t>
        <a:bodyPr/>
        <a:lstStyle/>
        <a:p>
          <a:endParaRPr lang="en-US"/>
        </a:p>
      </dgm:t>
    </dgm:pt>
    <dgm:pt modelId="{ECE19986-9C92-E541-AD85-D7ED6E9604A9}" type="pres">
      <dgm:prSet presAssocID="{7166E9D6-7F4D-2E41-BEAE-FFBFC2F173C4}" presName="node" presStyleLbl="node1" presStyleIdx="0" presStyleCnt="6" custScaleX="141786" custRadScaleRad="102984" custRadScaleInc="68475">
        <dgm:presLayoutVars>
          <dgm:bulletEnabled val="1"/>
        </dgm:presLayoutVars>
      </dgm:prSet>
      <dgm:spPr/>
      <dgm:t>
        <a:bodyPr/>
        <a:lstStyle/>
        <a:p>
          <a:endParaRPr lang="en-US"/>
        </a:p>
      </dgm:t>
    </dgm:pt>
    <dgm:pt modelId="{784CEE71-10C8-824E-8F6C-E36C05AC39D1}" type="pres">
      <dgm:prSet presAssocID="{7166E9D6-7F4D-2E41-BEAE-FFBFC2F173C4}" presName="dummy" presStyleCnt="0"/>
      <dgm:spPr/>
    </dgm:pt>
    <dgm:pt modelId="{E55CB51E-322C-AD41-926C-7E4402861A3E}" type="pres">
      <dgm:prSet presAssocID="{616173A3-3324-CF42-8FB9-EE0652F1E4A9}" presName="sibTrans" presStyleLbl="sibTrans2D1" presStyleIdx="0" presStyleCnt="6"/>
      <dgm:spPr/>
      <dgm:t>
        <a:bodyPr/>
        <a:lstStyle/>
        <a:p>
          <a:endParaRPr lang="en-US"/>
        </a:p>
      </dgm:t>
    </dgm:pt>
    <dgm:pt modelId="{1A605CD9-F0B0-A146-9F6F-2FE62508DEEF}" type="pres">
      <dgm:prSet presAssocID="{AA07204D-5E84-6A44-BA97-EA91A347BD5B}" presName="node" presStyleLbl="node1" presStyleIdx="1" presStyleCnt="6" custScaleX="117153" custRadScaleRad="121750" custRadScaleInc="28618">
        <dgm:presLayoutVars>
          <dgm:bulletEnabled val="1"/>
        </dgm:presLayoutVars>
      </dgm:prSet>
      <dgm:spPr/>
      <dgm:t>
        <a:bodyPr/>
        <a:lstStyle/>
        <a:p>
          <a:endParaRPr lang="en-US"/>
        </a:p>
      </dgm:t>
    </dgm:pt>
    <dgm:pt modelId="{21281E22-2236-CD43-B0C5-CA90A6FBCBDB}" type="pres">
      <dgm:prSet presAssocID="{AA07204D-5E84-6A44-BA97-EA91A347BD5B}" presName="dummy" presStyleCnt="0"/>
      <dgm:spPr/>
    </dgm:pt>
    <dgm:pt modelId="{F304046B-14D9-214D-9318-6CA3681A5F86}" type="pres">
      <dgm:prSet presAssocID="{A622F195-1E94-0041-AC87-6505D5769408}" presName="sibTrans" presStyleLbl="sibTrans2D1" presStyleIdx="1" presStyleCnt="6"/>
      <dgm:spPr/>
      <dgm:t>
        <a:bodyPr/>
        <a:lstStyle/>
        <a:p>
          <a:endParaRPr lang="en-US"/>
        </a:p>
      </dgm:t>
    </dgm:pt>
    <dgm:pt modelId="{3FBDAF62-D87A-7C46-900C-3C657F938E76}" type="pres">
      <dgm:prSet presAssocID="{3813DE22-B998-3F4D-934D-282EFD423F58}" presName="node" presStyleLbl="node1" presStyleIdx="2" presStyleCnt="6" custScaleX="164208" custScaleY="106968" custRadScaleRad="121704" custRadScaleInc="-28859">
        <dgm:presLayoutVars>
          <dgm:bulletEnabled val="1"/>
        </dgm:presLayoutVars>
      </dgm:prSet>
      <dgm:spPr/>
      <dgm:t>
        <a:bodyPr/>
        <a:lstStyle/>
        <a:p>
          <a:endParaRPr lang="en-US"/>
        </a:p>
      </dgm:t>
    </dgm:pt>
    <dgm:pt modelId="{564E941D-14C4-8840-8A2C-33E73C9EC0AA}" type="pres">
      <dgm:prSet presAssocID="{3813DE22-B998-3F4D-934D-282EFD423F58}" presName="dummy" presStyleCnt="0"/>
      <dgm:spPr/>
    </dgm:pt>
    <dgm:pt modelId="{5B7B4F49-C2A6-BC41-9770-5F4B19873534}" type="pres">
      <dgm:prSet presAssocID="{BF6F7104-90B9-2F40-AA99-2A1506750A4E}" presName="sibTrans" presStyleLbl="sibTrans2D1" presStyleIdx="2" presStyleCnt="6"/>
      <dgm:spPr/>
      <dgm:t>
        <a:bodyPr/>
        <a:lstStyle/>
        <a:p>
          <a:endParaRPr lang="en-US"/>
        </a:p>
      </dgm:t>
    </dgm:pt>
    <dgm:pt modelId="{E29842C4-82CC-B647-8BC6-340C516E6786}" type="pres">
      <dgm:prSet presAssocID="{3BE5053F-ED7B-B54E-9DEA-8CADCA29FCF6}" presName="node" presStyleLbl="node1" presStyleIdx="3" presStyleCnt="6" custScaleX="135083" custRadScaleRad="91119" custRadScaleInc="-80419">
        <dgm:presLayoutVars>
          <dgm:bulletEnabled val="1"/>
        </dgm:presLayoutVars>
      </dgm:prSet>
      <dgm:spPr/>
      <dgm:t>
        <a:bodyPr/>
        <a:lstStyle/>
        <a:p>
          <a:endParaRPr lang="en-US"/>
        </a:p>
      </dgm:t>
    </dgm:pt>
    <dgm:pt modelId="{1747073B-A616-6247-8E69-D227331FBDA3}" type="pres">
      <dgm:prSet presAssocID="{3BE5053F-ED7B-B54E-9DEA-8CADCA29FCF6}" presName="dummy" presStyleCnt="0"/>
      <dgm:spPr/>
    </dgm:pt>
    <dgm:pt modelId="{E4DBF9F4-4D62-834E-A462-38E925C9E9AB}" type="pres">
      <dgm:prSet presAssocID="{A1009268-B1ED-4140-B6CC-B5A60135C0FA}" presName="sibTrans" presStyleLbl="sibTrans2D1" presStyleIdx="3" presStyleCnt="6"/>
      <dgm:spPr/>
      <dgm:t>
        <a:bodyPr/>
        <a:lstStyle/>
        <a:p>
          <a:endParaRPr lang="en-US"/>
        </a:p>
      </dgm:t>
    </dgm:pt>
    <dgm:pt modelId="{0AD13C7C-1E7D-C742-8974-031FAAEA56F4}" type="pres">
      <dgm:prSet presAssocID="{E795599A-824C-2E4E-A795-C5839F4B01A4}" presName="node" presStyleLbl="node1" presStyleIdx="4" presStyleCnt="6" custScaleX="124621" custRadScaleRad="78739" custRadScaleInc="-14022">
        <dgm:presLayoutVars>
          <dgm:bulletEnabled val="1"/>
        </dgm:presLayoutVars>
      </dgm:prSet>
      <dgm:spPr/>
      <dgm:t>
        <a:bodyPr/>
        <a:lstStyle/>
        <a:p>
          <a:endParaRPr lang="en-US"/>
        </a:p>
      </dgm:t>
    </dgm:pt>
    <dgm:pt modelId="{A61A1416-AF81-AA4D-A4FC-73DFC3CA400B}" type="pres">
      <dgm:prSet presAssocID="{E795599A-824C-2E4E-A795-C5839F4B01A4}" presName="dummy" presStyleCnt="0"/>
      <dgm:spPr/>
    </dgm:pt>
    <dgm:pt modelId="{AACE3ABA-E054-E040-9595-7C5358020F6B}" type="pres">
      <dgm:prSet presAssocID="{79C1C599-EDB2-7346-86FF-18A45902FD08}" presName="sibTrans" presStyleLbl="sibTrans2D1" presStyleIdx="4" presStyleCnt="6"/>
      <dgm:spPr/>
      <dgm:t>
        <a:bodyPr/>
        <a:lstStyle/>
        <a:p>
          <a:endParaRPr lang="en-US"/>
        </a:p>
      </dgm:t>
    </dgm:pt>
    <dgm:pt modelId="{BA3157F0-B481-F24A-BD8A-D9D406BA63EA}" type="pres">
      <dgm:prSet presAssocID="{F89F892D-D174-F746-B37D-171A5DA503BE}" presName="node" presStyleLbl="node1" presStyleIdx="5" presStyleCnt="6" custRadScaleRad="79856" custRadScaleInc="44081">
        <dgm:presLayoutVars>
          <dgm:bulletEnabled val="1"/>
        </dgm:presLayoutVars>
      </dgm:prSet>
      <dgm:spPr/>
      <dgm:t>
        <a:bodyPr/>
        <a:lstStyle/>
        <a:p>
          <a:endParaRPr lang="en-US"/>
        </a:p>
      </dgm:t>
    </dgm:pt>
    <dgm:pt modelId="{9D9C7EB0-BCE1-9B45-B1CA-EE84C36A7617}" type="pres">
      <dgm:prSet presAssocID="{F89F892D-D174-F746-B37D-171A5DA503BE}" presName="dummy" presStyleCnt="0"/>
      <dgm:spPr/>
    </dgm:pt>
    <dgm:pt modelId="{320E795C-F479-1444-A694-21890CDFCEAF}" type="pres">
      <dgm:prSet presAssocID="{7D80EFC8-927A-9340-BBBD-0F5F58CACD55}" presName="sibTrans" presStyleLbl="sibTrans2D1" presStyleIdx="5" presStyleCnt="6"/>
      <dgm:spPr/>
      <dgm:t>
        <a:bodyPr/>
        <a:lstStyle/>
        <a:p>
          <a:endParaRPr lang="en-US"/>
        </a:p>
      </dgm:t>
    </dgm:pt>
  </dgm:ptLst>
  <dgm:cxnLst>
    <dgm:cxn modelId="{284A3901-71D9-8B41-BDA1-CC419C1D7A58}" srcId="{1A923C0F-C742-524D-80F1-518F8BDAE99C}" destId="{B8AF0C49-1080-6C41-B4FD-E20E867B1684}" srcOrd="0" destOrd="0" parTransId="{D2223FC0-48F3-334F-8BD4-095DD4249670}" sibTransId="{A55155C8-7F05-2A43-AFF9-E2BB28B600D6}"/>
    <dgm:cxn modelId="{6FC9F1C0-0DA1-4FF4-95EF-0E5CB7177296}" type="presOf" srcId="{3BE5053F-ED7B-B54E-9DEA-8CADCA29FCF6}" destId="{E29842C4-82CC-B647-8BC6-340C516E6786}" srcOrd="0" destOrd="0" presId="urn:microsoft.com/office/officeart/2005/8/layout/radial6"/>
    <dgm:cxn modelId="{03FB652D-96E4-4464-BBF6-31390FD1C018}" type="presOf" srcId="{7166E9D6-7F4D-2E41-BEAE-FFBFC2F173C4}" destId="{ECE19986-9C92-E541-AD85-D7ED6E9604A9}" srcOrd="0" destOrd="0" presId="urn:microsoft.com/office/officeart/2005/8/layout/radial6"/>
    <dgm:cxn modelId="{640098A9-2C03-45F4-9F33-C00A832A9687}" type="presOf" srcId="{79C1C599-EDB2-7346-86FF-18A45902FD08}" destId="{AACE3ABA-E054-E040-9595-7C5358020F6B}" srcOrd="0" destOrd="0" presId="urn:microsoft.com/office/officeart/2005/8/layout/radial6"/>
    <dgm:cxn modelId="{E62D51A3-E882-9B40-84F8-6B77B59D7FD6}" srcId="{B8AF0C49-1080-6C41-B4FD-E20E867B1684}" destId="{3813DE22-B998-3F4D-934D-282EFD423F58}" srcOrd="2" destOrd="0" parTransId="{B8A80A3B-57AD-2447-A0A0-3025282622CF}" sibTransId="{BF6F7104-90B9-2F40-AA99-2A1506750A4E}"/>
    <dgm:cxn modelId="{1012A881-DF47-46D0-9AD0-A2DA70F33622}" type="presOf" srcId="{A1009268-B1ED-4140-B6CC-B5A60135C0FA}" destId="{E4DBF9F4-4D62-834E-A462-38E925C9E9AB}" srcOrd="0" destOrd="0" presId="urn:microsoft.com/office/officeart/2005/8/layout/radial6"/>
    <dgm:cxn modelId="{FBBCAA60-1D40-5F48-B762-6E05FEF82B61}" srcId="{B8AF0C49-1080-6C41-B4FD-E20E867B1684}" destId="{AA07204D-5E84-6A44-BA97-EA91A347BD5B}" srcOrd="1" destOrd="0" parTransId="{6CBC638D-9124-614C-BBB9-6C3A56FDCC4A}" sibTransId="{A622F195-1E94-0041-AC87-6505D5769408}"/>
    <dgm:cxn modelId="{49D465D4-53AD-4380-9621-E57B7A800D98}" type="presOf" srcId="{A622F195-1E94-0041-AC87-6505D5769408}" destId="{F304046B-14D9-214D-9318-6CA3681A5F86}" srcOrd="0" destOrd="0" presId="urn:microsoft.com/office/officeart/2005/8/layout/radial6"/>
    <dgm:cxn modelId="{56545933-E354-AB4B-8087-38D9D3AF354D}" srcId="{B8AF0C49-1080-6C41-B4FD-E20E867B1684}" destId="{E795599A-824C-2E4E-A795-C5839F4B01A4}" srcOrd="4" destOrd="0" parTransId="{AACBB06C-5FB1-DA4E-9D41-791548C45C81}" sibTransId="{79C1C599-EDB2-7346-86FF-18A45902FD08}"/>
    <dgm:cxn modelId="{57D2F0EE-FB80-4C4F-9892-494E4300CD17}" srcId="{B8AF0C49-1080-6C41-B4FD-E20E867B1684}" destId="{3BE5053F-ED7B-B54E-9DEA-8CADCA29FCF6}" srcOrd="3" destOrd="0" parTransId="{A17A1F1F-F120-104D-BD01-E0E016EA11ED}" sibTransId="{A1009268-B1ED-4140-B6CC-B5A60135C0FA}"/>
    <dgm:cxn modelId="{8455CC51-D19E-7642-BB33-827D8E70C282}" srcId="{B8AF0C49-1080-6C41-B4FD-E20E867B1684}" destId="{F89F892D-D174-F746-B37D-171A5DA503BE}" srcOrd="5" destOrd="0" parTransId="{C4C24A71-D712-6D47-BECF-B2D26EE05B32}" sibTransId="{7D80EFC8-927A-9340-BBBD-0F5F58CACD55}"/>
    <dgm:cxn modelId="{2C2E942E-4C42-4C5D-BEB8-6B038B6E58E9}" type="presOf" srcId="{AA07204D-5E84-6A44-BA97-EA91A347BD5B}" destId="{1A605CD9-F0B0-A146-9F6F-2FE62508DEEF}" srcOrd="0" destOrd="0" presId="urn:microsoft.com/office/officeart/2005/8/layout/radial6"/>
    <dgm:cxn modelId="{59250DE2-DBA9-491C-B719-F25C9C7EA205}" type="presOf" srcId="{7D80EFC8-927A-9340-BBBD-0F5F58CACD55}" destId="{320E795C-F479-1444-A694-21890CDFCEAF}" srcOrd="0" destOrd="0" presId="urn:microsoft.com/office/officeart/2005/8/layout/radial6"/>
    <dgm:cxn modelId="{846B8ABD-B16F-4ED5-8078-DD3DA48A4E51}" type="presOf" srcId="{E795599A-824C-2E4E-A795-C5839F4B01A4}" destId="{0AD13C7C-1E7D-C742-8974-031FAAEA56F4}" srcOrd="0" destOrd="0" presId="urn:microsoft.com/office/officeart/2005/8/layout/radial6"/>
    <dgm:cxn modelId="{A5AF6E1D-5C61-47BC-8738-743F195EA73B}" type="presOf" srcId="{616173A3-3324-CF42-8FB9-EE0652F1E4A9}" destId="{E55CB51E-322C-AD41-926C-7E4402861A3E}" srcOrd="0" destOrd="0" presId="urn:microsoft.com/office/officeart/2005/8/layout/radial6"/>
    <dgm:cxn modelId="{478B713C-D69A-4B98-9335-A10D8672AA2E}" type="presOf" srcId="{1A923C0F-C742-524D-80F1-518F8BDAE99C}" destId="{298AA9FE-0A2E-2D48-B6FC-2C1EC812227C}" srcOrd="0" destOrd="0" presId="urn:microsoft.com/office/officeart/2005/8/layout/radial6"/>
    <dgm:cxn modelId="{172B91E4-1A64-4075-A73F-029D42536721}" type="presOf" srcId="{B8AF0C49-1080-6C41-B4FD-E20E867B1684}" destId="{9D471881-771B-5943-982F-26CA6BD8155C}" srcOrd="0" destOrd="0" presId="urn:microsoft.com/office/officeart/2005/8/layout/radial6"/>
    <dgm:cxn modelId="{F6250137-1B3D-4607-90E1-596659E13700}" type="presOf" srcId="{3813DE22-B998-3F4D-934D-282EFD423F58}" destId="{3FBDAF62-D87A-7C46-900C-3C657F938E76}" srcOrd="0" destOrd="0" presId="urn:microsoft.com/office/officeart/2005/8/layout/radial6"/>
    <dgm:cxn modelId="{A299C778-0CE2-4406-91ED-C89435A7302D}" type="presOf" srcId="{BF6F7104-90B9-2F40-AA99-2A1506750A4E}" destId="{5B7B4F49-C2A6-BC41-9770-5F4B19873534}" srcOrd="0" destOrd="0" presId="urn:microsoft.com/office/officeart/2005/8/layout/radial6"/>
    <dgm:cxn modelId="{62533D8A-1E15-4D97-A056-3E666BE03123}" type="presOf" srcId="{F89F892D-D174-F746-B37D-171A5DA503BE}" destId="{BA3157F0-B481-F24A-BD8A-D9D406BA63EA}" srcOrd="0" destOrd="0" presId="urn:microsoft.com/office/officeart/2005/8/layout/radial6"/>
    <dgm:cxn modelId="{9A57685F-F69E-414B-8E76-A59296DEDC8B}" srcId="{B8AF0C49-1080-6C41-B4FD-E20E867B1684}" destId="{7166E9D6-7F4D-2E41-BEAE-FFBFC2F173C4}" srcOrd="0" destOrd="0" parTransId="{E6F73893-A5AA-0140-B1BA-DD022C2DEC6B}" sibTransId="{616173A3-3324-CF42-8FB9-EE0652F1E4A9}"/>
    <dgm:cxn modelId="{2C06D44E-F153-4C7C-8A1B-92337B0B3BF3}" type="presParOf" srcId="{298AA9FE-0A2E-2D48-B6FC-2C1EC812227C}" destId="{9D471881-771B-5943-982F-26CA6BD8155C}" srcOrd="0" destOrd="0" presId="urn:microsoft.com/office/officeart/2005/8/layout/radial6"/>
    <dgm:cxn modelId="{6A04782D-1BA6-4EA1-8375-03E7FAE86EB8}" type="presParOf" srcId="{298AA9FE-0A2E-2D48-B6FC-2C1EC812227C}" destId="{ECE19986-9C92-E541-AD85-D7ED6E9604A9}" srcOrd="1" destOrd="0" presId="urn:microsoft.com/office/officeart/2005/8/layout/radial6"/>
    <dgm:cxn modelId="{32D16AB6-000F-4924-AF6A-0FA0A4E3D1EE}" type="presParOf" srcId="{298AA9FE-0A2E-2D48-B6FC-2C1EC812227C}" destId="{784CEE71-10C8-824E-8F6C-E36C05AC39D1}" srcOrd="2" destOrd="0" presId="urn:microsoft.com/office/officeart/2005/8/layout/radial6"/>
    <dgm:cxn modelId="{7C6CA044-3E7E-4E31-A100-64C17ADC6B23}" type="presParOf" srcId="{298AA9FE-0A2E-2D48-B6FC-2C1EC812227C}" destId="{E55CB51E-322C-AD41-926C-7E4402861A3E}" srcOrd="3" destOrd="0" presId="urn:microsoft.com/office/officeart/2005/8/layout/radial6"/>
    <dgm:cxn modelId="{BB22C673-ADF2-4419-8C74-A9888AD4D342}" type="presParOf" srcId="{298AA9FE-0A2E-2D48-B6FC-2C1EC812227C}" destId="{1A605CD9-F0B0-A146-9F6F-2FE62508DEEF}" srcOrd="4" destOrd="0" presId="urn:microsoft.com/office/officeart/2005/8/layout/radial6"/>
    <dgm:cxn modelId="{8812EB1F-8246-442D-A943-BCF13FCDED5A}" type="presParOf" srcId="{298AA9FE-0A2E-2D48-B6FC-2C1EC812227C}" destId="{21281E22-2236-CD43-B0C5-CA90A6FBCBDB}" srcOrd="5" destOrd="0" presId="urn:microsoft.com/office/officeart/2005/8/layout/radial6"/>
    <dgm:cxn modelId="{39A1FB1E-72E6-49B6-9E3A-318BA84441E3}" type="presParOf" srcId="{298AA9FE-0A2E-2D48-B6FC-2C1EC812227C}" destId="{F304046B-14D9-214D-9318-6CA3681A5F86}" srcOrd="6" destOrd="0" presId="urn:microsoft.com/office/officeart/2005/8/layout/radial6"/>
    <dgm:cxn modelId="{EC7ED172-70BB-4636-9A97-7C4546DB4D60}" type="presParOf" srcId="{298AA9FE-0A2E-2D48-B6FC-2C1EC812227C}" destId="{3FBDAF62-D87A-7C46-900C-3C657F938E76}" srcOrd="7" destOrd="0" presId="urn:microsoft.com/office/officeart/2005/8/layout/radial6"/>
    <dgm:cxn modelId="{FAE72D3E-A6DD-4797-98F2-39A5DF27A254}" type="presParOf" srcId="{298AA9FE-0A2E-2D48-B6FC-2C1EC812227C}" destId="{564E941D-14C4-8840-8A2C-33E73C9EC0AA}" srcOrd="8" destOrd="0" presId="urn:microsoft.com/office/officeart/2005/8/layout/radial6"/>
    <dgm:cxn modelId="{FEE4FC29-2DD0-4968-BE4A-204B17E57577}" type="presParOf" srcId="{298AA9FE-0A2E-2D48-B6FC-2C1EC812227C}" destId="{5B7B4F49-C2A6-BC41-9770-5F4B19873534}" srcOrd="9" destOrd="0" presId="urn:microsoft.com/office/officeart/2005/8/layout/radial6"/>
    <dgm:cxn modelId="{B03B139D-F5F3-487C-A4C7-CEBDAF278202}" type="presParOf" srcId="{298AA9FE-0A2E-2D48-B6FC-2C1EC812227C}" destId="{E29842C4-82CC-B647-8BC6-340C516E6786}" srcOrd="10" destOrd="0" presId="urn:microsoft.com/office/officeart/2005/8/layout/radial6"/>
    <dgm:cxn modelId="{E32B2540-7397-41A3-BF93-00559C8F8074}" type="presParOf" srcId="{298AA9FE-0A2E-2D48-B6FC-2C1EC812227C}" destId="{1747073B-A616-6247-8E69-D227331FBDA3}" srcOrd="11" destOrd="0" presId="urn:microsoft.com/office/officeart/2005/8/layout/radial6"/>
    <dgm:cxn modelId="{8AB95DFB-10A9-4BEA-B59F-8FE36354C0A1}" type="presParOf" srcId="{298AA9FE-0A2E-2D48-B6FC-2C1EC812227C}" destId="{E4DBF9F4-4D62-834E-A462-38E925C9E9AB}" srcOrd="12" destOrd="0" presId="urn:microsoft.com/office/officeart/2005/8/layout/radial6"/>
    <dgm:cxn modelId="{FFB3B1B7-D46C-4487-AFD1-6BBC70C2CE25}" type="presParOf" srcId="{298AA9FE-0A2E-2D48-B6FC-2C1EC812227C}" destId="{0AD13C7C-1E7D-C742-8974-031FAAEA56F4}" srcOrd="13" destOrd="0" presId="urn:microsoft.com/office/officeart/2005/8/layout/radial6"/>
    <dgm:cxn modelId="{579D330F-FD72-40A2-9641-41FBE7D9C145}" type="presParOf" srcId="{298AA9FE-0A2E-2D48-B6FC-2C1EC812227C}" destId="{A61A1416-AF81-AA4D-A4FC-73DFC3CA400B}" srcOrd="14" destOrd="0" presId="urn:microsoft.com/office/officeart/2005/8/layout/radial6"/>
    <dgm:cxn modelId="{FCA72A13-B529-4DD4-AE56-CB51C9F63919}" type="presParOf" srcId="{298AA9FE-0A2E-2D48-B6FC-2C1EC812227C}" destId="{AACE3ABA-E054-E040-9595-7C5358020F6B}" srcOrd="15" destOrd="0" presId="urn:microsoft.com/office/officeart/2005/8/layout/radial6"/>
    <dgm:cxn modelId="{9287C741-C8A3-4D96-BB6C-07735217B7C0}" type="presParOf" srcId="{298AA9FE-0A2E-2D48-B6FC-2C1EC812227C}" destId="{BA3157F0-B481-F24A-BD8A-D9D406BA63EA}" srcOrd="16" destOrd="0" presId="urn:microsoft.com/office/officeart/2005/8/layout/radial6"/>
    <dgm:cxn modelId="{8958DC1F-61FB-4F89-B52A-0076E65F7F49}" type="presParOf" srcId="{298AA9FE-0A2E-2D48-B6FC-2C1EC812227C}" destId="{9D9C7EB0-BCE1-9B45-B1CA-EE84C36A7617}" srcOrd="17" destOrd="0" presId="urn:microsoft.com/office/officeart/2005/8/layout/radial6"/>
    <dgm:cxn modelId="{FA2A2EBB-06F2-4ADA-94A2-39229466578C}" type="presParOf" srcId="{298AA9FE-0A2E-2D48-B6FC-2C1EC812227C}" destId="{320E795C-F479-1444-A694-21890CDFCEAF}" srcOrd="18" destOrd="0" presId="urn:microsoft.com/office/officeart/2005/8/layout/radial6"/>
  </dgm:cxnLst>
  <dgm:bg>
    <a:solidFill>
      <a:srgbClr val="349BCB"/>
    </a:solidFill>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20E795C-F479-1444-A694-21890CDFCEAF}">
      <dsp:nvSpPr>
        <dsp:cNvPr id="0" name=""/>
        <dsp:cNvSpPr/>
      </dsp:nvSpPr>
      <dsp:spPr>
        <a:xfrm>
          <a:off x="2753311" y="646113"/>
          <a:ext cx="4428045" cy="4428045"/>
        </a:xfrm>
        <a:prstGeom prst="blockArc">
          <a:avLst>
            <a:gd name="adj1" fmla="val 12599988"/>
            <a:gd name="adj2" fmla="val 16199991"/>
            <a:gd name="adj3" fmla="val 4528"/>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AACE3ABA-E054-E040-9595-7C5358020F6B}">
      <dsp:nvSpPr>
        <dsp:cNvPr id="0" name=""/>
        <dsp:cNvSpPr/>
      </dsp:nvSpPr>
      <dsp:spPr>
        <a:xfrm>
          <a:off x="2751572" y="649120"/>
          <a:ext cx="4428045" cy="4428045"/>
        </a:xfrm>
        <a:prstGeom prst="blockArc">
          <a:avLst>
            <a:gd name="adj1" fmla="val 9288086"/>
            <a:gd name="adj2" fmla="val 12605507"/>
            <a:gd name="adj3" fmla="val 4528"/>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E4DBF9F4-4D62-834E-A462-38E925C9E9AB}">
      <dsp:nvSpPr>
        <dsp:cNvPr id="0" name=""/>
        <dsp:cNvSpPr/>
      </dsp:nvSpPr>
      <dsp:spPr>
        <a:xfrm>
          <a:off x="2603605" y="384530"/>
          <a:ext cx="4428045" cy="4428045"/>
        </a:xfrm>
        <a:prstGeom prst="blockArc">
          <a:avLst>
            <a:gd name="adj1" fmla="val 5132266"/>
            <a:gd name="adj2" fmla="val 8806076"/>
            <a:gd name="adj3" fmla="val 4528"/>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5B7B4F49-C2A6-BC41-9770-5F4B19873534}">
      <dsp:nvSpPr>
        <dsp:cNvPr id="0" name=""/>
        <dsp:cNvSpPr/>
      </dsp:nvSpPr>
      <dsp:spPr>
        <a:xfrm>
          <a:off x="2931535" y="383863"/>
          <a:ext cx="4428045" cy="4428045"/>
        </a:xfrm>
        <a:prstGeom prst="blockArc">
          <a:avLst>
            <a:gd name="adj1" fmla="val 2304196"/>
            <a:gd name="adj2" fmla="val 5653744"/>
            <a:gd name="adj3" fmla="val 4528"/>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F304046B-14D9-214D-9318-6CA3681A5F86}">
      <dsp:nvSpPr>
        <dsp:cNvPr id="0" name=""/>
        <dsp:cNvSpPr/>
      </dsp:nvSpPr>
      <dsp:spPr>
        <a:xfrm>
          <a:off x="2753300" y="646112"/>
          <a:ext cx="4428045" cy="4428045"/>
        </a:xfrm>
        <a:prstGeom prst="blockArc">
          <a:avLst>
            <a:gd name="adj1" fmla="val 19799994"/>
            <a:gd name="adj2" fmla="val 1799997"/>
            <a:gd name="adj3" fmla="val 4528"/>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E55CB51E-322C-AD41-926C-7E4402861A3E}">
      <dsp:nvSpPr>
        <dsp:cNvPr id="0" name=""/>
        <dsp:cNvSpPr/>
      </dsp:nvSpPr>
      <dsp:spPr>
        <a:xfrm>
          <a:off x="2753300" y="646113"/>
          <a:ext cx="4428045" cy="4428045"/>
        </a:xfrm>
        <a:prstGeom prst="blockArc">
          <a:avLst>
            <a:gd name="adj1" fmla="val 16200009"/>
            <a:gd name="adj2" fmla="val 19799993"/>
            <a:gd name="adj3" fmla="val 4528"/>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9D471881-771B-5943-982F-26CA6BD8155C}">
      <dsp:nvSpPr>
        <dsp:cNvPr id="0" name=""/>
        <dsp:cNvSpPr/>
      </dsp:nvSpPr>
      <dsp:spPr>
        <a:xfrm>
          <a:off x="3772340" y="1499565"/>
          <a:ext cx="2230462" cy="2306711"/>
        </a:xfrm>
        <a:prstGeom prst="ellipse">
          <a:avLst/>
        </a:prstGeom>
        <a:solidFill>
          <a:srgbClr val="E0F529"/>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b="1" kern="1200" dirty="0" smtClean="0">
              <a:solidFill>
                <a:srgbClr val="000000"/>
              </a:solidFill>
            </a:rPr>
            <a:t>CATCH Team &amp; Coordination Guide</a:t>
          </a:r>
          <a:endParaRPr lang="en-US" sz="1800" b="1" kern="1200" dirty="0">
            <a:solidFill>
              <a:srgbClr val="000000"/>
            </a:solidFill>
          </a:endParaRPr>
        </a:p>
      </dsp:txBody>
      <dsp:txXfrm>
        <a:off x="3772340" y="1499565"/>
        <a:ext cx="2230462" cy="2306711"/>
      </dsp:txXfrm>
    </dsp:sp>
    <dsp:sp modelId="{ECE19986-9C92-E541-AD85-D7ED6E9604A9}">
      <dsp:nvSpPr>
        <dsp:cNvPr id="0" name=""/>
        <dsp:cNvSpPr/>
      </dsp:nvSpPr>
      <dsp:spPr>
        <a:xfrm>
          <a:off x="3980154" y="0"/>
          <a:ext cx="1974349" cy="1392485"/>
        </a:xfrm>
        <a:prstGeom prst="ellipse">
          <a:avLst/>
        </a:prstGeom>
        <a:solidFill>
          <a:srgbClr val="E0F529"/>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b="1" kern="1200" dirty="0" smtClean="0">
              <a:solidFill>
                <a:srgbClr val="000000"/>
              </a:solidFill>
            </a:rPr>
            <a:t>Physical Education</a:t>
          </a:r>
          <a:endParaRPr lang="en-US" sz="2000" b="1" kern="1200" dirty="0">
            <a:solidFill>
              <a:srgbClr val="000000"/>
            </a:solidFill>
          </a:endParaRPr>
        </a:p>
      </dsp:txBody>
      <dsp:txXfrm>
        <a:off x="3980154" y="0"/>
        <a:ext cx="1974349" cy="1392485"/>
      </dsp:txXfrm>
    </dsp:sp>
    <dsp:sp modelId="{1A605CD9-F0B0-A146-9F6F-2FE62508DEEF}">
      <dsp:nvSpPr>
        <dsp:cNvPr id="0" name=""/>
        <dsp:cNvSpPr/>
      </dsp:nvSpPr>
      <dsp:spPr>
        <a:xfrm>
          <a:off x="6025638" y="1081942"/>
          <a:ext cx="1631338" cy="1392485"/>
        </a:xfrm>
        <a:prstGeom prst="ellipse">
          <a:avLst/>
        </a:prstGeom>
        <a:solidFill>
          <a:srgbClr val="E0F529"/>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b="1" kern="1200" dirty="0" smtClean="0">
              <a:solidFill>
                <a:srgbClr val="000000"/>
              </a:solidFill>
            </a:rPr>
            <a:t>Nutrition Services</a:t>
          </a:r>
          <a:endParaRPr lang="en-US" sz="2000" b="1" kern="1200" dirty="0">
            <a:solidFill>
              <a:srgbClr val="000000"/>
            </a:solidFill>
          </a:endParaRPr>
        </a:p>
      </dsp:txBody>
      <dsp:txXfrm>
        <a:off x="6025638" y="1081942"/>
        <a:ext cx="1631338" cy="1392485"/>
      </dsp:txXfrm>
    </dsp:sp>
    <dsp:sp modelId="{3FBDAF62-D87A-7C46-900C-3C657F938E76}">
      <dsp:nvSpPr>
        <dsp:cNvPr id="0" name=""/>
        <dsp:cNvSpPr/>
      </dsp:nvSpPr>
      <dsp:spPr>
        <a:xfrm>
          <a:off x="5698023" y="3197322"/>
          <a:ext cx="2286572" cy="1489513"/>
        </a:xfrm>
        <a:prstGeom prst="ellipse">
          <a:avLst/>
        </a:prstGeom>
        <a:solidFill>
          <a:srgbClr val="E0F529"/>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b="1" kern="1200" dirty="0" smtClean="0">
              <a:solidFill>
                <a:srgbClr val="000000"/>
              </a:solidFill>
            </a:rPr>
            <a:t>Classroom Education</a:t>
          </a:r>
          <a:endParaRPr lang="en-US" sz="2000" b="1" kern="1200" dirty="0">
            <a:solidFill>
              <a:srgbClr val="000000"/>
            </a:solidFill>
          </a:endParaRPr>
        </a:p>
      </dsp:txBody>
      <dsp:txXfrm>
        <a:off x="5698023" y="3197322"/>
        <a:ext cx="2286572" cy="1489513"/>
      </dsp:txXfrm>
    </dsp:sp>
    <dsp:sp modelId="{E29842C4-82CC-B647-8BC6-340C516E6786}">
      <dsp:nvSpPr>
        <dsp:cNvPr id="0" name=""/>
        <dsp:cNvSpPr/>
      </dsp:nvSpPr>
      <dsp:spPr>
        <a:xfrm>
          <a:off x="4045477" y="4059644"/>
          <a:ext cx="1881010" cy="1392485"/>
        </a:xfrm>
        <a:prstGeom prst="ellipse">
          <a:avLst/>
        </a:prstGeom>
        <a:solidFill>
          <a:srgbClr val="E0F529"/>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b="1" kern="1200" dirty="0" smtClean="0">
              <a:solidFill>
                <a:srgbClr val="000000"/>
              </a:solidFill>
            </a:rPr>
            <a:t>Family Education</a:t>
          </a:r>
          <a:endParaRPr lang="en-US" sz="2000" b="1" kern="1200" dirty="0">
            <a:solidFill>
              <a:srgbClr val="000000"/>
            </a:solidFill>
          </a:endParaRPr>
        </a:p>
      </dsp:txBody>
      <dsp:txXfrm>
        <a:off x="4045477" y="4059644"/>
        <a:ext cx="1881010" cy="1392485"/>
      </dsp:txXfrm>
    </dsp:sp>
    <dsp:sp modelId="{0AD13C7C-1E7D-C742-8974-031FAAEA56F4}">
      <dsp:nvSpPr>
        <dsp:cNvPr id="0" name=""/>
        <dsp:cNvSpPr/>
      </dsp:nvSpPr>
      <dsp:spPr>
        <a:xfrm>
          <a:off x="2139958" y="3088191"/>
          <a:ext cx="1735328" cy="1392485"/>
        </a:xfrm>
        <a:prstGeom prst="ellipse">
          <a:avLst/>
        </a:prstGeom>
        <a:solidFill>
          <a:srgbClr val="E0F529"/>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b="1" kern="1200" dirty="0" smtClean="0">
              <a:solidFill>
                <a:srgbClr val="000000"/>
              </a:solidFill>
            </a:rPr>
            <a:t>Before &amp; After School</a:t>
          </a:r>
        </a:p>
      </dsp:txBody>
      <dsp:txXfrm>
        <a:off x="2139958" y="3088191"/>
        <a:ext cx="1735328" cy="1392485"/>
      </dsp:txXfrm>
    </dsp:sp>
    <dsp:sp modelId="{BA3157F0-B481-F24A-BD8A-D9D406BA63EA}">
      <dsp:nvSpPr>
        <dsp:cNvPr id="0" name=""/>
        <dsp:cNvSpPr/>
      </dsp:nvSpPr>
      <dsp:spPr>
        <a:xfrm>
          <a:off x="2397101" y="1081953"/>
          <a:ext cx="1392485" cy="1392485"/>
        </a:xfrm>
        <a:prstGeom prst="ellipse">
          <a:avLst/>
        </a:prstGeom>
        <a:solidFill>
          <a:srgbClr val="E0F529"/>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b="1" kern="1200" dirty="0" smtClean="0">
              <a:solidFill>
                <a:srgbClr val="000000"/>
              </a:solidFill>
            </a:rPr>
            <a:t>Activity Breaks</a:t>
          </a:r>
          <a:endParaRPr lang="en-US" sz="2000" b="1" kern="1200" dirty="0">
            <a:solidFill>
              <a:srgbClr val="000000"/>
            </a:solidFill>
          </a:endParaRPr>
        </a:p>
      </dsp:txBody>
      <dsp:txXfrm>
        <a:off x="2397101" y="1081953"/>
        <a:ext cx="1392485" cy="1392485"/>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238"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8275" y="0"/>
            <a:ext cx="3043238" cy="465138"/>
          </a:xfrm>
          <a:prstGeom prst="rect">
            <a:avLst/>
          </a:prstGeom>
        </p:spPr>
        <p:txBody>
          <a:bodyPr vert="horz" lIns="91440" tIns="45720" rIns="91440" bIns="45720" rtlCol="0"/>
          <a:lstStyle>
            <a:lvl1pPr algn="r">
              <a:defRPr sz="1200"/>
            </a:lvl1pPr>
          </a:lstStyle>
          <a:p>
            <a:fld id="{A00C80C2-0B8E-4AD7-A9B2-49AF193756E6}" type="datetimeFigureOut">
              <a:rPr lang="en-US" smtClean="0"/>
              <a:pPr/>
              <a:t>7/24/2012</a:t>
            </a:fld>
            <a:endParaRPr lang="en-US"/>
          </a:p>
        </p:txBody>
      </p:sp>
      <p:sp>
        <p:nvSpPr>
          <p:cNvPr id="4" name="Footer Placeholder 3"/>
          <p:cNvSpPr>
            <a:spLocks noGrp="1"/>
          </p:cNvSpPr>
          <p:nvPr>
            <p:ph type="ftr" sz="quarter" idx="2"/>
          </p:nvPr>
        </p:nvSpPr>
        <p:spPr>
          <a:xfrm>
            <a:off x="0" y="8842375"/>
            <a:ext cx="3043238"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8275" y="8842375"/>
            <a:ext cx="3043238" cy="465138"/>
          </a:xfrm>
          <a:prstGeom prst="rect">
            <a:avLst/>
          </a:prstGeom>
        </p:spPr>
        <p:txBody>
          <a:bodyPr vert="horz" lIns="91440" tIns="45720" rIns="91440" bIns="45720" rtlCol="0" anchor="b"/>
          <a:lstStyle>
            <a:lvl1pPr algn="r">
              <a:defRPr sz="1200"/>
            </a:lvl1pPr>
          </a:lstStyle>
          <a:p>
            <a:fld id="{58964023-3A49-4AB3-A049-75962A82F336}" type="slidenum">
              <a:rPr lang="en-US" smtClean="0"/>
              <a:pPr/>
              <a:t>‹#›</a:t>
            </a:fld>
            <a:endParaRPr lang="en-US"/>
          </a:p>
        </p:txBody>
      </p:sp>
    </p:spTree>
    <p:extLst>
      <p:ext uri="{BB962C8B-B14F-4D97-AF65-F5344CB8AC3E}">
        <p14:creationId xmlns:p14="http://schemas.microsoft.com/office/powerpoint/2010/main" xmlns="" val="4618311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455"/>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2" y="0"/>
            <a:ext cx="3043343" cy="465455"/>
          </a:xfrm>
          <a:prstGeom prst="rect">
            <a:avLst/>
          </a:prstGeom>
        </p:spPr>
        <p:txBody>
          <a:bodyPr vert="horz" lIns="93324" tIns="46662" rIns="93324" bIns="46662" rtlCol="0"/>
          <a:lstStyle>
            <a:lvl1pPr algn="r">
              <a:defRPr sz="1200"/>
            </a:lvl1pPr>
          </a:lstStyle>
          <a:p>
            <a:fld id="{9C2E51CD-9C73-47F2-BC6E-F8B4A0E0B9A7}" type="datetimeFigureOut">
              <a:rPr lang="en-US" smtClean="0"/>
              <a:pPr/>
              <a:t>7/24/2012</a:t>
            </a:fld>
            <a:endParaRPr lang="en-US"/>
          </a:p>
        </p:txBody>
      </p:sp>
      <p:sp>
        <p:nvSpPr>
          <p:cNvPr id="4" name="Slide Image Placeholder 3"/>
          <p:cNvSpPr>
            <a:spLocks noGrp="1" noRot="1" noChangeAspect="1"/>
          </p:cNvSpPr>
          <p:nvPr>
            <p:ph type="sldImg" idx="2"/>
          </p:nvPr>
        </p:nvSpPr>
        <p:spPr>
          <a:xfrm>
            <a:off x="1184275" y="698500"/>
            <a:ext cx="4654550" cy="3490913"/>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21823"/>
            <a:ext cx="5618480" cy="4189095"/>
          </a:xfrm>
          <a:prstGeom prst="rect">
            <a:avLst/>
          </a:prstGeom>
        </p:spPr>
        <p:txBody>
          <a:bodyPr vert="horz" lIns="93324" tIns="46662" rIns="93324" bIns="46662"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2029"/>
            <a:ext cx="3043343" cy="465455"/>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29"/>
            <a:ext cx="3043343" cy="465455"/>
          </a:xfrm>
          <a:prstGeom prst="rect">
            <a:avLst/>
          </a:prstGeom>
        </p:spPr>
        <p:txBody>
          <a:bodyPr vert="horz" lIns="93324" tIns="46662" rIns="93324" bIns="46662" rtlCol="0" anchor="b"/>
          <a:lstStyle>
            <a:lvl1pPr algn="r">
              <a:defRPr sz="1200"/>
            </a:lvl1pPr>
          </a:lstStyle>
          <a:p>
            <a:fld id="{71B3B048-7066-474D-B169-97ED5B1989EF}" type="slidenum">
              <a:rPr lang="en-US" smtClean="0"/>
              <a:pPr/>
              <a:t>‹#›</a:t>
            </a:fld>
            <a:endParaRPr lang="en-US"/>
          </a:p>
        </p:txBody>
      </p:sp>
    </p:spTree>
    <p:extLst>
      <p:ext uri="{BB962C8B-B14F-4D97-AF65-F5344CB8AC3E}">
        <p14:creationId xmlns:p14="http://schemas.microsoft.com/office/powerpoint/2010/main" xmlns="" val="40551310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endParaRPr lang="en-US" dirty="0" smtClean="0"/>
          </a:p>
        </p:txBody>
      </p:sp>
      <p:sp>
        <p:nvSpPr>
          <p:cNvPr id="4" name="Slide Number Placeholder 3"/>
          <p:cNvSpPr>
            <a:spLocks noGrp="1"/>
          </p:cNvSpPr>
          <p:nvPr>
            <p:ph type="sldNum" sz="quarter" idx="10"/>
          </p:nvPr>
        </p:nvSpPr>
        <p:spPr/>
        <p:txBody>
          <a:bodyPr/>
          <a:lstStyle/>
          <a:p>
            <a:fld id="{71B3B048-7066-474D-B169-97ED5B1989EF}"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229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Script: </a:t>
            </a:r>
            <a:r>
              <a:rPr lang="en-US" b="1" smtClean="0"/>
              <a:t>Okay, keeping our basic assumption in mind, take a look at this graph. This shows the obesity statistics for kids and teenagers over the last 40+ years. Notice that the rates were right around 5% back in the 60’s and 70’s, and that’s the goal – we don’t want any more than 5% of the youth population to be in that obese category. However, you see in the 80’s those rates start going upwards. It leveled off just a bit in the early 2000’s, but even now it’s still slightly increasing. The latest numbers we have are from 2006 and the nationwide average is about 18-19% of our kids are in that obese range. </a:t>
            </a:r>
          </a:p>
          <a:p>
            <a:pPr eaLnBrk="1" hangingPunct="1">
              <a:spcBef>
                <a:spcPct val="0"/>
              </a:spcBef>
            </a:pPr>
            <a:r>
              <a:rPr lang="en-US" b="1" smtClean="0"/>
              <a:t>So, thinking about that assumption, what are some things that have happened in our environment to contribute to this increase? &lt;</a:t>
            </a:r>
            <a:r>
              <a:rPr lang="en-US" smtClean="0"/>
              <a:t>Get input from participants. Responses may include: fast food, computers/video games, single parent homes, less physical activity, safety concerns, processed foods, etc. Acknowledge the important factors that participants have mentioned.</a:t>
            </a:r>
            <a:r>
              <a:rPr lang="en-US" b="1" smtClean="0"/>
              <a:t>&gt;</a:t>
            </a:r>
          </a:p>
          <a:p>
            <a:pPr eaLnBrk="1" hangingPunct="1">
              <a:spcBef>
                <a:spcPct val="0"/>
              </a:spcBef>
            </a:pPr>
            <a:r>
              <a:rPr lang="en-US" b="1" smtClean="0"/>
              <a:t>You all hit the nail on the head, all these things you’ve mentioned have contributed to this obesity problem. You mentioned both sides of the key equation: diet – energy in, and physical activity – energy out. Now let’s take a look at some specifics about both sides of that equation.</a:t>
            </a:r>
            <a:endParaRPr lang="en-US" smtClean="0"/>
          </a:p>
          <a:p>
            <a:pPr eaLnBrk="1" hangingPunct="1"/>
            <a:endParaRPr lang="en-US" smtClean="0">
              <a:latin typeface="Arial" charset="0"/>
            </a:endParaRPr>
          </a:p>
          <a:p>
            <a:pPr eaLnBrk="1" hangingPunct="1"/>
            <a:r>
              <a:rPr lang="en-US" smtClean="0">
                <a:latin typeface="Arial" charset="0"/>
              </a:rPr>
              <a:t> </a:t>
            </a:r>
          </a:p>
          <a:p>
            <a:pPr eaLnBrk="1" hangingPunct="1"/>
            <a:endParaRPr lang="en-US" smtClean="0"/>
          </a:p>
        </p:txBody>
      </p:sp>
      <p:sp>
        <p:nvSpPr>
          <p:cNvPr id="66564" name="Slide Number Placeholder 3"/>
          <p:cNvSpPr>
            <a:spLocks noGrp="1"/>
          </p:cNvSpPr>
          <p:nvPr>
            <p:ph type="sldNum" sz="quarter" idx="5"/>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pPr fontAlgn="base">
              <a:spcBef>
                <a:spcPct val="0"/>
              </a:spcBef>
              <a:spcAft>
                <a:spcPct val="0"/>
              </a:spcAft>
              <a:defRPr/>
            </a:pPr>
            <a:fld id="{29CB3BC4-877C-4B87-9030-36C45A11DD5F}" type="slidenum">
              <a:rPr lang="en-US" smtClean="0">
                <a:latin typeface="Calibri" pitchFamily="34" charset="0"/>
              </a:rPr>
              <a:pPr fontAlgn="base">
                <a:spcBef>
                  <a:spcPct val="0"/>
                </a:spcBef>
                <a:spcAft>
                  <a:spcPct val="0"/>
                </a:spcAft>
                <a:defRPr/>
              </a:pPr>
              <a:t>2</a:t>
            </a:fld>
            <a:endParaRPr lang="en-US" smtClean="0">
              <a:latin typeface="Calibri"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9728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smtClean="0"/>
              <a:t>Script: </a:t>
            </a:r>
            <a:r>
              <a:rPr lang="en-US" b="1" smtClean="0"/>
              <a:t>So, looking back over the years…back in the early 1990’s, all the states are in the blue colors. By the end of the 90’s, about half the states are above the 20% level. And, now in the late 2000’s, almost all the states are at 20% or greater in terms of obesity rates.</a:t>
            </a:r>
          </a:p>
          <a:p>
            <a:pPr>
              <a:spcBef>
                <a:spcPct val="0"/>
              </a:spcBef>
            </a:pPr>
            <a:r>
              <a:rPr lang="en-US" b="1" smtClean="0"/>
              <a:t>Now then, this all happened over the last 20+ years. So, as we think about changing this trend, it’s important that we realize that it’s not going to change overnight. It’s going to take time to reverse this trend. And that brings us to our second assumption…</a:t>
            </a:r>
            <a:endParaRPr lang="en-US" smtClean="0"/>
          </a:p>
        </p:txBody>
      </p:sp>
      <p:sp>
        <p:nvSpPr>
          <p:cNvPr id="9728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pPr fontAlgn="base">
              <a:spcBef>
                <a:spcPct val="0"/>
              </a:spcBef>
              <a:spcAft>
                <a:spcPct val="0"/>
              </a:spcAft>
            </a:pPr>
            <a:fld id="{75C7BC73-15CF-4496-862D-4700CFF3CEEE}" type="slidenum">
              <a:rPr lang="en-US">
                <a:latin typeface="Calibri" pitchFamily="34" charset="0"/>
              </a:rPr>
              <a:pPr fontAlgn="base">
                <a:spcBef>
                  <a:spcPct val="0"/>
                </a:spcBef>
                <a:spcAft>
                  <a:spcPct val="0"/>
                </a:spcAft>
              </a:pPr>
              <a:t>3</a:t>
            </a:fld>
            <a:endParaRPr lang="en-US">
              <a:latin typeface="Calibri"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Tahoma" pitchFamily="34" charset="0"/>
              </a:defRPr>
            </a:lvl1pPr>
            <a:lvl2pPr marL="758255" indent="-291636" eaLnBrk="0" hangingPunct="0">
              <a:defRPr>
                <a:solidFill>
                  <a:schemeClr val="tx1"/>
                </a:solidFill>
                <a:latin typeface="Tahoma" pitchFamily="34" charset="0"/>
              </a:defRPr>
            </a:lvl2pPr>
            <a:lvl3pPr marL="1166546" indent="-233309" eaLnBrk="0" hangingPunct="0">
              <a:defRPr>
                <a:solidFill>
                  <a:schemeClr val="tx1"/>
                </a:solidFill>
                <a:latin typeface="Tahoma" pitchFamily="34" charset="0"/>
              </a:defRPr>
            </a:lvl3pPr>
            <a:lvl4pPr marL="1633164" indent="-233309" eaLnBrk="0" hangingPunct="0">
              <a:defRPr>
                <a:solidFill>
                  <a:schemeClr val="tx1"/>
                </a:solidFill>
                <a:latin typeface="Tahoma" pitchFamily="34" charset="0"/>
              </a:defRPr>
            </a:lvl4pPr>
            <a:lvl5pPr marL="2099782" indent="-233309" eaLnBrk="0" hangingPunct="0">
              <a:defRPr>
                <a:solidFill>
                  <a:schemeClr val="tx1"/>
                </a:solidFill>
                <a:latin typeface="Tahoma" pitchFamily="34" charset="0"/>
              </a:defRPr>
            </a:lvl5pPr>
            <a:lvl6pPr marL="2566401" indent="-233309" algn="r" eaLnBrk="0" fontAlgn="base" hangingPunct="0">
              <a:spcBef>
                <a:spcPct val="0"/>
              </a:spcBef>
              <a:spcAft>
                <a:spcPct val="0"/>
              </a:spcAft>
              <a:defRPr>
                <a:solidFill>
                  <a:schemeClr val="tx1"/>
                </a:solidFill>
                <a:latin typeface="Tahoma" pitchFamily="34" charset="0"/>
              </a:defRPr>
            </a:lvl6pPr>
            <a:lvl7pPr marL="3033019" indent="-233309" algn="r" eaLnBrk="0" fontAlgn="base" hangingPunct="0">
              <a:spcBef>
                <a:spcPct val="0"/>
              </a:spcBef>
              <a:spcAft>
                <a:spcPct val="0"/>
              </a:spcAft>
              <a:defRPr>
                <a:solidFill>
                  <a:schemeClr val="tx1"/>
                </a:solidFill>
                <a:latin typeface="Tahoma" pitchFamily="34" charset="0"/>
              </a:defRPr>
            </a:lvl7pPr>
            <a:lvl8pPr marL="3499637" indent="-233309" algn="r" eaLnBrk="0" fontAlgn="base" hangingPunct="0">
              <a:spcBef>
                <a:spcPct val="0"/>
              </a:spcBef>
              <a:spcAft>
                <a:spcPct val="0"/>
              </a:spcAft>
              <a:defRPr>
                <a:solidFill>
                  <a:schemeClr val="tx1"/>
                </a:solidFill>
                <a:latin typeface="Tahoma" pitchFamily="34" charset="0"/>
              </a:defRPr>
            </a:lvl8pPr>
            <a:lvl9pPr marL="3966256" indent="-233309" algn="r" eaLnBrk="0" fontAlgn="base" hangingPunct="0">
              <a:spcBef>
                <a:spcPct val="0"/>
              </a:spcBef>
              <a:spcAft>
                <a:spcPct val="0"/>
              </a:spcAft>
              <a:defRPr>
                <a:solidFill>
                  <a:schemeClr val="tx1"/>
                </a:solidFill>
                <a:latin typeface="Tahoma" pitchFamily="34" charset="0"/>
              </a:defRPr>
            </a:lvl9pPr>
          </a:lstStyle>
          <a:p>
            <a:pPr eaLnBrk="1" hangingPunct="1"/>
            <a:fld id="{1B5E4EEF-B394-43E9-AE66-A9DCCE16CC2C}" type="slidenum">
              <a:rPr lang="en-US" smtClean="0">
                <a:latin typeface="Arial" charset="0"/>
              </a:rPr>
              <a:pPr eaLnBrk="1" hangingPunct="1"/>
              <a:t>4</a:t>
            </a:fld>
            <a:endParaRPr lang="en-US" smtClean="0">
              <a:latin typeface="Arial" charset="0"/>
            </a:endParaRPr>
          </a:p>
        </p:txBody>
      </p:sp>
      <p:sp>
        <p:nvSpPr>
          <p:cNvPr id="46083" name="Rectangle 2"/>
          <p:cNvSpPr>
            <a:spLocks noGrp="1" noRot="1" noChangeAspect="1" noChangeArrowheads="1" noTextEdit="1"/>
          </p:cNvSpPr>
          <p:nvPr>
            <p:ph type="sldImg"/>
          </p:nvPr>
        </p:nvSpPr>
        <p:spPr>
          <a:xfrm>
            <a:off x="1185863" y="698500"/>
            <a:ext cx="4654550" cy="3490913"/>
          </a:xfrm>
          <a:ln/>
        </p:spPr>
      </p:sp>
      <p:sp>
        <p:nvSpPr>
          <p:cNvPr id="46084" name="Rectangle 3"/>
          <p:cNvSpPr>
            <a:spLocks noGrp="1" noChangeArrowheads="1"/>
          </p:cNvSpPr>
          <p:nvPr>
            <p:ph type="body" idx="1"/>
          </p:nvPr>
        </p:nvSpPr>
        <p:spPr>
          <a:xfrm>
            <a:off x="936414" y="4421823"/>
            <a:ext cx="5150273" cy="4189095"/>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t>The CATCH components have shown positive results in health behaviors, including: highlight information in the bullets.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Arial" pitchFamily="34" charset="0"/>
              </a:rPr>
              <a:t>Because</a:t>
            </a:r>
            <a:r>
              <a:rPr lang="en-US" baseline="0" dirty="0" smtClean="0">
                <a:latin typeface="Arial" pitchFamily="34" charset="0"/>
              </a:rPr>
              <a:t> of the current obesity crisis, TEA has mandated that all elementary and middle schools select and implement a coordinated school health program.  </a:t>
            </a:r>
            <a:r>
              <a:rPr lang="en-US" dirty="0" smtClean="0">
                <a:latin typeface="Arial" pitchFamily="34" charset="0"/>
              </a:rPr>
              <a:t>You’ve probably heard the term “Coordinated School Health,” but what does that actually mean?  It is a process that brings folks in a school together to coordinate their efforts to teach kids to be healthy for a lifetime. CATCH (Coordinated Approach to Child Health) is an example</a:t>
            </a:r>
            <a:r>
              <a:rPr lang="en-US" baseline="0" dirty="0" smtClean="0">
                <a:latin typeface="Arial" pitchFamily="34" charset="0"/>
              </a:rPr>
              <a:t> of a</a:t>
            </a:r>
            <a:r>
              <a:rPr lang="en-US" dirty="0" smtClean="0">
                <a:latin typeface="Arial" pitchFamily="34" charset="0"/>
              </a:rPr>
              <a:t> Coordinated School  Health Program.  It helps create an atmosphere where students see, hear, plan</a:t>
            </a:r>
            <a:r>
              <a:rPr lang="en-US" baseline="0" dirty="0" smtClean="0">
                <a:latin typeface="Arial" pitchFamily="34" charset="0"/>
              </a:rPr>
              <a:t> and act </a:t>
            </a:r>
            <a:r>
              <a:rPr lang="en-US" dirty="0" smtClean="0">
                <a:latin typeface="Arial" pitchFamily="34" charset="0"/>
              </a:rPr>
              <a:t>with regard to their health habits.  Read slide for CATCH definition.</a:t>
            </a:r>
          </a:p>
          <a:p>
            <a:endParaRPr lang="en-US" dirty="0"/>
          </a:p>
        </p:txBody>
      </p:sp>
      <p:sp>
        <p:nvSpPr>
          <p:cNvPr id="4" name="Slide Number Placeholder 3"/>
          <p:cNvSpPr>
            <a:spLocks noGrp="1"/>
          </p:cNvSpPr>
          <p:nvPr>
            <p:ph type="sldNum" sz="quarter" idx="10"/>
          </p:nvPr>
        </p:nvSpPr>
        <p:spPr/>
        <p:txBody>
          <a:bodyPr/>
          <a:lstStyle/>
          <a:p>
            <a:fld id="{71B3B048-7066-474D-B169-97ED5B1989EF}" type="slidenum">
              <a:rPr lang="en-US" smtClean="0"/>
              <a:pPr/>
              <a:t>5</a:t>
            </a:fld>
            <a:endParaRPr lang="en-US"/>
          </a:p>
        </p:txBody>
      </p:sp>
    </p:spTree>
    <p:extLst>
      <p:ext uri="{BB962C8B-B14F-4D97-AF65-F5344CB8AC3E}">
        <p14:creationId xmlns:p14="http://schemas.microsoft.com/office/powerpoint/2010/main" xmlns="" val="34022024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Slide Image Placeholder 1"/>
          <p:cNvSpPr>
            <a:spLocks noGrp="1" noRot="1" noChangeAspect="1" noTextEdit="1"/>
          </p:cNvSpPr>
          <p:nvPr>
            <p:ph type="sldImg"/>
          </p:nvPr>
        </p:nvSpPr>
        <p:spPr>
          <a:ln/>
        </p:spPr>
      </p:sp>
      <p:sp>
        <p:nvSpPr>
          <p:cNvPr id="134147"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latin typeface="Times New Roman" charset="0"/>
            </a:endParaRPr>
          </a:p>
        </p:txBody>
      </p:sp>
      <p:sp>
        <p:nvSpPr>
          <p:cNvPr id="134148"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defRPr>
            </a:lvl1pPr>
            <a:lvl2pPr marL="755579" indent="-290607">
              <a:defRPr sz="2400">
                <a:solidFill>
                  <a:schemeClr val="tx1"/>
                </a:solidFill>
                <a:latin typeface="Arial" charset="0"/>
                <a:ea typeface="ＭＳ Ｐゴシック" charset="0"/>
              </a:defRPr>
            </a:lvl2pPr>
            <a:lvl3pPr marL="1162429" indent="-232486">
              <a:defRPr sz="2400">
                <a:solidFill>
                  <a:schemeClr val="tx1"/>
                </a:solidFill>
                <a:latin typeface="Arial" charset="0"/>
                <a:ea typeface="ＭＳ Ｐゴシック" charset="0"/>
              </a:defRPr>
            </a:lvl3pPr>
            <a:lvl4pPr marL="1627400" indent="-232486">
              <a:defRPr sz="2400">
                <a:solidFill>
                  <a:schemeClr val="tx1"/>
                </a:solidFill>
                <a:latin typeface="Arial" charset="0"/>
                <a:ea typeface="ＭＳ Ｐゴシック" charset="0"/>
              </a:defRPr>
            </a:lvl4pPr>
            <a:lvl5pPr marL="2092373" indent="-232486">
              <a:defRPr sz="2400">
                <a:solidFill>
                  <a:schemeClr val="tx1"/>
                </a:solidFill>
                <a:latin typeface="Arial" charset="0"/>
                <a:ea typeface="ＭＳ Ｐゴシック" charset="0"/>
              </a:defRPr>
            </a:lvl5pPr>
            <a:lvl6pPr marL="2557344" indent="-232486" eaLnBrk="0" fontAlgn="base" hangingPunct="0">
              <a:spcBef>
                <a:spcPct val="0"/>
              </a:spcBef>
              <a:spcAft>
                <a:spcPct val="0"/>
              </a:spcAft>
              <a:defRPr sz="2400">
                <a:solidFill>
                  <a:schemeClr val="tx1"/>
                </a:solidFill>
                <a:latin typeface="Arial" charset="0"/>
                <a:ea typeface="ＭＳ Ｐゴシック" charset="0"/>
              </a:defRPr>
            </a:lvl6pPr>
            <a:lvl7pPr marL="3022315" indent="-232486" eaLnBrk="0" fontAlgn="base" hangingPunct="0">
              <a:spcBef>
                <a:spcPct val="0"/>
              </a:spcBef>
              <a:spcAft>
                <a:spcPct val="0"/>
              </a:spcAft>
              <a:defRPr sz="2400">
                <a:solidFill>
                  <a:schemeClr val="tx1"/>
                </a:solidFill>
                <a:latin typeface="Arial" charset="0"/>
                <a:ea typeface="ＭＳ Ｐゴシック" charset="0"/>
              </a:defRPr>
            </a:lvl7pPr>
            <a:lvl8pPr marL="3487287" indent="-232486" eaLnBrk="0" fontAlgn="base" hangingPunct="0">
              <a:spcBef>
                <a:spcPct val="0"/>
              </a:spcBef>
              <a:spcAft>
                <a:spcPct val="0"/>
              </a:spcAft>
              <a:defRPr sz="2400">
                <a:solidFill>
                  <a:schemeClr val="tx1"/>
                </a:solidFill>
                <a:latin typeface="Arial" charset="0"/>
                <a:ea typeface="ＭＳ Ｐゴシック" charset="0"/>
              </a:defRPr>
            </a:lvl8pPr>
            <a:lvl9pPr marL="3952258" indent="-232486" eaLnBrk="0" fontAlgn="base" hangingPunct="0">
              <a:spcBef>
                <a:spcPct val="0"/>
              </a:spcBef>
              <a:spcAft>
                <a:spcPct val="0"/>
              </a:spcAft>
              <a:defRPr sz="2400">
                <a:solidFill>
                  <a:schemeClr val="tx1"/>
                </a:solidFill>
                <a:latin typeface="Arial" charset="0"/>
                <a:ea typeface="ＭＳ Ｐゴシック" charset="0"/>
              </a:defRPr>
            </a:lvl9pPr>
          </a:lstStyle>
          <a:p>
            <a:fld id="{D989907B-613A-CF4C-A8D8-73EF9ECA4D16}" type="slidenum">
              <a:rPr lang="en-US" sz="1200">
                <a:latin typeface="Times New Roman" charset="0"/>
              </a:rPr>
              <a:pPr/>
              <a:t>6</a:t>
            </a:fld>
            <a:endParaRPr lang="en-US" sz="1200">
              <a:latin typeface="Times New Roman"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1059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smtClean="0"/>
              <a:t>Script: </a:t>
            </a:r>
            <a:r>
              <a:rPr lang="en-US" b="1" smtClean="0"/>
              <a:t>Again, the overall goal here is to create a healthy learning environment for everyone by working together and speaking a common language about health and wellness on a campus.</a:t>
            </a:r>
            <a:endParaRPr lang="en-US" smtClean="0"/>
          </a:p>
        </p:txBody>
      </p:sp>
      <p:sp>
        <p:nvSpPr>
          <p:cNvPr id="110596"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pPr fontAlgn="base">
              <a:spcBef>
                <a:spcPct val="0"/>
              </a:spcBef>
              <a:spcAft>
                <a:spcPct val="0"/>
              </a:spcAft>
            </a:pPr>
            <a:fld id="{450F2716-A304-46F4-85B1-A20082A61D08}" type="slidenum">
              <a:rPr lang="en-US">
                <a:latin typeface="Calibri" pitchFamily="34" charset="0"/>
              </a:rPr>
              <a:pPr fontAlgn="base">
                <a:spcBef>
                  <a:spcPct val="0"/>
                </a:spcBef>
                <a:spcAft>
                  <a:spcPct val="0"/>
                </a:spcAft>
              </a:pPr>
              <a:t>7</a:t>
            </a:fld>
            <a:endParaRPr lang="en-US">
              <a:latin typeface="Calibri"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Equipment:</a:t>
            </a:r>
            <a:r>
              <a:rPr lang="en-US" sz="1200" kern="1200" dirty="0" smtClean="0">
                <a:solidFill>
                  <a:schemeClr val="tx1"/>
                </a:solidFill>
                <a:effectLst/>
                <a:latin typeface="+mn-lt"/>
                <a:ea typeface="+mn-ea"/>
                <a:cs typeface="+mn-cs"/>
              </a:rPr>
              <a:t> Card stock/piece of paper with a number or equation</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Organization:</a:t>
            </a:r>
            <a:r>
              <a:rPr lang="en-US" sz="1200" kern="1200" dirty="0" smtClean="0">
                <a:solidFill>
                  <a:schemeClr val="tx1"/>
                </a:solidFill>
                <a:effectLst/>
                <a:latin typeface="+mn-lt"/>
                <a:ea typeface="+mn-ea"/>
                <a:cs typeface="+mn-cs"/>
              </a:rPr>
              <a:t> </a:t>
            </a:r>
          </a:p>
          <a:p>
            <a:pPr lvl="0"/>
            <a:r>
              <a:rPr lang="en-US" sz="1200" kern="1200" dirty="0" smtClean="0">
                <a:solidFill>
                  <a:schemeClr val="tx1"/>
                </a:solidFill>
                <a:effectLst/>
                <a:latin typeface="+mn-lt"/>
                <a:ea typeface="+mn-ea"/>
                <a:cs typeface="+mn-cs"/>
              </a:rPr>
              <a:t>Students stand at their desks.  </a:t>
            </a:r>
          </a:p>
          <a:p>
            <a:pPr lvl="0"/>
            <a:r>
              <a:rPr lang="en-US" sz="1200" kern="1200" dirty="0" smtClean="0">
                <a:solidFill>
                  <a:schemeClr val="tx1"/>
                </a:solidFill>
                <a:effectLst/>
                <a:latin typeface="+mn-lt"/>
                <a:ea typeface="+mn-ea"/>
                <a:cs typeface="+mn-cs"/>
              </a:rPr>
              <a:t>The teacher should prepare several cards/pieces of paper with a number or equation (e.g., 283; 50 x 7).</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Description:</a:t>
            </a:r>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The object of this activity is for 1 student to correctly guess a number with the aid of his or her classmates.</a:t>
            </a:r>
          </a:p>
          <a:p>
            <a:pPr lvl="0"/>
            <a:r>
              <a:rPr lang="en-US" sz="1200" kern="1200" dirty="0" smtClean="0">
                <a:solidFill>
                  <a:schemeClr val="tx1"/>
                </a:solidFill>
                <a:effectLst/>
                <a:latin typeface="+mn-lt"/>
                <a:ea typeface="+mn-ea"/>
                <a:cs typeface="+mn-cs"/>
              </a:rPr>
              <a:t>The student does this by receiving movement clues from the class until she or he has “zeroed in” on the correct number.</a:t>
            </a:r>
          </a:p>
          <a:p>
            <a:pPr lvl="0"/>
            <a:r>
              <a:rPr lang="en-US" sz="1200" kern="1200" dirty="0" smtClean="0">
                <a:solidFill>
                  <a:schemeClr val="tx1"/>
                </a:solidFill>
                <a:effectLst/>
                <a:latin typeface="+mn-lt"/>
                <a:ea typeface="+mn-ea"/>
                <a:cs typeface="+mn-cs"/>
              </a:rPr>
              <a:t>Select 1 student to come to the front and stand facing the class.  </a:t>
            </a:r>
          </a:p>
          <a:p>
            <a:pPr lvl="0"/>
            <a:r>
              <a:rPr lang="en-US" sz="1200" kern="1200" dirty="0" smtClean="0">
                <a:solidFill>
                  <a:schemeClr val="tx1"/>
                </a:solidFill>
                <a:effectLst/>
                <a:latin typeface="+mn-lt"/>
                <a:ea typeface="+mn-ea"/>
                <a:cs typeface="+mn-cs"/>
              </a:rPr>
              <a:t>The teacher stands behind the student and holds up the equation/number card for the rest of the class to see (without the student in the front of the class seeing the card).  </a:t>
            </a:r>
          </a:p>
          <a:p>
            <a:pPr lvl="0"/>
            <a:r>
              <a:rPr lang="en-US" sz="1200" kern="1200" dirty="0" smtClean="0">
                <a:solidFill>
                  <a:schemeClr val="tx1"/>
                </a:solidFill>
                <a:effectLst/>
                <a:latin typeface="+mn-lt"/>
                <a:ea typeface="+mn-ea"/>
                <a:cs typeface="+mn-cs"/>
              </a:rPr>
              <a:t>Direct the student to call out a number between 1 and 500 (or an alternative range based on the identified number or equation answer).  </a:t>
            </a:r>
          </a:p>
          <a:p>
            <a:pPr lvl="0"/>
            <a:r>
              <a:rPr lang="en-US" sz="1200" kern="1200" dirty="0" smtClean="0">
                <a:solidFill>
                  <a:schemeClr val="tx1"/>
                </a:solidFill>
                <a:effectLst/>
                <a:latin typeface="+mn-lt"/>
                <a:ea typeface="+mn-ea"/>
                <a:cs typeface="+mn-cs"/>
              </a:rPr>
              <a:t>The class helps the student “zero in” to guess the number on the card by squatting if the student needs to guess lower or jumping up and down if the student needs to guess higher.</a:t>
            </a:r>
          </a:p>
          <a:p>
            <a:pPr lvl="0"/>
            <a:r>
              <a:rPr lang="en-US" sz="1200" kern="1200" dirty="0" smtClean="0">
                <a:solidFill>
                  <a:schemeClr val="tx1"/>
                </a:solidFill>
                <a:effectLst/>
                <a:latin typeface="+mn-lt"/>
                <a:ea typeface="+mn-ea"/>
                <a:cs typeface="+mn-cs"/>
              </a:rPr>
              <a:t>Based on these responses from the class, the student continues to call out numbers until he or she correctly guesses the number. </a:t>
            </a:r>
          </a:p>
          <a:p>
            <a:endParaRPr lang="en-US" dirty="0"/>
          </a:p>
        </p:txBody>
      </p:sp>
      <p:sp>
        <p:nvSpPr>
          <p:cNvPr id="4" name="Slide Number Placeholder 3"/>
          <p:cNvSpPr>
            <a:spLocks noGrp="1"/>
          </p:cNvSpPr>
          <p:nvPr>
            <p:ph type="sldNum" sz="quarter" idx="10"/>
          </p:nvPr>
        </p:nvSpPr>
        <p:spPr/>
        <p:txBody>
          <a:bodyPr/>
          <a:lstStyle/>
          <a:p>
            <a:fld id="{71B3B048-7066-474D-B169-97ED5B1989EF}" type="slidenum">
              <a:rPr lang="en-US" smtClean="0"/>
              <a:pPr/>
              <a:t>11</a:t>
            </a:fld>
            <a:endParaRPr lang="en-US"/>
          </a:p>
        </p:txBody>
      </p:sp>
    </p:spTree>
    <p:extLst>
      <p:ext uri="{BB962C8B-B14F-4D97-AF65-F5344CB8AC3E}">
        <p14:creationId xmlns:p14="http://schemas.microsoft.com/office/powerpoint/2010/main" xmlns="" val="39760382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0957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smtClean="0"/>
              <a:t>Script: </a:t>
            </a:r>
            <a:r>
              <a:rPr lang="en-US" b="1" smtClean="0"/>
              <a:t>So, who’s involved? EVERYONE! Each person on a campus has a role as well as resources to use in order to be involved in this coordinated effort.  Each person has one piece to the puzzle and together those pieces coordinate and fit together to create that big picture of a healthy school environment.</a:t>
            </a:r>
          </a:p>
          <a:p>
            <a:pPr>
              <a:spcBef>
                <a:spcPct val="0"/>
              </a:spcBef>
            </a:pPr>
            <a:endParaRPr lang="en-US" b="1" smtClean="0"/>
          </a:p>
        </p:txBody>
      </p:sp>
      <p:sp>
        <p:nvSpPr>
          <p:cNvPr id="109572"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pPr fontAlgn="base">
              <a:spcBef>
                <a:spcPct val="0"/>
              </a:spcBef>
              <a:spcAft>
                <a:spcPct val="0"/>
              </a:spcAft>
            </a:pPr>
            <a:fld id="{36770348-0C79-49B2-B0DA-73859334EDAE}" type="slidenum">
              <a:rPr lang="en-US">
                <a:latin typeface="Calibri" pitchFamily="34" charset="0"/>
              </a:rPr>
              <a:pPr fontAlgn="base">
                <a:spcBef>
                  <a:spcPct val="0"/>
                </a:spcBef>
                <a:spcAft>
                  <a:spcPct val="0"/>
                </a:spcAft>
              </a:pPr>
              <a:t>12</a:t>
            </a:fld>
            <a:endParaRPr lang="en-US">
              <a:latin typeface="Calibri"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0854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dirty="0" smtClean="0"/>
              <a:t>Procedure:</a:t>
            </a:r>
          </a:p>
          <a:p>
            <a:pPr>
              <a:spcBef>
                <a:spcPct val="0"/>
              </a:spcBef>
            </a:pPr>
            <a:r>
              <a:rPr lang="en-US" dirty="0" smtClean="0"/>
              <a:t>1) If available, direct participants’ attention to the display of CATCH materials.</a:t>
            </a:r>
          </a:p>
          <a:p>
            <a:pPr>
              <a:spcBef>
                <a:spcPct val="0"/>
              </a:spcBef>
            </a:pPr>
            <a:endParaRPr lang="en-US" dirty="0" smtClean="0"/>
          </a:p>
          <a:p>
            <a:pPr>
              <a:spcBef>
                <a:spcPct val="0"/>
              </a:spcBef>
            </a:pPr>
            <a:r>
              <a:rPr lang="en-US" dirty="0" smtClean="0"/>
              <a:t>Script: </a:t>
            </a:r>
            <a:r>
              <a:rPr lang="en-US" b="1" dirty="0" smtClean="0"/>
              <a:t> What are you going to use? What will you have available to help support a healthy environment? Everything you see here are the resources available with CATCH. Materials for just about everyone on a campus to do their part and be involved in this effort, because remember it’s not about adding more to your workload. It’s about everyone doing their little part and together it making a big difference.</a:t>
            </a:r>
            <a:endParaRPr lang="en-US" dirty="0" smtClean="0"/>
          </a:p>
        </p:txBody>
      </p:sp>
      <p:sp>
        <p:nvSpPr>
          <p:cNvPr id="108548"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pPr fontAlgn="base">
              <a:spcBef>
                <a:spcPct val="0"/>
              </a:spcBef>
              <a:spcAft>
                <a:spcPct val="0"/>
              </a:spcAft>
            </a:pPr>
            <a:fld id="{1A3C8835-7B08-4FB2-97BA-493C2B6D41A4}" type="slidenum">
              <a:rPr lang="en-US">
                <a:latin typeface="Calibri" pitchFamily="34" charset="0"/>
              </a:rPr>
              <a:pPr fontAlgn="base">
                <a:spcBef>
                  <a:spcPct val="0"/>
                </a:spcBef>
                <a:spcAft>
                  <a:spcPct val="0"/>
                </a:spcAft>
              </a:pPr>
              <a:t>13</a:t>
            </a:fld>
            <a:endParaRPr lang="en-US">
              <a:latin typeface="Calibri"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p:cNvSpPr>
            <a:spLocks noGrp="1" noRot="1" noChangeAspect="1" noTextEdit="1"/>
          </p:cNvSpPr>
          <p:nvPr>
            <p:ph type="sldImg"/>
          </p:nvPr>
        </p:nvSpPr>
        <p:spPr bwMode="auto">
          <a:noFill/>
          <a:ln>
            <a:solidFill>
              <a:srgbClr val="000000"/>
            </a:solidFill>
            <a:miter lim="800000"/>
            <a:headEnd/>
            <a:tailEnd/>
          </a:ln>
        </p:spPr>
      </p:sp>
      <p:sp>
        <p:nvSpPr>
          <p:cNvPr id="114691"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mtClean="0"/>
              <a:t>Script: </a:t>
            </a:r>
            <a:r>
              <a:rPr lang="en-US" b="1" smtClean="0"/>
              <a:t>The Child Nutrition materials include the Eat Smart Guidebook and Coordination Folder.  Each of these materials  offer concrete ways for child nutrition to support and promote healthy eating, and really coordinate efforts with the rest of the school.</a:t>
            </a:r>
            <a:endParaRPr lang="en-US" smtClean="0"/>
          </a:p>
        </p:txBody>
      </p:sp>
      <p:sp>
        <p:nvSpPr>
          <p:cNvPr id="4" name="Slide Number Placeholder 3"/>
          <p:cNvSpPr>
            <a:spLocks noGrp="1"/>
          </p:cNvSpPr>
          <p:nvPr>
            <p:ph type="sldNum" sz="quarter" idx="5"/>
          </p:nvPr>
        </p:nvSpPr>
        <p:spPr/>
        <p:txBody>
          <a:bodyPr/>
          <a:lstStyle/>
          <a:p>
            <a:pPr>
              <a:defRPr/>
            </a:pPr>
            <a:fld id="{01DBBD68-C4AE-4FE5-96B2-01B941E07F4D}" type="slidenum">
              <a:rPr lang="en-US" smtClean="0"/>
              <a:pPr>
                <a:defRPr/>
              </a:pPr>
              <a:t>14</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4745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Script: </a:t>
            </a:r>
            <a:r>
              <a:rPr lang="en-US" b="1" smtClean="0"/>
              <a:t>The K-8 Classroom materials include the Classroom Curriculum and Coordination Folder.  </a:t>
            </a:r>
            <a:endParaRPr lang="en-US" smtClean="0"/>
          </a:p>
          <a:p>
            <a:endParaRPr lang="en-US" smtClean="0"/>
          </a:p>
        </p:txBody>
      </p:sp>
      <p:sp>
        <p:nvSpPr>
          <p:cNvPr id="4" name="Slide Number Placeholder 3"/>
          <p:cNvSpPr>
            <a:spLocks noGrp="1"/>
          </p:cNvSpPr>
          <p:nvPr>
            <p:ph type="sldNum" sz="quarter" idx="5"/>
          </p:nvPr>
        </p:nvSpPr>
        <p:spPr/>
        <p:txBody>
          <a:bodyPr/>
          <a:lstStyle/>
          <a:p>
            <a:pPr>
              <a:defRPr/>
            </a:pPr>
            <a:fld id="{EA27088A-6865-4BE4-BAB1-14A453334C78}" type="slidenum">
              <a:rPr lang="en-US" smtClean="0"/>
              <a:pPr>
                <a:defRPr/>
              </a:pPr>
              <a:t>15</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Slide Image Placeholder 1"/>
          <p:cNvSpPr>
            <a:spLocks noGrp="1" noRot="1" noChangeAspect="1" noTextEdit="1"/>
          </p:cNvSpPr>
          <p:nvPr>
            <p:ph type="sldImg"/>
          </p:nvPr>
        </p:nvSpPr>
        <p:spPr bwMode="auto">
          <a:noFill/>
          <a:ln>
            <a:solidFill>
              <a:srgbClr val="000000"/>
            </a:solidFill>
            <a:miter lim="800000"/>
            <a:headEnd/>
            <a:tailEnd/>
          </a:ln>
        </p:spPr>
      </p:sp>
      <p:sp>
        <p:nvSpPr>
          <p:cNvPr id="162819"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mtClean="0"/>
              <a:t>Script: </a:t>
            </a:r>
            <a:r>
              <a:rPr lang="en-US" b="1" smtClean="0"/>
              <a:t>The Specialized and Support Staff Materials include the P.A.S.T and F.A.C.T.S curriculum supplements (which are often used by nurses or counselors) as well as a Coordination Folder.  </a:t>
            </a:r>
            <a:endParaRPr lang="en-US" smtClean="0"/>
          </a:p>
          <a:p>
            <a:endParaRPr lang="en-US" smtClean="0"/>
          </a:p>
          <a:p>
            <a:endParaRPr lang="en-US" smtClean="0"/>
          </a:p>
        </p:txBody>
      </p:sp>
      <p:sp>
        <p:nvSpPr>
          <p:cNvPr id="4" name="Slide Number Placeholder 3"/>
          <p:cNvSpPr>
            <a:spLocks noGrp="1"/>
          </p:cNvSpPr>
          <p:nvPr>
            <p:ph type="sldNum" sz="quarter" idx="5"/>
          </p:nvPr>
        </p:nvSpPr>
        <p:spPr/>
        <p:txBody>
          <a:bodyPr/>
          <a:lstStyle/>
          <a:p>
            <a:pPr>
              <a:defRPr/>
            </a:pPr>
            <a:fld id="{8B0A0082-F34D-4D3A-AF4C-57C013E360EF}" type="slidenum">
              <a:rPr lang="en-US" smtClean="0"/>
              <a:pPr>
                <a:defRPr/>
              </a:pPr>
              <a:t>16</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Slide Image Placeholder 1"/>
          <p:cNvSpPr>
            <a:spLocks noGrp="1" noRot="1" noChangeAspect="1" noTextEdit="1"/>
          </p:cNvSpPr>
          <p:nvPr>
            <p:ph type="sldImg"/>
          </p:nvPr>
        </p:nvSpPr>
        <p:spPr bwMode="auto">
          <a:noFill/>
          <a:ln>
            <a:solidFill>
              <a:srgbClr val="000000"/>
            </a:solidFill>
            <a:miter lim="800000"/>
            <a:headEnd/>
            <a:tailEnd/>
          </a:ln>
        </p:spPr>
      </p:sp>
      <p:sp>
        <p:nvSpPr>
          <p:cNvPr id="167939"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mtClean="0"/>
              <a:t>Script: </a:t>
            </a:r>
            <a:r>
              <a:rPr lang="en-US" b="1" smtClean="0"/>
              <a:t>The Family Materials include the Classroom Curriculum and Coordination Folder.  Within the classroom curriculum there are interactive assignments and activity packets  designed for families to participate in and learn about together as a team.</a:t>
            </a:r>
            <a:endParaRPr lang="en-US" smtClean="0"/>
          </a:p>
          <a:p>
            <a:endParaRPr lang="en-US" smtClean="0"/>
          </a:p>
        </p:txBody>
      </p:sp>
      <p:sp>
        <p:nvSpPr>
          <p:cNvPr id="4" name="Slide Number Placeholder 3"/>
          <p:cNvSpPr>
            <a:spLocks noGrp="1"/>
          </p:cNvSpPr>
          <p:nvPr>
            <p:ph type="sldNum" sz="quarter" idx="5"/>
          </p:nvPr>
        </p:nvSpPr>
        <p:spPr/>
        <p:txBody>
          <a:bodyPr/>
          <a:lstStyle/>
          <a:p>
            <a:pPr>
              <a:defRPr/>
            </a:pPr>
            <a:fld id="{BE2594FE-F8E9-4251-B5AD-FC9E924E765E}" type="slidenum">
              <a:rPr lang="en-US" smtClean="0"/>
              <a:pPr>
                <a:defRPr/>
              </a:pPr>
              <a:t>17</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Slide Image Placeholder 1"/>
          <p:cNvSpPr>
            <a:spLocks noGrp="1" noRot="1" noChangeAspect="1" noTextEdit="1"/>
          </p:cNvSpPr>
          <p:nvPr>
            <p:ph type="sldImg"/>
          </p:nvPr>
        </p:nvSpPr>
        <p:spPr bwMode="auto">
          <a:noFill/>
          <a:ln>
            <a:solidFill>
              <a:srgbClr val="000000"/>
            </a:solidFill>
            <a:miter lim="800000"/>
            <a:headEnd/>
            <a:tailEnd/>
          </a:ln>
        </p:spPr>
      </p:sp>
      <p:sp>
        <p:nvSpPr>
          <p:cNvPr id="195587"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t>Script: </a:t>
            </a:r>
            <a:r>
              <a:rPr lang="en-US" b="1" dirty="0" smtClean="0"/>
              <a:t>The PE Materials include the K-2 &amp; 3-5 Activity Boxes, PE Guidebook and Coordination Folder.  </a:t>
            </a:r>
            <a:endParaRPr lang="en-US" dirty="0" smtClean="0"/>
          </a:p>
        </p:txBody>
      </p:sp>
      <p:sp>
        <p:nvSpPr>
          <p:cNvPr id="4" name="Slide Number Placeholder 3"/>
          <p:cNvSpPr>
            <a:spLocks noGrp="1"/>
          </p:cNvSpPr>
          <p:nvPr>
            <p:ph type="sldNum" sz="quarter" idx="5"/>
          </p:nvPr>
        </p:nvSpPr>
        <p:spPr/>
        <p:txBody>
          <a:bodyPr/>
          <a:lstStyle/>
          <a:p>
            <a:pPr>
              <a:defRPr/>
            </a:pPr>
            <a:fld id="{76DA330E-3A64-4B20-A911-7CB4C0CF0CB9}" type="slidenum">
              <a:rPr lang="en-US" smtClean="0"/>
              <a:pPr>
                <a:defRPr/>
              </a:pPr>
              <a:t>18</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Slide Image Placeholder 1"/>
          <p:cNvSpPr>
            <a:spLocks noGrp="1" noRot="1" noChangeAspect="1" noTextEdit="1"/>
          </p:cNvSpPr>
          <p:nvPr>
            <p:ph type="sldImg"/>
          </p:nvPr>
        </p:nvSpPr>
        <p:spPr bwMode="auto">
          <a:noFill/>
          <a:ln>
            <a:solidFill>
              <a:srgbClr val="000000"/>
            </a:solidFill>
            <a:miter lim="800000"/>
            <a:headEnd/>
            <a:tailEnd/>
          </a:ln>
        </p:spPr>
      </p:sp>
      <p:sp>
        <p:nvSpPr>
          <p:cNvPr id="201731"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mtClean="0"/>
              <a:t>Script</a:t>
            </a:r>
            <a:r>
              <a:rPr lang="en-US" b="1" smtClean="0"/>
              <a:t>: As a review, ALL CATCH program materials are designed to help meet your coordinated school health initiative.  The “language of CATCH” is blended throughout the CATCH materials and each area has their own resources to promote and support eating healthy and being physically active.</a:t>
            </a:r>
          </a:p>
          <a:p>
            <a:r>
              <a:rPr lang="en-US" smtClean="0"/>
              <a:t>  </a:t>
            </a:r>
          </a:p>
          <a:p>
            <a:endParaRPr lang="en-US" smtClean="0"/>
          </a:p>
        </p:txBody>
      </p:sp>
      <p:sp>
        <p:nvSpPr>
          <p:cNvPr id="4" name="Slide Number Placeholder 3"/>
          <p:cNvSpPr>
            <a:spLocks noGrp="1"/>
          </p:cNvSpPr>
          <p:nvPr>
            <p:ph type="sldNum" sz="quarter" idx="5"/>
          </p:nvPr>
        </p:nvSpPr>
        <p:spPr/>
        <p:txBody>
          <a:bodyPr/>
          <a:lstStyle/>
          <a:p>
            <a:pPr>
              <a:defRPr/>
            </a:pPr>
            <a:fld id="{7E9B6885-CC8C-4446-9B84-09C0283721EA}" type="slidenum">
              <a:rPr lang="en-US" smtClean="0"/>
              <a:pPr>
                <a:defRPr/>
              </a:pPr>
              <a:t>19</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 name="Notes Placeholder 2"/>
          <p:cNvSpPr>
            <a:spLocks noGrp="1"/>
          </p:cNvSpPr>
          <p:nvPr>
            <p:ph type="body" idx="1"/>
          </p:nvPr>
        </p:nvSpPr>
        <p:spPr/>
        <p:txBody>
          <a:bodyPr/>
          <a:lstStyle/>
          <a:p>
            <a:pPr>
              <a:defRPr/>
            </a:pPr>
            <a:r>
              <a:rPr lang="en-US" dirty="0" smtClean="0"/>
              <a:t>Specific examples:</a:t>
            </a:r>
          </a:p>
          <a:p>
            <a:pPr>
              <a:defRPr/>
            </a:pPr>
            <a:endParaRPr lang="en-US" dirty="0" smtClean="0"/>
          </a:p>
          <a:p>
            <a:pPr marL="230772" indent="-230772">
              <a:buFontTx/>
              <a:buAutoNum type="arabicPeriod"/>
              <a:defRPr/>
            </a:pPr>
            <a:r>
              <a:rPr lang="en-US" dirty="0" smtClean="0"/>
              <a:t>Promote CSH/CATCH </a:t>
            </a:r>
            <a:r>
              <a:rPr lang="en-US" dirty="0" smtClean="0"/>
              <a:t>Team:</a:t>
            </a:r>
          </a:p>
          <a:p>
            <a:pPr marL="692315" lvl="1" indent="-230772">
              <a:buFont typeface="Arial" pitchFamily="34" charset="0"/>
              <a:buChar char="•"/>
              <a:defRPr/>
            </a:pPr>
            <a:r>
              <a:rPr lang="en-US" dirty="0" smtClean="0"/>
              <a:t>Showcase</a:t>
            </a:r>
            <a:r>
              <a:rPr lang="en-US" baseline="0" dirty="0" smtClean="0"/>
              <a:t> CSH Team activity on district website</a:t>
            </a:r>
            <a:endParaRPr lang="en-US" dirty="0" smtClean="0"/>
          </a:p>
          <a:p>
            <a:pPr marL="692315" lvl="1" indent="-230772">
              <a:buFont typeface="Arial" pitchFamily="34" charset="0"/>
              <a:buChar char="•"/>
              <a:defRPr/>
            </a:pPr>
            <a:r>
              <a:rPr lang="en-US" dirty="0" smtClean="0"/>
              <a:t>Designate</a:t>
            </a:r>
            <a:r>
              <a:rPr lang="en-US" baseline="0" dirty="0" smtClean="0"/>
              <a:t> a district level staff person to oversee and support campus level teams.</a:t>
            </a:r>
            <a:endParaRPr lang="en-US" dirty="0" smtClean="0"/>
          </a:p>
          <a:p>
            <a:pPr marL="692315" lvl="1" indent="-230772">
              <a:defRPr/>
            </a:pPr>
            <a:endParaRPr lang="en-US" dirty="0" smtClean="0"/>
          </a:p>
          <a:p>
            <a:pPr marL="230772" indent="-230772">
              <a:buFontTx/>
              <a:buAutoNum type="arabicPeriod"/>
              <a:defRPr/>
            </a:pPr>
            <a:r>
              <a:rPr lang="en-US" dirty="0" smtClean="0"/>
              <a:t>Model healthy behaviors:</a:t>
            </a:r>
          </a:p>
          <a:p>
            <a:pPr marL="692315" lvl="1" indent="-230772">
              <a:buFont typeface="Arial" pitchFamily="34" charset="0"/>
              <a:buChar char="•"/>
              <a:defRPr/>
            </a:pPr>
            <a:r>
              <a:rPr lang="en-US" dirty="0" smtClean="0"/>
              <a:t>Drink water in the hallways</a:t>
            </a:r>
          </a:p>
          <a:p>
            <a:pPr marL="692315" lvl="1" indent="-230772">
              <a:buFont typeface="Arial" pitchFamily="34" charset="0"/>
              <a:buChar char="•"/>
              <a:defRPr/>
            </a:pPr>
            <a:r>
              <a:rPr lang="en-US" dirty="0" smtClean="0"/>
              <a:t>Eat in the cafeteria</a:t>
            </a:r>
          </a:p>
          <a:p>
            <a:pPr marL="692315" lvl="1" indent="-230772">
              <a:defRPr/>
            </a:pPr>
            <a:endParaRPr lang="en-US" dirty="0" smtClean="0"/>
          </a:p>
          <a:p>
            <a:pPr marL="230772" indent="-230772">
              <a:buFontTx/>
              <a:buAutoNum type="arabicPeriod"/>
              <a:defRPr/>
            </a:pPr>
            <a:r>
              <a:rPr lang="en-US" dirty="0" smtClean="0"/>
              <a:t>Implement your component specific tasks:</a:t>
            </a:r>
          </a:p>
          <a:p>
            <a:pPr marL="692315" lvl="1" indent="-230772">
              <a:buFont typeface="Arial" pitchFamily="34" charset="0"/>
              <a:buChar char="•"/>
              <a:defRPr/>
            </a:pPr>
            <a:r>
              <a:rPr lang="en-US" dirty="0" smtClean="0"/>
              <a:t>Incorporate activity breaks into your lesson plans</a:t>
            </a:r>
          </a:p>
          <a:p>
            <a:pPr marL="692315" lvl="1" indent="-230772">
              <a:buFont typeface="Arial" pitchFamily="34" charset="0"/>
              <a:buChar char="•"/>
              <a:defRPr/>
            </a:pPr>
            <a:r>
              <a:rPr lang="en-US" dirty="0" smtClean="0"/>
              <a:t>Declare your classroom a healthy zone</a:t>
            </a:r>
          </a:p>
          <a:p>
            <a:pPr marL="692315" lvl="1" indent="-230772">
              <a:defRPr/>
            </a:pPr>
            <a:endParaRPr lang="en-US" dirty="0" smtClean="0"/>
          </a:p>
          <a:p>
            <a:pPr marL="692315" lvl="1" indent="-230772">
              <a:defRPr/>
            </a:pPr>
            <a:endParaRPr lang="en-US" dirty="0" smtClean="0"/>
          </a:p>
          <a:p>
            <a:pPr marL="692315" lvl="1" indent="-230772">
              <a:buFontTx/>
              <a:buAutoNum type="arabicPeriod"/>
              <a:defRPr/>
            </a:pPr>
            <a:endParaRPr lang="en-US" dirty="0" smtClean="0"/>
          </a:p>
          <a:p>
            <a:pPr marL="692315" lvl="1" indent="-230772">
              <a:defRPr/>
            </a:pPr>
            <a:endParaRPr lang="en-US" dirty="0" smtClean="0"/>
          </a:p>
        </p:txBody>
      </p:sp>
      <p:sp>
        <p:nvSpPr>
          <p:cNvPr id="4" name="Slide Number Placeholder 3"/>
          <p:cNvSpPr>
            <a:spLocks noGrp="1"/>
          </p:cNvSpPr>
          <p:nvPr>
            <p:ph type="sldNum" sz="quarter" idx="5"/>
          </p:nvPr>
        </p:nvSpPr>
        <p:spPr/>
        <p:txBody>
          <a:bodyPr/>
          <a:lstStyle/>
          <a:p>
            <a:pPr>
              <a:defRPr/>
            </a:pPr>
            <a:fld id="{121AB679-9123-4F0F-8731-7F59AFEB5267}" type="slidenum">
              <a:rPr lang="en-US" smtClean="0"/>
              <a:pPr>
                <a:defRPr/>
              </a:pPr>
              <a:t>23</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19" name="Picture 18" descr="PPTCoverGraphic.png"/>
          <p:cNvPicPr>
            <a:picLocks noChangeAspect="1"/>
          </p:cNvPicPr>
          <p:nvPr userDrawn="1"/>
        </p:nvPicPr>
        <p:blipFill>
          <a:blip r:embed="rId2"/>
          <a:stretch>
            <a:fillRect/>
          </a:stretch>
        </p:blipFill>
        <p:spPr>
          <a:xfrm>
            <a:off x="3033749" y="481371"/>
            <a:ext cx="5779201" cy="6376629"/>
          </a:xfrm>
          <a:prstGeom prst="rect">
            <a:avLst/>
          </a:prstGeom>
        </p:spPr>
      </p:pic>
      <p:pic>
        <p:nvPicPr>
          <p:cNvPr id="14" name="Picture 13" descr="Alyrice Altered Logo.jpg"/>
          <p:cNvPicPr>
            <a:picLocks noChangeAspect="1"/>
          </p:cNvPicPr>
          <p:nvPr userDrawn="1"/>
        </p:nvPicPr>
        <p:blipFill>
          <a:blip r:embed="rId3"/>
          <a:stretch>
            <a:fillRect/>
          </a:stretch>
        </p:blipFill>
        <p:spPr>
          <a:xfrm>
            <a:off x="481744" y="666315"/>
            <a:ext cx="2176787" cy="2916899"/>
          </a:xfrm>
          <a:prstGeom prst="rect">
            <a:avLst/>
          </a:prstGeom>
          <a:noFill/>
          <a:effectLst/>
          <a:scene3d>
            <a:camera prst="orthographicFront"/>
            <a:lightRig rig="threePt" dir="t"/>
          </a:scene3d>
        </p:spPr>
      </p:pic>
      <p:pic>
        <p:nvPicPr>
          <p:cNvPr id="17" name="Picture 16" descr="ARC Left Orange and Black Larger.JPG"/>
          <p:cNvPicPr>
            <a:picLocks noChangeAspect="1"/>
          </p:cNvPicPr>
          <p:nvPr userDrawn="1"/>
        </p:nvPicPr>
        <p:blipFill>
          <a:blip r:embed="rId4"/>
          <a:stretch>
            <a:fillRect/>
          </a:stretch>
        </p:blipFill>
        <p:spPr>
          <a:xfrm>
            <a:off x="494505" y="5695318"/>
            <a:ext cx="2151265" cy="400682"/>
          </a:xfrm>
          <a:prstGeom prst="rect">
            <a:avLst/>
          </a:prstGeom>
        </p:spPr>
      </p:pic>
      <p:pic>
        <p:nvPicPr>
          <p:cNvPr id="18" name="Picture 17" descr="dchllogo_center_color.png"/>
          <p:cNvPicPr>
            <a:picLocks noChangeAspect="1"/>
          </p:cNvPicPr>
          <p:nvPr userDrawn="1"/>
        </p:nvPicPr>
        <p:blipFill>
          <a:blip r:embed="rId5"/>
          <a:stretch>
            <a:fillRect/>
          </a:stretch>
        </p:blipFill>
        <p:spPr>
          <a:xfrm>
            <a:off x="692970" y="4394285"/>
            <a:ext cx="1754334" cy="870082"/>
          </a:xfrm>
          <a:prstGeom prst="rect">
            <a:avLst/>
          </a:prstGeom>
        </p:spPr>
      </p:pic>
      <p:sp>
        <p:nvSpPr>
          <p:cNvPr id="9" name="Title Placeholder 1"/>
          <p:cNvSpPr>
            <a:spLocks noGrp="1"/>
          </p:cNvSpPr>
          <p:nvPr>
            <p:ph type="title"/>
          </p:nvPr>
        </p:nvSpPr>
        <p:spPr>
          <a:xfrm>
            <a:off x="3316004" y="666314"/>
            <a:ext cx="5150390" cy="1673578"/>
          </a:xfrm>
          <a:prstGeom prst="rect">
            <a:avLst/>
          </a:prstGeom>
        </p:spPr>
        <p:txBody>
          <a:bodyPr vert="horz" lIns="91440" tIns="45720" rIns="91440" bIns="45720" rtlCol="0" anchor="t">
            <a:noAutofit/>
          </a:bodyPr>
          <a:lstStyle>
            <a:lvl1pPr algn="l">
              <a:defRPr sz="3200" b="0">
                <a:solidFill>
                  <a:schemeClr val="accent4"/>
                </a:solidFill>
                <a:latin typeface="Arial"/>
                <a:cs typeface="Arial"/>
              </a:defRPr>
            </a:lvl1pPr>
          </a:lstStyle>
          <a:p>
            <a:r>
              <a:rPr lang="en-US" dirty="0"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16" name="Picture 15" descr="DoubleWave.jpg"/>
          <p:cNvPicPr>
            <a:picLocks noChangeAspect="1"/>
          </p:cNvPicPr>
          <p:nvPr userDrawn="1"/>
        </p:nvPicPr>
        <p:blipFill>
          <a:blip r:embed="rId2"/>
          <a:stretch>
            <a:fillRect/>
          </a:stretch>
        </p:blipFill>
        <p:spPr>
          <a:xfrm rot="16200000">
            <a:off x="5139596" y="2846454"/>
            <a:ext cx="6848729" cy="1174364"/>
          </a:xfrm>
          <a:prstGeom prst="rect">
            <a:avLst/>
          </a:prstGeom>
        </p:spPr>
      </p:pic>
      <p:sp>
        <p:nvSpPr>
          <p:cNvPr id="9" name="Date Placeholder 3"/>
          <p:cNvSpPr>
            <a:spLocks noGrp="1"/>
          </p:cNvSpPr>
          <p:nvPr>
            <p:ph type="dt" sz="half" idx="2"/>
          </p:nvPr>
        </p:nvSpPr>
        <p:spPr>
          <a:xfrm>
            <a:off x="457200" y="6356350"/>
            <a:ext cx="136905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C6F3A95-0587-6A46-A117-9A508F8F8E1F}" type="datetimeFigureOut">
              <a:rPr lang="en-US" smtClean="0"/>
              <a:pPr/>
              <a:t>7/24/2012</a:t>
            </a:fld>
            <a:endParaRPr lang="en-US" dirty="0"/>
          </a:p>
        </p:txBody>
      </p:sp>
      <p:sp>
        <p:nvSpPr>
          <p:cNvPr id="10" name="Slide Number Placeholder 5"/>
          <p:cNvSpPr>
            <a:spLocks noGrp="1"/>
          </p:cNvSpPr>
          <p:nvPr>
            <p:ph type="sldNum" sz="quarter" idx="4"/>
          </p:nvPr>
        </p:nvSpPr>
        <p:spPr>
          <a:xfrm>
            <a:off x="7805598" y="6356350"/>
            <a:ext cx="1214412" cy="365125"/>
          </a:xfrm>
          <a:prstGeom prst="rect">
            <a:avLst/>
          </a:prstGeom>
        </p:spPr>
        <p:txBody>
          <a:bodyPr vert="horz" lIns="91440" tIns="45720" rIns="91440" bIns="45720" rtlCol="0" anchor="ctr"/>
          <a:lstStyle>
            <a:lvl1pPr algn="r">
              <a:defRPr sz="1200">
                <a:solidFill>
                  <a:schemeClr val="bg1"/>
                </a:solidFill>
              </a:defRPr>
            </a:lvl1pPr>
          </a:lstStyle>
          <a:p>
            <a:fld id="{8F4CE3A8-5D6D-9E4A-BBF6-2FF4C4C1D7D2}" type="slidenum">
              <a:rPr lang="en-US" smtClean="0"/>
              <a:pPr/>
              <a:t>‹#›</a:t>
            </a:fld>
            <a:endParaRPr lang="en-US" dirty="0"/>
          </a:p>
        </p:txBody>
      </p:sp>
      <p:sp>
        <p:nvSpPr>
          <p:cNvPr id="11" name="Rectangle 10"/>
          <p:cNvSpPr/>
          <p:nvPr userDrawn="1"/>
        </p:nvSpPr>
        <p:spPr>
          <a:xfrm>
            <a:off x="381000" y="304800"/>
            <a:ext cx="8382000" cy="990600"/>
          </a:xfrm>
          <a:prstGeom prst="rect">
            <a:avLst/>
          </a:prstGeom>
          <a:gradFill>
            <a:gsLst>
              <a:gs pos="100000">
                <a:schemeClr val="accent2">
                  <a:tint val="100000"/>
                  <a:shade val="100000"/>
                  <a:satMod val="130000"/>
                </a:schemeClr>
              </a:gs>
              <a:gs pos="0">
                <a:schemeClr val="accent2">
                  <a:tint val="50000"/>
                  <a:shade val="100000"/>
                  <a:satMod val="350000"/>
                </a:schemeClr>
              </a:gs>
            </a:gsLst>
            <a:lin ang="3120000" scaled="0"/>
          </a:grad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12" name="Content Placeholder 2"/>
          <p:cNvSpPr>
            <a:spLocks noGrp="1"/>
          </p:cNvSpPr>
          <p:nvPr>
            <p:ph idx="1"/>
          </p:nvPr>
        </p:nvSpPr>
        <p:spPr>
          <a:xfrm>
            <a:off x="457200" y="1600201"/>
            <a:ext cx="7830455" cy="4092008"/>
          </a:xfrm>
          <a:prstGeom prst="rect">
            <a:avLst/>
          </a:prstGeom>
        </p:spPr>
        <p:txBody>
          <a:bodyPr/>
          <a:lstStyle>
            <a:lvl1pPr>
              <a:defRPr>
                <a:solidFill>
                  <a:schemeClr val="accent4"/>
                </a:solidFill>
                <a:latin typeface="Arial"/>
                <a:cs typeface="Arial"/>
              </a:defRPr>
            </a:lvl1pPr>
            <a:lvl2pPr>
              <a:defRPr>
                <a:solidFill>
                  <a:schemeClr val="accent4"/>
                </a:solidFill>
                <a:latin typeface="Arial"/>
                <a:cs typeface="Arial"/>
              </a:defRPr>
            </a:lvl2pPr>
            <a:lvl3pPr>
              <a:defRPr>
                <a:solidFill>
                  <a:schemeClr val="accent4"/>
                </a:solidFill>
                <a:latin typeface="Arial"/>
                <a:cs typeface="Arial"/>
              </a:defRPr>
            </a:lvl3pPr>
            <a:lvl4pPr>
              <a:defRPr>
                <a:solidFill>
                  <a:schemeClr val="accent4"/>
                </a:solidFill>
                <a:latin typeface="Arial"/>
                <a:cs typeface="Arial"/>
              </a:defRPr>
            </a:lvl4pPr>
            <a:lvl5pPr>
              <a:defRPr>
                <a:solidFill>
                  <a:schemeClr val="accent4"/>
                </a:solidFill>
                <a:latin typeface="Arial"/>
                <a:cs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Title Placeholder 1"/>
          <p:cNvSpPr>
            <a:spLocks noGrp="1"/>
          </p:cNvSpPr>
          <p:nvPr>
            <p:ph type="title"/>
          </p:nvPr>
        </p:nvSpPr>
        <p:spPr>
          <a:xfrm>
            <a:off x="533400" y="457200"/>
            <a:ext cx="7315200" cy="685800"/>
          </a:xfrm>
          <a:prstGeom prst="rect">
            <a:avLst/>
          </a:prstGeom>
        </p:spPr>
        <p:txBody>
          <a:bodyPr vert="horz" lIns="91440" tIns="45720" rIns="91440" bIns="45720" rtlCol="0" anchor="ctr">
            <a:noAutofit/>
          </a:bodyPr>
          <a:lstStyle>
            <a:lvl1pPr algn="l">
              <a:defRPr sz="3200" b="0">
                <a:solidFill>
                  <a:schemeClr val="accent4"/>
                </a:solidFill>
                <a:latin typeface="Arial"/>
                <a:cs typeface="Arial"/>
              </a:defRPr>
            </a:lvl1pPr>
          </a:lstStyle>
          <a:p>
            <a:r>
              <a:rPr lang="en-US" dirty="0" smtClean="0"/>
              <a:t>Click to edit Master title style</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17" name="Picture 16" descr="DoubleWave.jpg"/>
          <p:cNvPicPr>
            <a:picLocks noChangeAspect="1"/>
          </p:cNvPicPr>
          <p:nvPr userDrawn="1"/>
        </p:nvPicPr>
        <p:blipFill>
          <a:blip r:embed="rId2"/>
          <a:stretch>
            <a:fillRect/>
          </a:stretch>
        </p:blipFill>
        <p:spPr>
          <a:xfrm rot="16200000">
            <a:off x="5127818" y="2841818"/>
            <a:ext cx="6858000" cy="1174364"/>
          </a:xfrm>
          <a:prstGeom prst="rect">
            <a:avLst/>
          </a:prstGeom>
        </p:spPr>
      </p:pic>
      <p:sp>
        <p:nvSpPr>
          <p:cNvPr id="9" name="Date Placeholder 3"/>
          <p:cNvSpPr>
            <a:spLocks noGrp="1"/>
          </p:cNvSpPr>
          <p:nvPr>
            <p:ph type="dt" sz="half" idx="2"/>
          </p:nvPr>
        </p:nvSpPr>
        <p:spPr>
          <a:xfrm>
            <a:off x="457200" y="6356350"/>
            <a:ext cx="136905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C6F3A95-0587-6A46-A117-9A508F8F8E1F}" type="datetimeFigureOut">
              <a:rPr lang="en-US" smtClean="0"/>
              <a:pPr/>
              <a:t>7/24/2012</a:t>
            </a:fld>
            <a:endParaRPr lang="en-US" dirty="0"/>
          </a:p>
        </p:txBody>
      </p:sp>
      <p:sp>
        <p:nvSpPr>
          <p:cNvPr id="10" name="Slide Number Placeholder 5"/>
          <p:cNvSpPr>
            <a:spLocks noGrp="1"/>
          </p:cNvSpPr>
          <p:nvPr>
            <p:ph type="sldNum" sz="quarter" idx="4"/>
          </p:nvPr>
        </p:nvSpPr>
        <p:spPr>
          <a:xfrm>
            <a:off x="7805598" y="6356350"/>
            <a:ext cx="1338402" cy="365125"/>
          </a:xfrm>
          <a:prstGeom prst="rect">
            <a:avLst/>
          </a:prstGeom>
        </p:spPr>
        <p:txBody>
          <a:bodyPr vert="horz" lIns="91440" tIns="45720" rIns="91440" bIns="45720" rtlCol="0" anchor="ctr"/>
          <a:lstStyle>
            <a:lvl1pPr algn="r">
              <a:defRPr sz="1200">
                <a:solidFill>
                  <a:schemeClr val="bg1"/>
                </a:solidFill>
              </a:defRPr>
            </a:lvl1pPr>
          </a:lstStyle>
          <a:p>
            <a:fld id="{8F4CE3A8-5D6D-9E4A-BBF6-2FF4C4C1D7D2}" type="slidenum">
              <a:rPr lang="en-US" smtClean="0"/>
              <a:pPr/>
              <a:t>‹#›</a:t>
            </a:fld>
            <a:endParaRPr lang="en-US" dirty="0"/>
          </a:p>
        </p:txBody>
      </p:sp>
      <p:sp>
        <p:nvSpPr>
          <p:cNvPr id="12" name="Content Placeholder 2"/>
          <p:cNvSpPr>
            <a:spLocks noGrp="1"/>
          </p:cNvSpPr>
          <p:nvPr>
            <p:ph idx="1"/>
          </p:nvPr>
        </p:nvSpPr>
        <p:spPr>
          <a:xfrm>
            <a:off x="457200" y="454264"/>
            <a:ext cx="8229600" cy="5237945"/>
          </a:xfrm>
          <a:prstGeom prst="rect">
            <a:avLst/>
          </a:prstGeom>
        </p:spPr>
        <p:txBody>
          <a:bodyPr/>
          <a:lstStyle>
            <a:lvl1pPr>
              <a:defRPr>
                <a:latin typeface="Arial"/>
                <a:cs typeface="Arial"/>
              </a:defRPr>
            </a:lvl1pPr>
            <a:lvl2pPr>
              <a:defRPr>
                <a:latin typeface="Arial"/>
                <a:cs typeface="Arial"/>
              </a:defRPr>
            </a:lvl2pPr>
            <a:lvl3pPr>
              <a:defRPr>
                <a:latin typeface="Arial"/>
                <a:cs typeface="Arial"/>
              </a:defRPr>
            </a:lvl3pPr>
            <a:lvl4pPr>
              <a:defRPr>
                <a:latin typeface="Arial"/>
                <a:cs typeface="Arial"/>
              </a:defRPr>
            </a:lvl4pPr>
            <a:lvl5pPr>
              <a:defRPr>
                <a:latin typeface="Arial"/>
                <a:cs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pic>
        <p:nvPicPr>
          <p:cNvPr id="3" name="Picture 1" descr="DoubleWave.jpg"/>
          <p:cNvPicPr>
            <a:picLocks noChangeAspect="1"/>
          </p:cNvPicPr>
          <p:nvPr userDrawn="1"/>
        </p:nvPicPr>
        <p:blipFill>
          <a:blip r:embed="rId2">
            <a:extLst>
              <a:ext uri="{28A0092B-C50C-407E-A947-70E740481C1C}">
                <a14:useLocalDpi xmlns:a14="http://schemas.microsoft.com/office/drawing/2010/main" xmlns="" val="0"/>
              </a:ext>
            </a:extLst>
          </a:blip>
          <a:srcRect/>
          <a:stretch>
            <a:fillRect/>
          </a:stretch>
        </p:blipFill>
        <p:spPr bwMode="auto">
          <a:xfrm>
            <a:off x="7977188" y="9525"/>
            <a:ext cx="1173162"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 name="Picture 2" descr="catch logo green.jpg"/>
          <p:cNvPicPr>
            <a:picLocks noChangeAspect="1" noChangeArrowheads="1"/>
          </p:cNvPicPr>
          <p:nvPr userDrawn="1"/>
        </p:nvPicPr>
        <p:blipFill>
          <a:blip r:embed="rId3">
            <a:extLst>
              <a:ext uri="{28A0092B-C50C-407E-A947-70E740481C1C}">
                <a14:useLocalDpi xmlns:a14="http://schemas.microsoft.com/office/drawing/2010/main" xmlns="" val="0"/>
              </a:ext>
            </a:extLst>
          </a:blip>
          <a:srcRect/>
          <a:stretch>
            <a:fillRect/>
          </a:stretch>
        </p:blipFill>
        <p:spPr bwMode="auto">
          <a:xfrm>
            <a:off x="0" y="6099175"/>
            <a:ext cx="841375" cy="758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Rectangle 4"/>
          <p:cNvSpPr/>
          <p:nvPr userDrawn="1"/>
        </p:nvSpPr>
        <p:spPr>
          <a:xfrm>
            <a:off x="381000" y="304800"/>
            <a:ext cx="8382000" cy="990600"/>
          </a:xfrm>
          <a:prstGeom prst="rect">
            <a:avLst/>
          </a:prstGeom>
          <a:gradFill>
            <a:gsLst>
              <a:gs pos="100000">
                <a:schemeClr val="accent2">
                  <a:tint val="100000"/>
                  <a:shade val="100000"/>
                  <a:satMod val="130000"/>
                </a:schemeClr>
              </a:gs>
              <a:gs pos="0">
                <a:schemeClr val="accent2">
                  <a:tint val="50000"/>
                  <a:shade val="100000"/>
                  <a:satMod val="350000"/>
                </a:schemeClr>
              </a:gs>
            </a:gsLst>
            <a:lin ang="3120000" scaled="0"/>
          </a:gradFill>
          <a:ln/>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6" name="Title Placeholder 1"/>
          <p:cNvSpPr>
            <a:spLocks noGrp="1"/>
          </p:cNvSpPr>
          <p:nvPr>
            <p:ph type="title"/>
          </p:nvPr>
        </p:nvSpPr>
        <p:spPr>
          <a:xfrm>
            <a:off x="533400" y="457200"/>
            <a:ext cx="7315200" cy="685800"/>
          </a:xfrm>
          <a:prstGeom prst="rect">
            <a:avLst/>
          </a:prstGeom>
        </p:spPr>
        <p:txBody>
          <a:bodyPr vert="horz" lIns="91440" tIns="45720" rIns="91440" bIns="45720" rtlCol="0" anchor="ctr">
            <a:noAutofit/>
          </a:bodyPr>
          <a:lstStyle>
            <a:lvl1pPr algn="ctr">
              <a:defRPr sz="3200" b="1">
                <a:solidFill>
                  <a:schemeClr val="accent4"/>
                </a:solidFill>
                <a:latin typeface="Arial"/>
                <a:cs typeface="Arial"/>
              </a:defRPr>
            </a:lvl1pPr>
          </a:lstStyle>
          <a:p>
            <a:r>
              <a:rPr lang="en-US" dirty="0" smtClean="0"/>
              <a:t>Click to edit Master title style</a:t>
            </a:r>
            <a:endParaRPr lang="en-US" dirty="0"/>
          </a:p>
        </p:txBody>
      </p:sp>
    </p:spTree>
    <p:extLst>
      <p:ext uri="{BB962C8B-B14F-4D97-AF65-F5344CB8AC3E}">
        <p14:creationId xmlns:p14="http://schemas.microsoft.com/office/powerpoint/2010/main" xmlns="" val="36310502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Tree>
    <p:extLst>
      <p:ext uri="{BB962C8B-B14F-4D97-AF65-F5344CB8AC3E}">
        <p14:creationId xmlns:p14="http://schemas.microsoft.com/office/powerpoint/2010/main" xmlns="" val="37723021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2_Blank">
    <p:spTree>
      <p:nvGrpSpPr>
        <p:cNvPr id="1" name=""/>
        <p:cNvGrpSpPr/>
        <p:nvPr/>
      </p:nvGrpSpPr>
      <p:grpSpPr>
        <a:xfrm>
          <a:off x="0" y="0"/>
          <a:ext cx="0" cy="0"/>
          <a:chOff x="0" y="0"/>
          <a:chExt cx="0" cy="0"/>
        </a:xfrm>
      </p:grpSpPr>
      <p:sp>
        <p:nvSpPr>
          <p:cNvPr id="2" name="Rectangle 9"/>
          <p:cNvSpPr>
            <a:spLocks noGrp="1" noChangeArrowheads="1"/>
          </p:cNvSpPr>
          <p:nvPr>
            <p:ph type="dt" sz="quarter" idx="10"/>
          </p:nvPr>
        </p:nvSpPr>
        <p:spPr>
          <a:xfrm>
            <a:off x="685800" y="6096000"/>
            <a:ext cx="1905000" cy="457200"/>
          </a:xfrm>
          <a:prstGeom prst="rect">
            <a:avLst/>
          </a:prstGeom>
          <a:ln/>
        </p:spPr>
        <p:txBody>
          <a:bodyPr/>
          <a:lstStyle>
            <a:lvl1pPr>
              <a:defRPr/>
            </a:lvl1pPr>
          </a:lstStyle>
          <a:p>
            <a:pPr>
              <a:defRPr/>
            </a:pPr>
            <a:endParaRPr lang="en-US"/>
          </a:p>
        </p:txBody>
      </p:sp>
      <p:sp>
        <p:nvSpPr>
          <p:cNvPr id="3" name="Rectangle 10"/>
          <p:cNvSpPr>
            <a:spLocks noGrp="1" noChangeArrowheads="1"/>
          </p:cNvSpPr>
          <p:nvPr>
            <p:ph type="ftr" sz="quarter" idx="11"/>
          </p:nvPr>
        </p:nvSpPr>
        <p:spPr>
          <a:xfrm>
            <a:off x="3124200" y="6096000"/>
            <a:ext cx="2895600" cy="457200"/>
          </a:xfrm>
          <a:prstGeom prst="rect">
            <a:avLst/>
          </a:prstGeom>
          <a:ln/>
        </p:spPr>
        <p:txBody>
          <a:bodyPr/>
          <a:lstStyle>
            <a:lvl1pPr>
              <a:defRPr/>
            </a:lvl1pPr>
          </a:lstStyle>
          <a:p>
            <a:pPr>
              <a:defRPr/>
            </a:pPr>
            <a:endParaRPr lang="en-US"/>
          </a:p>
        </p:txBody>
      </p:sp>
      <p:sp>
        <p:nvSpPr>
          <p:cNvPr id="4" name="Rectangle 11"/>
          <p:cNvSpPr>
            <a:spLocks noGrp="1" noChangeArrowheads="1"/>
          </p:cNvSpPr>
          <p:nvPr>
            <p:ph type="sldNum" sz="quarter" idx="12"/>
          </p:nvPr>
        </p:nvSpPr>
        <p:spPr>
          <a:xfrm>
            <a:off x="6553200" y="6096000"/>
            <a:ext cx="1905000" cy="457200"/>
          </a:xfrm>
          <a:prstGeom prst="rect">
            <a:avLst/>
          </a:prstGeom>
          <a:ln/>
        </p:spPr>
        <p:txBody>
          <a:bodyPr/>
          <a:lstStyle>
            <a:lvl1pPr>
              <a:defRPr/>
            </a:lvl1pPr>
          </a:lstStyle>
          <a:p>
            <a:pPr>
              <a:defRPr/>
            </a:pPr>
            <a:fld id="{C5CF2087-97D4-4AC5-853A-115792EA676D}" type="slidenum">
              <a:rPr lang="en-US"/>
              <a:pPr>
                <a:defRPr/>
              </a:pPr>
              <a:t>‹#›</a:t>
            </a:fld>
            <a:endParaRPr lang="en-US"/>
          </a:p>
        </p:txBody>
      </p:sp>
    </p:spTree>
    <p:extLst>
      <p:ext uri="{BB962C8B-B14F-4D97-AF65-F5344CB8AC3E}">
        <p14:creationId xmlns:p14="http://schemas.microsoft.com/office/powerpoint/2010/main" xmlns="" val="14683706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92100"/>
            <a:ext cx="8229600" cy="1384300"/>
          </a:xfrm>
          <a:prstGeom prst="rect">
            <a:avLst/>
          </a:prstGeom>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p>
        </p:txBody>
      </p:sp>
      <p:sp>
        <p:nvSpPr>
          <p:cNvPr id="4"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xfrm>
            <a:off x="6553200" y="6245225"/>
            <a:ext cx="2133600" cy="476250"/>
          </a:xfrm>
          <a:prstGeom prst="rect">
            <a:avLst/>
          </a:prstGeom>
          <a:ln/>
        </p:spPr>
        <p:txBody>
          <a:bodyPr/>
          <a:lstStyle>
            <a:lvl1pPr>
              <a:defRPr/>
            </a:lvl1pPr>
          </a:lstStyle>
          <a:p>
            <a:pPr>
              <a:defRPr/>
            </a:pPr>
            <a:fld id="{584369D5-DB3D-4A66-AE1D-7F70021BC6ED}" type="slidenum">
              <a:rPr lang="en-US"/>
              <a:pPr>
                <a:defRPr/>
              </a:pPr>
              <a:t>‹#›</a:t>
            </a:fld>
            <a:endParaRPr lang="en-US"/>
          </a:p>
        </p:txBody>
      </p:sp>
    </p:spTree>
    <p:extLst>
      <p:ext uri="{BB962C8B-B14F-4D97-AF65-F5344CB8AC3E}">
        <p14:creationId xmlns:p14="http://schemas.microsoft.com/office/powerpoint/2010/main" xmlns="" val="12701447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pic>
        <p:nvPicPr>
          <p:cNvPr id="2" name="Picture 1" descr="DoubleWave.jpg"/>
          <p:cNvPicPr>
            <a:picLocks noChangeAspect="1"/>
          </p:cNvPicPr>
          <p:nvPr userDrawn="1"/>
        </p:nvPicPr>
        <p:blipFill>
          <a:blip r:embed="rId2">
            <a:extLst>
              <a:ext uri="{28A0092B-C50C-407E-A947-70E740481C1C}">
                <a14:useLocalDpi xmlns:a14="http://schemas.microsoft.com/office/drawing/2010/main" xmlns="" val="0"/>
              </a:ext>
            </a:extLst>
          </a:blip>
          <a:srcRect/>
          <a:stretch>
            <a:fillRect/>
          </a:stretch>
        </p:blipFill>
        <p:spPr bwMode="auto">
          <a:xfrm>
            <a:off x="7977188" y="9525"/>
            <a:ext cx="1173162"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 name="Picture 2" descr="catch logo green.jpg"/>
          <p:cNvPicPr>
            <a:picLocks noChangeAspect="1" noChangeArrowheads="1"/>
          </p:cNvPicPr>
          <p:nvPr userDrawn="1"/>
        </p:nvPicPr>
        <p:blipFill>
          <a:blip r:embed="rId3">
            <a:extLst>
              <a:ext uri="{28A0092B-C50C-407E-A947-70E740481C1C}">
                <a14:useLocalDpi xmlns:a14="http://schemas.microsoft.com/office/drawing/2010/main" xmlns="" val="0"/>
              </a:ext>
            </a:extLst>
          </a:blip>
          <a:srcRect/>
          <a:stretch>
            <a:fillRect/>
          </a:stretch>
        </p:blipFill>
        <p:spPr bwMode="auto">
          <a:xfrm>
            <a:off x="0" y="6099175"/>
            <a:ext cx="841375" cy="758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6189041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8" r:id="rId1"/>
    <p:sldLayoutId id="2147483655" r:id="rId2"/>
    <p:sldLayoutId id="2147483656" r:id="rId3"/>
    <p:sldLayoutId id="2147483659" r:id="rId4"/>
    <p:sldLayoutId id="2147483660" r:id="rId5"/>
    <p:sldLayoutId id="2147483661" r:id="rId6"/>
    <p:sldLayoutId id="2147483663" r:id="rId7"/>
    <p:sldLayoutId id="2147483664" r:id="rId8"/>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4.xml"/><Relationship Id="rId1" Type="http://schemas.openxmlformats.org/officeDocument/2006/relationships/vmlDrawing" Target="../drawings/vmlDrawing1.vml"/><Relationship Id="rId4" Type="http://schemas.openxmlformats.org/officeDocument/2006/relationships/oleObject" Target="../embeddings/Microsoft_Office_Excel_97-2003_Worksheet1.xls"/></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image" Target="../media/image12.jpeg"/><Relationship Id="rId4" Type="http://schemas.openxmlformats.org/officeDocument/2006/relationships/diagramLayout" Target="../diagrams/layout1.xml"/><Relationship Id="rId9" Type="http://schemas.openxmlformats.org/officeDocument/2006/relationships/image" Target="../media/image11.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7.jpeg"/><Relationship Id="rId18" Type="http://schemas.openxmlformats.org/officeDocument/2006/relationships/image" Target="../media/image32.jpeg"/><Relationship Id="rId3" Type="http://schemas.openxmlformats.org/officeDocument/2006/relationships/image" Target="../media/image17.png"/><Relationship Id="rId21" Type="http://schemas.openxmlformats.org/officeDocument/2006/relationships/image" Target="../media/image35.png"/><Relationship Id="rId7" Type="http://schemas.openxmlformats.org/officeDocument/2006/relationships/image" Target="../media/image21.png"/><Relationship Id="rId12" Type="http://schemas.openxmlformats.org/officeDocument/2006/relationships/image" Target="../media/image26.jpeg"/><Relationship Id="rId17" Type="http://schemas.openxmlformats.org/officeDocument/2006/relationships/image" Target="../media/image31.jpeg"/><Relationship Id="rId2" Type="http://schemas.openxmlformats.org/officeDocument/2006/relationships/notesSlide" Target="../notesSlides/notesSlide10.xml"/><Relationship Id="rId16" Type="http://schemas.openxmlformats.org/officeDocument/2006/relationships/image" Target="../media/image30.jpeg"/><Relationship Id="rId20"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20.png"/><Relationship Id="rId11" Type="http://schemas.openxmlformats.org/officeDocument/2006/relationships/image" Target="../media/image25.png"/><Relationship Id="rId5" Type="http://schemas.openxmlformats.org/officeDocument/2006/relationships/image" Target="../media/image19.png"/><Relationship Id="rId15" Type="http://schemas.openxmlformats.org/officeDocument/2006/relationships/image" Target="../media/image29.jpeg"/><Relationship Id="rId23" Type="http://schemas.openxmlformats.org/officeDocument/2006/relationships/image" Target="../media/image37.png"/><Relationship Id="rId10" Type="http://schemas.openxmlformats.org/officeDocument/2006/relationships/image" Target="../media/image24.png"/><Relationship Id="rId19" Type="http://schemas.openxmlformats.org/officeDocument/2006/relationships/image" Target="../media/image33.jpeg"/><Relationship Id="rId4" Type="http://schemas.openxmlformats.org/officeDocument/2006/relationships/image" Target="../media/image18.png"/><Relationship Id="rId9" Type="http://schemas.openxmlformats.org/officeDocument/2006/relationships/image" Target="../media/image23.png"/><Relationship Id="rId14" Type="http://schemas.openxmlformats.org/officeDocument/2006/relationships/image" Target="../media/image28.jpeg"/><Relationship Id="rId22" Type="http://schemas.openxmlformats.org/officeDocument/2006/relationships/image" Target="../media/image36.jpeg"/></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8" Type="http://schemas.openxmlformats.org/officeDocument/2006/relationships/image" Target="../media/image31.jpeg"/><Relationship Id="rId13" Type="http://schemas.openxmlformats.org/officeDocument/2006/relationships/image" Target="../media/image39.png"/><Relationship Id="rId3" Type="http://schemas.openxmlformats.org/officeDocument/2006/relationships/image" Target="../media/image26.jpeg"/><Relationship Id="rId7" Type="http://schemas.openxmlformats.org/officeDocument/2006/relationships/image" Target="../media/image30.jpeg"/><Relationship Id="rId12" Type="http://schemas.openxmlformats.org/officeDocument/2006/relationships/image" Target="../media/image38.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9.jpeg"/><Relationship Id="rId11" Type="http://schemas.openxmlformats.org/officeDocument/2006/relationships/image" Target="../media/image21.png"/><Relationship Id="rId5" Type="http://schemas.openxmlformats.org/officeDocument/2006/relationships/image" Target="../media/image28.jpeg"/><Relationship Id="rId10" Type="http://schemas.openxmlformats.org/officeDocument/2006/relationships/image" Target="../media/image33.jpeg"/><Relationship Id="rId4" Type="http://schemas.openxmlformats.org/officeDocument/2006/relationships/image" Target="../media/image27.jpeg"/><Relationship Id="rId9" Type="http://schemas.openxmlformats.org/officeDocument/2006/relationships/image" Target="../media/image32.jpeg"/><Relationship Id="rId14" Type="http://schemas.openxmlformats.org/officeDocument/2006/relationships/image" Target="../media/image40.png"/></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4.xml"/><Relationship Id="rId5" Type="http://schemas.openxmlformats.org/officeDocument/2006/relationships/image" Target="../media/image33.jpeg"/><Relationship Id="rId4" Type="http://schemas.openxmlformats.org/officeDocument/2006/relationships/image" Target="../media/image32.jpeg"/></Relationships>
</file>

<file path=ppt/slides/_rels/slide17.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image" Target="../media/image18.png"/><Relationship Id="rId7" Type="http://schemas.openxmlformats.org/officeDocument/2006/relationships/image" Target="../media/image29.jpeg"/><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image" Target="../media/image28.jpeg"/><Relationship Id="rId11" Type="http://schemas.openxmlformats.org/officeDocument/2006/relationships/image" Target="../media/image33.jpeg"/><Relationship Id="rId5" Type="http://schemas.openxmlformats.org/officeDocument/2006/relationships/image" Target="../media/image27.jpeg"/><Relationship Id="rId10" Type="http://schemas.openxmlformats.org/officeDocument/2006/relationships/image" Target="../media/image32.jpeg"/><Relationship Id="rId4" Type="http://schemas.openxmlformats.org/officeDocument/2006/relationships/image" Target="../media/image26.jpeg"/><Relationship Id="rId9" Type="http://schemas.openxmlformats.org/officeDocument/2006/relationships/image" Target="../media/image31.jpeg"/></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image" Target="../media/image42.jpeg"/><Relationship Id="rId5" Type="http://schemas.openxmlformats.org/officeDocument/2006/relationships/image" Target="../media/image41.png"/><Relationship Id="rId4" Type="http://schemas.openxmlformats.org/officeDocument/2006/relationships/image" Target="../media/image34.png"/></Relationships>
</file>

<file path=ppt/slides/_rels/slide19.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3.jpeg"/><Relationship Id="rId7" Type="http://schemas.openxmlformats.org/officeDocument/2006/relationships/image" Target="../media/image47.png"/><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 Id="rId9" Type="http://schemas.openxmlformats.org/officeDocument/2006/relationships/image" Target="../media/image49.png"/></Relationships>
</file>

<file path=ppt/slides/_rels/slide20.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image" Target="../media/image5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2.wm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599784" y="666314"/>
            <a:ext cx="4866609" cy="1673578"/>
          </a:xfrm>
        </p:spPr>
        <p:txBody>
          <a:bodyPr/>
          <a:lstStyle/>
          <a:p>
            <a:pPr algn="ctr"/>
            <a:r>
              <a:rPr lang="en-US" b="1" dirty="0" smtClean="0"/>
              <a:t>CATCH: </a:t>
            </a:r>
            <a:br>
              <a:rPr lang="en-US" b="1" dirty="0" smtClean="0"/>
            </a:br>
            <a:r>
              <a:rPr lang="en-US" b="1" dirty="0" smtClean="0"/>
              <a:t>Coordinated Approach to Child Health</a:t>
            </a:r>
            <a:endParaRPr lang="en-US" b="1" dirty="0"/>
          </a:p>
        </p:txBody>
      </p:sp>
      <p:sp>
        <p:nvSpPr>
          <p:cNvPr id="6" name="TextBox 5"/>
          <p:cNvSpPr txBox="1"/>
          <p:nvPr/>
        </p:nvSpPr>
        <p:spPr>
          <a:xfrm>
            <a:off x="346841" y="607764"/>
            <a:ext cx="2317531" cy="3139321"/>
          </a:xfrm>
          <a:prstGeom prst="rect">
            <a:avLst/>
          </a:prstGeom>
          <a:solidFill>
            <a:schemeClr val="bg1"/>
          </a:solidFill>
        </p:spPr>
        <p:txBody>
          <a:bodyPr wrap="square" rtlCol="0">
            <a:spAutoFit/>
          </a:bodyPr>
          <a:lstStyle/>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57200"/>
            <a:ext cx="8229600" cy="685800"/>
          </a:xfrm>
        </p:spPr>
        <p:txBody>
          <a:bodyPr/>
          <a:lstStyle/>
          <a:p>
            <a:pPr algn="l" eaLnBrk="1" fontAlgn="auto" hangingPunct="1">
              <a:spcAft>
                <a:spcPts val="0"/>
              </a:spcAft>
              <a:defRPr/>
            </a:pPr>
            <a:r>
              <a:rPr lang="en-US" sz="3000" dirty="0" smtClean="0"/>
              <a:t>Why CATCH?</a:t>
            </a:r>
            <a:br>
              <a:rPr lang="en-US" sz="3000" dirty="0" smtClean="0"/>
            </a:br>
            <a:r>
              <a:rPr lang="en-US" sz="3000" dirty="0" smtClean="0"/>
              <a:t>Obese </a:t>
            </a:r>
            <a:r>
              <a:rPr lang="en-US" sz="3000" dirty="0"/>
              <a:t>Children and </a:t>
            </a:r>
            <a:r>
              <a:rPr lang="en-US" sz="3000" dirty="0" smtClean="0"/>
              <a:t>Adolescents: NHANES</a:t>
            </a:r>
            <a:endParaRPr lang="en-US" sz="3000" dirty="0"/>
          </a:p>
        </p:txBody>
      </p:sp>
      <p:graphicFrame>
        <p:nvGraphicFramePr>
          <p:cNvPr id="10243" name="Object 11"/>
          <p:cNvGraphicFramePr>
            <a:graphicFrameLocks noGrp="1" noChangeAspect="1"/>
          </p:cNvGraphicFramePr>
          <p:nvPr/>
        </p:nvGraphicFramePr>
        <p:xfrm>
          <a:off x="0" y="1601788"/>
          <a:ext cx="8458200" cy="4616450"/>
        </p:xfrm>
        <a:graphic>
          <a:graphicData uri="http://schemas.openxmlformats.org/presentationml/2006/ole">
            <p:oleObj spid="_x0000_s2071" name="Chart" r:id="rId4" imgW="8458123" imgH="4533810" progId="Excel.Sheet.8">
              <p:embed/>
            </p:oleObj>
          </a:graphicData>
        </a:graphic>
      </p:graphicFrame>
      <p:sp>
        <p:nvSpPr>
          <p:cNvPr id="13" name="Rectangle 5"/>
          <p:cNvSpPr>
            <a:spLocks noChangeArrowheads="1"/>
          </p:cNvSpPr>
          <p:nvPr/>
        </p:nvSpPr>
        <p:spPr bwMode="auto">
          <a:xfrm>
            <a:off x="1714500" y="1568450"/>
            <a:ext cx="5638800" cy="400050"/>
          </a:xfrm>
          <a:prstGeom prst="rect">
            <a:avLst/>
          </a:prstGeom>
          <a:noFill/>
          <a:ln w="9525">
            <a:noFill/>
            <a:miter lim="800000"/>
            <a:headEnd/>
            <a:tailEnd/>
          </a:ln>
          <a:effectLst/>
        </p:spPr>
        <p:txBody>
          <a:bodyPr wrap="none">
            <a:spAutoFit/>
          </a:bodyPr>
          <a:lstStyle/>
          <a:p>
            <a:pPr>
              <a:defRPr/>
            </a:pPr>
            <a:r>
              <a:rPr lang="en-US" sz="2000" b="1" dirty="0">
                <a:solidFill>
                  <a:schemeClr val="tx1">
                    <a:lumMod val="85000"/>
                  </a:schemeClr>
                </a:solidFill>
                <a:latin typeface="Arial Narrow" pitchFamily="34" charset="0"/>
                <a:cs typeface="Arial" pitchFamily="34" charset="0"/>
              </a:rPr>
              <a:t>Equal or greater than 95% age/sex CDC Growth Charts</a:t>
            </a:r>
          </a:p>
        </p:txBody>
      </p:sp>
      <p:sp>
        <p:nvSpPr>
          <p:cNvPr id="10245" name="Text Box 4"/>
          <p:cNvSpPr txBox="1">
            <a:spLocks noChangeArrowheads="1"/>
          </p:cNvSpPr>
          <p:nvPr/>
        </p:nvSpPr>
        <p:spPr bwMode="auto">
          <a:xfrm>
            <a:off x="0" y="5680075"/>
            <a:ext cx="8763000" cy="10747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cs typeface="Arial" charset="0"/>
              </a:defRPr>
            </a:lvl9pPr>
          </a:lstStyle>
          <a:p>
            <a:pPr algn="ctr"/>
            <a:r>
              <a:rPr lang="en-US" sz="1600"/>
              <a:t>Sources: Medline, 2006;</a:t>
            </a:r>
          </a:p>
          <a:p>
            <a:pPr algn="ctr"/>
            <a:r>
              <a:rPr lang="en-US" sz="1500"/>
              <a:t>Ogden et al. </a:t>
            </a:r>
            <a:r>
              <a:rPr lang="en-US" sz="1500" i="1"/>
              <a:t>JAMA</a:t>
            </a:r>
            <a:r>
              <a:rPr lang="en-US" sz="1500"/>
              <a:t>;195:1549-55; Hedley et al. </a:t>
            </a:r>
            <a:r>
              <a:rPr lang="en-US" sz="1500" i="1"/>
              <a:t>JAMA</a:t>
            </a:r>
            <a:r>
              <a:rPr lang="en-US" sz="1500"/>
              <a:t>;291:2847-2850; </a:t>
            </a:r>
          </a:p>
          <a:p>
            <a:pPr algn="ctr"/>
            <a:r>
              <a:rPr lang="en-US" sz="1500">
                <a:latin typeface="Tahoma" pitchFamily="34" charset="0"/>
              </a:rPr>
              <a:t>Ogden et al., 2008; Ogden et al., 2010; Ogden et al., 2012</a:t>
            </a:r>
          </a:p>
          <a:p>
            <a:pPr algn="ctr"/>
            <a:endParaRPr lang="en-US" sz="1600"/>
          </a:p>
        </p:txBody>
      </p:sp>
    </p:spTree>
    <p:extLst>
      <p:ext uri="{BB962C8B-B14F-4D97-AF65-F5344CB8AC3E}">
        <p14:creationId xmlns:p14="http://schemas.microsoft.com/office/powerpoint/2010/main" xmlns="" val="16390522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ext Box 2"/>
          <p:cNvSpPr txBox="1">
            <a:spLocks noChangeArrowheads="1"/>
          </p:cNvSpPr>
          <p:nvPr/>
        </p:nvSpPr>
        <p:spPr bwMode="auto">
          <a:xfrm>
            <a:off x="6780213" y="1376363"/>
            <a:ext cx="696912"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pPr eaLnBrk="0" hangingPunct="0"/>
            <a:r>
              <a:rPr lang="en-US" sz="1400" b="1">
                <a:latin typeface="Verdana" pitchFamily="34" charset="0"/>
              </a:rPr>
              <a:t>1999</a:t>
            </a:r>
          </a:p>
        </p:txBody>
      </p:sp>
      <p:sp>
        <p:nvSpPr>
          <p:cNvPr id="45060" name="Text Box 4"/>
          <p:cNvSpPr txBox="1">
            <a:spLocks noChangeArrowheads="1"/>
          </p:cNvSpPr>
          <p:nvPr/>
        </p:nvSpPr>
        <p:spPr bwMode="auto">
          <a:xfrm>
            <a:off x="29393" y="5422900"/>
            <a:ext cx="9272038"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7938">
                <a:solidFill>
                  <a:srgbClr val="000000"/>
                </a:solidFill>
                <a:miter lim="800000"/>
                <a:headEnd/>
                <a:tailEnd/>
              </a14:hiddenLine>
            </a:ext>
          </a:extLst>
        </p:spPr>
        <p:txBody>
          <a:bodyPr wrap="square">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pPr algn="ctr" eaLnBrk="0" hangingPunct="0">
              <a:spcBef>
                <a:spcPct val="50000"/>
              </a:spcBef>
            </a:pPr>
            <a:r>
              <a:rPr lang="en-US" sz="1400" b="1" dirty="0">
                <a:latin typeface="Verdana" pitchFamily="34" charset="0"/>
              </a:rPr>
              <a:t>(*BMI </a:t>
            </a:r>
            <a:r>
              <a:rPr lang="en-US" sz="1400" b="1" dirty="0">
                <a:latin typeface="Verdana" pitchFamily="34" charset="0"/>
                <a:sym typeface="Symbol" pitchFamily="18" charset="2"/>
              </a:rPr>
              <a:t></a:t>
            </a:r>
            <a:r>
              <a:rPr lang="en-US" sz="1400" b="1" dirty="0">
                <a:latin typeface="Verdana" pitchFamily="34" charset="0"/>
              </a:rPr>
              <a:t>30, or about 30 lbs. overweight for 5’4” person)</a:t>
            </a:r>
          </a:p>
        </p:txBody>
      </p:sp>
      <p:sp>
        <p:nvSpPr>
          <p:cNvPr id="45061" name="Text Box 5"/>
          <p:cNvSpPr txBox="1">
            <a:spLocks noChangeArrowheads="1"/>
          </p:cNvSpPr>
          <p:nvPr/>
        </p:nvSpPr>
        <p:spPr bwMode="auto">
          <a:xfrm>
            <a:off x="4151313" y="3378200"/>
            <a:ext cx="696912"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pPr eaLnBrk="0" hangingPunct="0"/>
            <a:r>
              <a:rPr lang="en-US" sz="1400" b="1">
                <a:latin typeface="Verdana" pitchFamily="34" charset="0"/>
              </a:rPr>
              <a:t>2008</a:t>
            </a:r>
          </a:p>
        </p:txBody>
      </p:sp>
      <p:grpSp>
        <p:nvGrpSpPr>
          <p:cNvPr id="45062" name="Group 6"/>
          <p:cNvGrpSpPr>
            <a:grpSpLocks/>
          </p:cNvGrpSpPr>
          <p:nvPr/>
        </p:nvGrpSpPr>
        <p:grpSpPr bwMode="auto">
          <a:xfrm>
            <a:off x="458788" y="1558925"/>
            <a:ext cx="3227387" cy="1866900"/>
            <a:chOff x="728" y="1077"/>
            <a:chExt cx="4371" cy="2247"/>
          </a:xfrm>
        </p:grpSpPr>
        <p:sp>
          <p:nvSpPr>
            <p:cNvPr id="45229" name="Freeform 7"/>
            <p:cNvSpPr>
              <a:spLocks/>
            </p:cNvSpPr>
            <p:nvPr/>
          </p:nvSpPr>
          <p:spPr bwMode="auto">
            <a:xfrm>
              <a:off x="1661" y="1077"/>
              <a:ext cx="460" cy="322"/>
            </a:xfrm>
            <a:custGeom>
              <a:avLst/>
              <a:gdLst>
                <a:gd name="T0" fmla="*/ 61967765 w 90"/>
                <a:gd name="T1" fmla="*/ 1489433769 h 66"/>
                <a:gd name="T2" fmla="*/ 0 w 90"/>
                <a:gd name="T3" fmla="*/ 1489433769 h 66"/>
                <a:gd name="T4" fmla="*/ 61967765 w 90"/>
                <a:gd name="T5" fmla="*/ 1382842997 h 66"/>
                <a:gd name="T6" fmla="*/ 61967765 w 90"/>
                <a:gd name="T7" fmla="*/ 1306134748 h 66"/>
                <a:gd name="T8" fmla="*/ 61967765 w 90"/>
                <a:gd name="T9" fmla="*/ 1306134748 h 66"/>
                <a:gd name="T10" fmla="*/ 121549827 w 90"/>
                <a:gd name="T11" fmla="*/ 1345282749 h 66"/>
                <a:gd name="T12" fmla="*/ 61967765 w 90"/>
                <a:gd name="T13" fmla="*/ 1382842997 h 66"/>
                <a:gd name="T14" fmla="*/ 183517694 w 90"/>
                <a:gd name="T15" fmla="*/ 1345282749 h 66"/>
                <a:gd name="T16" fmla="*/ 183517694 w 90"/>
                <a:gd name="T17" fmla="*/ 1306134748 h 66"/>
                <a:gd name="T18" fmla="*/ 183517694 w 90"/>
                <a:gd name="T19" fmla="*/ 1229417445 h 66"/>
                <a:gd name="T20" fmla="*/ 121549827 w 90"/>
                <a:gd name="T21" fmla="*/ 1115139268 h 66"/>
                <a:gd name="T22" fmla="*/ 183517694 w 90"/>
                <a:gd name="T23" fmla="*/ 1115139268 h 66"/>
                <a:gd name="T24" fmla="*/ 316723999 w 90"/>
                <a:gd name="T25" fmla="*/ 1077569653 h 66"/>
                <a:gd name="T26" fmla="*/ 242649877 w 90"/>
                <a:gd name="T27" fmla="*/ 1046119986 h 66"/>
                <a:gd name="T28" fmla="*/ 183517694 w 90"/>
                <a:gd name="T29" fmla="*/ 1077569653 h 66"/>
                <a:gd name="T30" fmla="*/ 183517694 w 90"/>
                <a:gd name="T31" fmla="*/ 931828695 h 66"/>
                <a:gd name="T32" fmla="*/ 183517694 w 90"/>
                <a:gd name="T33" fmla="*/ 817553641 h 66"/>
                <a:gd name="T34" fmla="*/ 183517694 w 90"/>
                <a:gd name="T35" fmla="*/ 634255401 h 66"/>
                <a:gd name="T36" fmla="*/ 121549827 w 90"/>
                <a:gd name="T37" fmla="*/ 411798077 h 66"/>
                <a:gd name="T38" fmla="*/ 121549827 w 90"/>
                <a:gd name="T39" fmla="*/ 220868402 h 66"/>
                <a:gd name="T40" fmla="*/ 680832644 w 90"/>
                <a:gd name="T41" fmla="*/ 336735033 h 66"/>
                <a:gd name="T42" fmla="*/ 1180628321 w 90"/>
                <a:gd name="T43" fmla="*/ 480815174 h 66"/>
                <a:gd name="T44" fmla="*/ 1435296992 w 90"/>
                <a:gd name="T45" fmla="*/ 520033428 h 66"/>
                <a:gd name="T46" fmla="*/ 1497264900 w 90"/>
                <a:gd name="T47" fmla="*/ 557537161 h 66"/>
                <a:gd name="T48" fmla="*/ 1497264900 w 90"/>
                <a:gd name="T49" fmla="*/ 748533109 h 66"/>
                <a:gd name="T50" fmla="*/ 1361773888 w 90"/>
                <a:gd name="T51" fmla="*/ 855123256 h 66"/>
                <a:gd name="T52" fmla="*/ 1361773888 w 90"/>
                <a:gd name="T53" fmla="*/ 931828695 h 66"/>
                <a:gd name="T54" fmla="*/ 1361773888 w 90"/>
                <a:gd name="T55" fmla="*/ 1008549746 h 66"/>
                <a:gd name="T56" fmla="*/ 1435296992 w 90"/>
                <a:gd name="T57" fmla="*/ 1046119986 h 66"/>
                <a:gd name="T58" fmla="*/ 1556842281 w 90"/>
                <a:gd name="T59" fmla="*/ 894257830 h 66"/>
                <a:gd name="T60" fmla="*/ 1677946624 w 90"/>
                <a:gd name="T61" fmla="*/ 779980278 h 66"/>
                <a:gd name="T62" fmla="*/ 1799491912 w 90"/>
                <a:gd name="T63" fmla="*/ 671814557 h 66"/>
                <a:gd name="T64" fmla="*/ 1618811497 w 90"/>
                <a:gd name="T65" fmla="*/ 374294344 h 66"/>
                <a:gd name="T66" fmla="*/ 1677946624 w 90"/>
                <a:gd name="T67" fmla="*/ 336735033 h 66"/>
                <a:gd name="T68" fmla="*/ 1799491912 w 90"/>
                <a:gd name="T69" fmla="*/ 260016714 h 66"/>
                <a:gd name="T70" fmla="*/ 1677946624 w 90"/>
                <a:gd name="T71" fmla="*/ 183295195 h 66"/>
                <a:gd name="T72" fmla="*/ 1677946624 w 90"/>
                <a:gd name="T73" fmla="*/ 0 h 66"/>
                <a:gd name="T74" fmla="*/ 2147483647 w 90"/>
                <a:gd name="T75" fmla="*/ 336735033 h 66"/>
                <a:gd name="T76" fmla="*/ 2147483647 w 90"/>
                <a:gd name="T77" fmla="*/ 596751357 h 66"/>
                <a:gd name="T78" fmla="*/ 2147483647 w 90"/>
                <a:gd name="T79" fmla="*/ 2147483647 h 66"/>
                <a:gd name="T80" fmla="*/ 2147483647 w 90"/>
                <a:gd name="T81" fmla="*/ 2147483647 h 66"/>
                <a:gd name="T82" fmla="*/ 2147483647 w 90"/>
                <a:gd name="T83" fmla="*/ 2147483647 h 66"/>
                <a:gd name="T84" fmla="*/ 2147483647 w 90"/>
                <a:gd name="T85" fmla="*/ 2147483647 h 66"/>
                <a:gd name="T86" fmla="*/ 2147483647 w 90"/>
                <a:gd name="T87" fmla="*/ 2147483647 h 66"/>
                <a:gd name="T88" fmla="*/ 2147483647 w 90"/>
                <a:gd name="T89" fmla="*/ 2147483647 h 66"/>
                <a:gd name="T90" fmla="*/ 2147483647 w 90"/>
                <a:gd name="T91" fmla="*/ 2147483647 h 66"/>
                <a:gd name="T92" fmla="*/ 2147483647 w 90"/>
                <a:gd name="T93" fmla="*/ 2147483647 h 66"/>
                <a:gd name="T94" fmla="*/ 2147483647 w 90"/>
                <a:gd name="T95" fmla="*/ 2147483647 h 66"/>
                <a:gd name="T96" fmla="*/ 2147483647 w 90"/>
                <a:gd name="T97" fmla="*/ 2147483647 h 66"/>
                <a:gd name="T98" fmla="*/ 2147483647 w 90"/>
                <a:gd name="T99" fmla="*/ 2147483647 h 66"/>
                <a:gd name="T100" fmla="*/ 2147483647 w 90"/>
                <a:gd name="T101" fmla="*/ 2147483647 h 66"/>
                <a:gd name="T102" fmla="*/ 2147483647 w 90"/>
                <a:gd name="T103" fmla="*/ 2147483647 h 66"/>
                <a:gd name="T104" fmla="*/ 1861463746 w 90"/>
                <a:gd name="T105" fmla="*/ 2147483647 h 66"/>
                <a:gd name="T106" fmla="*/ 1497264900 w 90"/>
                <a:gd name="T107" fmla="*/ 2147483647 h 66"/>
                <a:gd name="T108" fmla="*/ 1180628321 w 90"/>
                <a:gd name="T109" fmla="*/ 2147483647 h 66"/>
                <a:gd name="T110" fmla="*/ 742803986 w 90"/>
                <a:gd name="T111" fmla="*/ 2086115027 h 66"/>
                <a:gd name="T112" fmla="*/ 680832644 w 90"/>
                <a:gd name="T113" fmla="*/ 1863672378 h 66"/>
                <a:gd name="T114" fmla="*/ 680832644 w 90"/>
                <a:gd name="T115" fmla="*/ 1749380462 h 66"/>
                <a:gd name="T116" fmla="*/ 437736506 w 90"/>
                <a:gd name="T117" fmla="*/ 1642858384 h 66"/>
                <a:gd name="T118" fmla="*/ 376320107 w 90"/>
                <a:gd name="T119" fmla="*/ 1605300634 h 66"/>
                <a:gd name="T120" fmla="*/ 183517694 w 90"/>
                <a:gd name="T121" fmla="*/ 1566152946 h 6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90"/>
                <a:gd name="T184" fmla="*/ 0 h 66"/>
                <a:gd name="T185" fmla="*/ 90 w 90"/>
                <a:gd name="T186" fmla="*/ 66 h 6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90" h="66">
                  <a:moveTo>
                    <a:pt x="3" y="42"/>
                  </a:moveTo>
                  <a:lnTo>
                    <a:pt x="1" y="40"/>
                  </a:lnTo>
                  <a:lnTo>
                    <a:pt x="0" y="40"/>
                  </a:lnTo>
                  <a:lnTo>
                    <a:pt x="0" y="39"/>
                  </a:lnTo>
                  <a:lnTo>
                    <a:pt x="1" y="37"/>
                  </a:lnTo>
                  <a:lnTo>
                    <a:pt x="1" y="36"/>
                  </a:lnTo>
                  <a:lnTo>
                    <a:pt x="1" y="35"/>
                  </a:lnTo>
                  <a:lnTo>
                    <a:pt x="2" y="35"/>
                  </a:lnTo>
                  <a:lnTo>
                    <a:pt x="2" y="36"/>
                  </a:lnTo>
                  <a:lnTo>
                    <a:pt x="2" y="37"/>
                  </a:lnTo>
                  <a:lnTo>
                    <a:pt x="1" y="37"/>
                  </a:lnTo>
                  <a:lnTo>
                    <a:pt x="2" y="38"/>
                  </a:lnTo>
                  <a:lnTo>
                    <a:pt x="3" y="36"/>
                  </a:lnTo>
                  <a:lnTo>
                    <a:pt x="3" y="35"/>
                  </a:lnTo>
                  <a:lnTo>
                    <a:pt x="4" y="34"/>
                  </a:lnTo>
                  <a:lnTo>
                    <a:pt x="3" y="33"/>
                  </a:lnTo>
                  <a:lnTo>
                    <a:pt x="2" y="33"/>
                  </a:lnTo>
                  <a:lnTo>
                    <a:pt x="2" y="30"/>
                  </a:lnTo>
                  <a:lnTo>
                    <a:pt x="3" y="30"/>
                  </a:lnTo>
                  <a:lnTo>
                    <a:pt x="4" y="30"/>
                  </a:lnTo>
                  <a:lnTo>
                    <a:pt x="5" y="29"/>
                  </a:lnTo>
                  <a:lnTo>
                    <a:pt x="4" y="28"/>
                  </a:lnTo>
                  <a:lnTo>
                    <a:pt x="3" y="29"/>
                  </a:lnTo>
                  <a:lnTo>
                    <a:pt x="3" y="27"/>
                  </a:lnTo>
                  <a:lnTo>
                    <a:pt x="3" y="25"/>
                  </a:lnTo>
                  <a:lnTo>
                    <a:pt x="3" y="24"/>
                  </a:lnTo>
                  <a:lnTo>
                    <a:pt x="3" y="22"/>
                  </a:lnTo>
                  <a:lnTo>
                    <a:pt x="3" y="20"/>
                  </a:lnTo>
                  <a:lnTo>
                    <a:pt x="3" y="17"/>
                  </a:lnTo>
                  <a:lnTo>
                    <a:pt x="3" y="15"/>
                  </a:lnTo>
                  <a:lnTo>
                    <a:pt x="2" y="11"/>
                  </a:lnTo>
                  <a:lnTo>
                    <a:pt x="2" y="8"/>
                  </a:lnTo>
                  <a:lnTo>
                    <a:pt x="2" y="6"/>
                  </a:lnTo>
                  <a:lnTo>
                    <a:pt x="3" y="3"/>
                  </a:lnTo>
                  <a:lnTo>
                    <a:pt x="11" y="9"/>
                  </a:lnTo>
                  <a:lnTo>
                    <a:pt x="16" y="12"/>
                  </a:lnTo>
                  <a:lnTo>
                    <a:pt x="19" y="13"/>
                  </a:lnTo>
                  <a:lnTo>
                    <a:pt x="21" y="14"/>
                  </a:lnTo>
                  <a:lnTo>
                    <a:pt x="23" y="14"/>
                  </a:lnTo>
                  <a:lnTo>
                    <a:pt x="24" y="14"/>
                  </a:lnTo>
                  <a:lnTo>
                    <a:pt x="24" y="15"/>
                  </a:lnTo>
                  <a:lnTo>
                    <a:pt x="25" y="20"/>
                  </a:lnTo>
                  <a:lnTo>
                    <a:pt x="24" y="20"/>
                  </a:lnTo>
                  <a:lnTo>
                    <a:pt x="23" y="21"/>
                  </a:lnTo>
                  <a:lnTo>
                    <a:pt x="22" y="23"/>
                  </a:lnTo>
                  <a:lnTo>
                    <a:pt x="22" y="25"/>
                  </a:lnTo>
                  <a:lnTo>
                    <a:pt x="22" y="26"/>
                  </a:lnTo>
                  <a:lnTo>
                    <a:pt x="22" y="27"/>
                  </a:lnTo>
                  <a:lnTo>
                    <a:pt x="22" y="28"/>
                  </a:lnTo>
                  <a:lnTo>
                    <a:pt x="23" y="28"/>
                  </a:lnTo>
                  <a:lnTo>
                    <a:pt x="24" y="27"/>
                  </a:lnTo>
                  <a:lnTo>
                    <a:pt x="25" y="24"/>
                  </a:lnTo>
                  <a:lnTo>
                    <a:pt x="26" y="23"/>
                  </a:lnTo>
                  <a:lnTo>
                    <a:pt x="27" y="21"/>
                  </a:lnTo>
                  <a:lnTo>
                    <a:pt x="29" y="19"/>
                  </a:lnTo>
                  <a:lnTo>
                    <a:pt x="29" y="18"/>
                  </a:lnTo>
                  <a:lnTo>
                    <a:pt x="28" y="15"/>
                  </a:lnTo>
                  <a:lnTo>
                    <a:pt x="26" y="10"/>
                  </a:lnTo>
                  <a:lnTo>
                    <a:pt x="26" y="9"/>
                  </a:lnTo>
                  <a:lnTo>
                    <a:pt x="27" y="9"/>
                  </a:lnTo>
                  <a:lnTo>
                    <a:pt x="28" y="9"/>
                  </a:lnTo>
                  <a:lnTo>
                    <a:pt x="29" y="7"/>
                  </a:lnTo>
                  <a:lnTo>
                    <a:pt x="29" y="5"/>
                  </a:lnTo>
                  <a:lnTo>
                    <a:pt x="27" y="5"/>
                  </a:lnTo>
                  <a:lnTo>
                    <a:pt x="27" y="3"/>
                  </a:lnTo>
                  <a:lnTo>
                    <a:pt x="27" y="0"/>
                  </a:lnTo>
                  <a:lnTo>
                    <a:pt x="45" y="5"/>
                  </a:lnTo>
                  <a:lnTo>
                    <a:pt x="62" y="9"/>
                  </a:lnTo>
                  <a:lnTo>
                    <a:pt x="90" y="16"/>
                  </a:lnTo>
                  <a:lnTo>
                    <a:pt x="80" y="59"/>
                  </a:lnTo>
                  <a:lnTo>
                    <a:pt x="80" y="60"/>
                  </a:lnTo>
                  <a:lnTo>
                    <a:pt x="80" y="61"/>
                  </a:lnTo>
                  <a:lnTo>
                    <a:pt x="81" y="62"/>
                  </a:lnTo>
                  <a:lnTo>
                    <a:pt x="81" y="63"/>
                  </a:lnTo>
                  <a:lnTo>
                    <a:pt x="80" y="63"/>
                  </a:lnTo>
                  <a:lnTo>
                    <a:pt x="80" y="64"/>
                  </a:lnTo>
                  <a:lnTo>
                    <a:pt x="80" y="65"/>
                  </a:lnTo>
                  <a:lnTo>
                    <a:pt x="80" y="66"/>
                  </a:lnTo>
                  <a:lnTo>
                    <a:pt x="56" y="60"/>
                  </a:lnTo>
                  <a:lnTo>
                    <a:pt x="55" y="61"/>
                  </a:lnTo>
                  <a:lnTo>
                    <a:pt x="53" y="61"/>
                  </a:lnTo>
                  <a:lnTo>
                    <a:pt x="52" y="61"/>
                  </a:lnTo>
                  <a:lnTo>
                    <a:pt x="51" y="61"/>
                  </a:lnTo>
                  <a:lnTo>
                    <a:pt x="50" y="60"/>
                  </a:lnTo>
                  <a:lnTo>
                    <a:pt x="48" y="60"/>
                  </a:lnTo>
                  <a:lnTo>
                    <a:pt x="47" y="61"/>
                  </a:lnTo>
                  <a:lnTo>
                    <a:pt x="45" y="60"/>
                  </a:lnTo>
                  <a:lnTo>
                    <a:pt x="44" y="60"/>
                  </a:lnTo>
                  <a:lnTo>
                    <a:pt x="42" y="61"/>
                  </a:lnTo>
                  <a:lnTo>
                    <a:pt x="41" y="61"/>
                  </a:lnTo>
                  <a:lnTo>
                    <a:pt x="38" y="61"/>
                  </a:lnTo>
                  <a:lnTo>
                    <a:pt x="37" y="60"/>
                  </a:lnTo>
                  <a:lnTo>
                    <a:pt x="35" y="60"/>
                  </a:lnTo>
                  <a:lnTo>
                    <a:pt x="30" y="60"/>
                  </a:lnTo>
                  <a:lnTo>
                    <a:pt x="29" y="59"/>
                  </a:lnTo>
                  <a:lnTo>
                    <a:pt x="24" y="58"/>
                  </a:lnTo>
                  <a:lnTo>
                    <a:pt x="22" y="57"/>
                  </a:lnTo>
                  <a:lnTo>
                    <a:pt x="19" y="58"/>
                  </a:lnTo>
                  <a:lnTo>
                    <a:pt x="15" y="57"/>
                  </a:lnTo>
                  <a:lnTo>
                    <a:pt x="12" y="56"/>
                  </a:lnTo>
                  <a:lnTo>
                    <a:pt x="11" y="54"/>
                  </a:lnTo>
                  <a:lnTo>
                    <a:pt x="11" y="50"/>
                  </a:lnTo>
                  <a:lnTo>
                    <a:pt x="12" y="49"/>
                  </a:lnTo>
                  <a:lnTo>
                    <a:pt x="11" y="47"/>
                  </a:lnTo>
                  <a:lnTo>
                    <a:pt x="9" y="44"/>
                  </a:lnTo>
                  <a:lnTo>
                    <a:pt x="7" y="44"/>
                  </a:lnTo>
                  <a:lnTo>
                    <a:pt x="6" y="43"/>
                  </a:lnTo>
                  <a:lnTo>
                    <a:pt x="3" y="42"/>
                  </a:lnTo>
                  <a:close/>
                </a:path>
              </a:pathLst>
            </a:custGeom>
            <a:solidFill>
              <a:srgbClr val="AAC8F5"/>
            </a:solidFill>
            <a:ln w="12700" cmpd="sng">
              <a:solidFill>
                <a:schemeClr val="tx1"/>
              </a:solidFill>
              <a:prstDash val="solid"/>
              <a:round/>
              <a:headEnd/>
              <a:tailEnd/>
            </a:ln>
          </p:spPr>
          <p:txBody>
            <a:bodyPr/>
            <a:lstStyle/>
            <a:p>
              <a:endParaRPr lang="en-US"/>
            </a:p>
          </p:txBody>
        </p:sp>
        <p:sp>
          <p:nvSpPr>
            <p:cNvPr id="45230" name="Freeform 8"/>
            <p:cNvSpPr>
              <a:spLocks/>
            </p:cNvSpPr>
            <p:nvPr/>
          </p:nvSpPr>
          <p:spPr bwMode="auto">
            <a:xfrm>
              <a:off x="2843" y="1262"/>
              <a:ext cx="457" cy="269"/>
            </a:xfrm>
            <a:custGeom>
              <a:avLst/>
              <a:gdLst>
                <a:gd name="T0" fmla="*/ 0 w 89"/>
                <a:gd name="T1" fmla="*/ 1950486492 h 55"/>
                <a:gd name="T2" fmla="*/ 332520316 w 89"/>
                <a:gd name="T3" fmla="*/ 0 h 55"/>
                <a:gd name="T4" fmla="*/ 2147483647 w 89"/>
                <a:gd name="T5" fmla="*/ 116894143 h 55"/>
                <a:gd name="T6" fmla="*/ 2147483647 w 89"/>
                <a:gd name="T7" fmla="*/ 156850120 h 55"/>
                <a:gd name="T8" fmla="*/ 2147483647 w 89"/>
                <a:gd name="T9" fmla="*/ 187318558 h 55"/>
                <a:gd name="T10" fmla="*/ 2147483647 w 89"/>
                <a:gd name="T11" fmla="*/ 344443390 h 55"/>
                <a:gd name="T12" fmla="*/ 2147483647 w 89"/>
                <a:gd name="T13" fmla="*/ 384410480 h 55"/>
                <a:gd name="T14" fmla="*/ 2147483647 w 89"/>
                <a:gd name="T15" fmla="*/ 501293314 h 55"/>
                <a:gd name="T16" fmla="*/ 2147483647 w 89"/>
                <a:gd name="T17" fmla="*/ 688611950 h 55"/>
                <a:gd name="T18" fmla="*/ 2147483647 w 89"/>
                <a:gd name="T19" fmla="*/ 877531517 h 55"/>
                <a:gd name="T20" fmla="*/ 2147483647 w 89"/>
                <a:gd name="T21" fmla="*/ 956058993 h 55"/>
                <a:gd name="T22" fmla="*/ 2147483647 w 89"/>
                <a:gd name="T23" fmla="*/ 1151549436 h 55"/>
                <a:gd name="T24" fmla="*/ 2147483647 w 89"/>
                <a:gd name="T25" fmla="*/ 1457351525 h 55"/>
                <a:gd name="T26" fmla="*/ 2147483647 w 89"/>
                <a:gd name="T27" fmla="*/ 1535617317 h 55"/>
                <a:gd name="T28" fmla="*/ 2147483647 w 89"/>
                <a:gd name="T29" fmla="*/ 1644671569 h 55"/>
                <a:gd name="T30" fmla="*/ 2147483647 w 89"/>
                <a:gd name="T31" fmla="*/ 1684640224 h 55"/>
                <a:gd name="T32" fmla="*/ 2147483647 w 89"/>
                <a:gd name="T33" fmla="*/ 1950486492 h 55"/>
                <a:gd name="T34" fmla="*/ 2147483647 w 89"/>
                <a:gd name="T35" fmla="*/ 2029082831 h 55"/>
                <a:gd name="T36" fmla="*/ 2147483647 w 89"/>
                <a:gd name="T37" fmla="*/ 2107336103 h 55"/>
                <a:gd name="T38" fmla="*/ 0 w 89"/>
                <a:gd name="T39" fmla="*/ 1950486492 h 55"/>
                <a:gd name="T40" fmla="*/ 0 w 89"/>
                <a:gd name="T41" fmla="*/ 1950486492 h 5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9"/>
                <a:gd name="T64" fmla="*/ 0 h 55"/>
                <a:gd name="T65" fmla="*/ 89 w 89"/>
                <a:gd name="T66" fmla="*/ 55 h 5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9" h="55">
                  <a:moveTo>
                    <a:pt x="0" y="51"/>
                  </a:moveTo>
                  <a:lnTo>
                    <a:pt x="5" y="0"/>
                  </a:lnTo>
                  <a:lnTo>
                    <a:pt x="44" y="3"/>
                  </a:lnTo>
                  <a:lnTo>
                    <a:pt x="82" y="4"/>
                  </a:lnTo>
                  <a:lnTo>
                    <a:pt x="82" y="5"/>
                  </a:lnTo>
                  <a:lnTo>
                    <a:pt x="83" y="9"/>
                  </a:lnTo>
                  <a:lnTo>
                    <a:pt x="83" y="10"/>
                  </a:lnTo>
                  <a:lnTo>
                    <a:pt x="82" y="13"/>
                  </a:lnTo>
                  <a:lnTo>
                    <a:pt x="82" y="18"/>
                  </a:lnTo>
                  <a:lnTo>
                    <a:pt x="84" y="23"/>
                  </a:lnTo>
                  <a:lnTo>
                    <a:pt x="85" y="25"/>
                  </a:lnTo>
                  <a:lnTo>
                    <a:pt x="86" y="30"/>
                  </a:lnTo>
                  <a:lnTo>
                    <a:pt x="86" y="38"/>
                  </a:lnTo>
                  <a:lnTo>
                    <a:pt x="87" y="40"/>
                  </a:lnTo>
                  <a:lnTo>
                    <a:pt x="87" y="43"/>
                  </a:lnTo>
                  <a:lnTo>
                    <a:pt x="87" y="44"/>
                  </a:lnTo>
                  <a:lnTo>
                    <a:pt x="89" y="51"/>
                  </a:lnTo>
                  <a:lnTo>
                    <a:pt x="89" y="53"/>
                  </a:lnTo>
                  <a:lnTo>
                    <a:pt x="89" y="55"/>
                  </a:lnTo>
                  <a:lnTo>
                    <a:pt x="0" y="51"/>
                  </a:lnTo>
                  <a:close/>
                </a:path>
              </a:pathLst>
            </a:custGeom>
            <a:solidFill>
              <a:srgbClr val="6987EB"/>
            </a:solidFill>
            <a:ln w="12700" cmpd="sng">
              <a:solidFill>
                <a:schemeClr val="tx1"/>
              </a:solidFill>
              <a:prstDash val="solid"/>
              <a:round/>
              <a:headEnd/>
              <a:tailEnd/>
            </a:ln>
          </p:spPr>
          <p:txBody>
            <a:bodyPr/>
            <a:lstStyle/>
            <a:p>
              <a:endParaRPr lang="en-US"/>
            </a:p>
          </p:txBody>
        </p:sp>
        <p:sp>
          <p:nvSpPr>
            <p:cNvPr id="45231" name="Freeform 9"/>
            <p:cNvSpPr>
              <a:spLocks/>
            </p:cNvSpPr>
            <p:nvPr/>
          </p:nvSpPr>
          <p:spPr bwMode="auto">
            <a:xfrm>
              <a:off x="2823" y="1511"/>
              <a:ext cx="483" cy="312"/>
            </a:xfrm>
            <a:custGeom>
              <a:avLst/>
              <a:gdLst>
                <a:gd name="T0" fmla="*/ 0 w 94"/>
                <a:gd name="T1" fmla="*/ 1887851820 h 64"/>
                <a:gd name="T2" fmla="*/ 192433468 w 94"/>
                <a:gd name="T3" fmla="*/ 629695728 h 64"/>
                <a:gd name="T4" fmla="*/ 269695356 w 94"/>
                <a:gd name="T5" fmla="*/ 0 h 64"/>
                <a:gd name="T6" fmla="*/ 2147483647 w 94"/>
                <a:gd name="T7" fmla="*/ 150900951 h 64"/>
                <a:gd name="T8" fmla="*/ 2147483647 w 94"/>
                <a:gd name="T9" fmla="*/ 219141754 h 64"/>
                <a:gd name="T10" fmla="*/ 2147483647 w 94"/>
                <a:gd name="T11" fmla="*/ 258083391 h 64"/>
                <a:gd name="T12" fmla="*/ 2147483647 w 94"/>
                <a:gd name="T13" fmla="*/ 371612259 h 64"/>
                <a:gd name="T14" fmla="*/ 2147483647 w 94"/>
                <a:gd name="T15" fmla="*/ 408981729 h 64"/>
                <a:gd name="T16" fmla="*/ 2147483647 w 94"/>
                <a:gd name="T17" fmla="*/ 553467612 h 64"/>
                <a:gd name="T18" fmla="*/ 2147483647 w 94"/>
                <a:gd name="T19" fmla="*/ 1698079782 h 64"/>
                <a:gd name="T20" fmla="*/ 2147483647 w 94"/>
                <a:gd name="T21" fmla="*/ 1698079782 h 64"/>
                <a:gd name="T22" fmla="*/ 2147483647 w 94"/>
                <a:gd name="T23" fmla="*/ 1698079782 h 64"/>
                <a:gd name="T24" fmla="*/ 2147483647 w 94"/>
                <a:gd name="T25" fmla="*/ 1735381237 h 64"/>
                <a:gd name="T26" fmla="*/ 2147483647 w 94"/>
                <a:gd name="T27" fmla="*/ 1774322562 h 64"/>
                <a:gd name="T28" fmla="*/ 2147483647 w 94"/>
                <a:gd name="T29" fmla="*/ 1848912990 h 64"/>
                <a:gd name="T30" fmla="*/ 2147483647 w 94"/>
                <a:gd name="T31" fmla="*/ 1887851820 h 64"/>
                <a:gd name="T32" fmla="*/ 2147483647 w 94"/>
                <a:gd name="T33" fmla="*/ 1993784505 h 64"/>
                <a:gd name="T34" fmla="*/ 2147483647 w 94"/>
                <a:gd name="T35" fmla="*/ 1993784505 h 64"/>
                <a:gd name="T36" fmla="*/ 2147483647 w 94"/>
                <a:gd name="T37" fmla="*/ 2070029781 h 64"/>
                <a:gd name="T38" fmla="*/ 2147483647 w 94"/>
                <a:gd name="T39" fmla="*/ 2147483647 h 64"/>
                <a:gd name="T40" fmla="*/ 2147483647 w 94"/>
                <a:gd name="T41" fmla="*/ 2147483647 h 64"/>
                <a:gd name="T42" fmla="*/ 2147483647 w 94"/>
                <a:gd name="T43" fmla="*/ 2147483647 h 64"/>
                <a:gd name="T44" fmla="*/ 2147483647 w 94"/>
                <a:gd name="T45" fmla="*/ 2147483647 h 64"/>
                <a:gd name="T46" fmla="*/ 2147483647 w 94"/>
                <a:gd name="T47" fmla="*/ 2147483647 h 64"/>
                <a:gd name="T48" fmla="*/ 2147483647 w 94"/>
                <a:gd name="T49" fmla="*/ 2147483647 h 64"/>
                <a:gd name="T50" fmla="*/ 2147483647 w 94"/>
                <a:gd name="T51" fmla="*/ 2145935601 h 64"/>
                <a:gd name="T52" fmla="*/ 2147483647 w 94"/>
                <a:gd name="T53" fmla="*/ 2145935601 h 64"/>
                <a:gd name="T54" fmla="*/ 2147483647 w 94"/>
                <a:gd name="T55" fmla="*/ 2147483647 h 64"/>
                <a:gd name="T56" fmla="*/ 2147483647 w 94"/>
                <a:gd name="T57" fmla="*/ 2147483647 h 64"/>
                <a:gd name="T58" fmla="*/ 2147483647 w 94"/>
                <a:gd name="T59" fmla="*/ 2147483647 h 64"/>
                <a:gd name="T60" fmla="*/ 2147483647 w 94"/>
                <a:gd name="T61" fmla="*/ 2107318755 h 64"/>
                <a:gd name="T62" fmla="*/ 2147483647 w 94"/>
                <a:gd name="T63" fmla="*/ 2070029781 h 64"/>
                <a:gd name="T64" fmla="*/ 2147483647 w 94"/>
                <a:gd name="T65" fmla="*/ 2107318755 h 64"/>
                <a:gd name="T66" fmla="*/ 2147483647 w 94"/>
                <a:gd name="T67" fmla="*/ 2107318755 h 64"/>
                <a:gd name="T68" fmla="*/ 2147483647 w 94"/>
                <a:gd name="T69" fmla="*/ 1993784505 h 64"/>
                <a:gd name="T70" fmla="*/ 0 w 94"/>
                <a:gd name="T71" fmla="*/ 1887851820 h 64"/>
                <a:gd name="T72" fmla="*/ 0 w 94"/>
                <a:gd name="T73" fmla="*/ 1887851820 h 6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94"/>
                <a:gd name="T112" fmla="*/ 0 h 64"/>
                <a:gd name="T113" fmla="*/ 94 w 94"/>
                <a:gd name="T114" fmla="*/ 64 h 6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94" h="64">
                  <a:moveTo>
                    <a:pt x="0" y="51"/>
                  </a:moveTo>
                  <a:lnTo>
                    <a:pt x="3" y="17"/>
                  </a:lnTo>
                  <a:lnTo>
                    <a:pt x="4" y="0"/>
                  </a:lnTo>
                  <a:lnTo>
                    <a:pt x="93" y="4"/>
                  </a:lnTo>
                  <a:lnTo>
                    <a:pt x="93" y="6"/>
                  </a:lnTo>
                  <a:lnTo>
                    <a:pt x="92" y="7"/>
                  </a:lnTo>
                  <a:lnTo>
                    <a:pt x="90" y="10"/>
                  </a:lnTo>
                  <a:lnTo>
                    <a:pt x="90" y="11"/>
                  </a:lnTo>
                  <a:lnTo>
                    <a:pt x="94" y="15"/>
                  </a:lnTo>
                  <a:lnTo>
                    <a:pt x="94" y="46"/>
                  </a:lnTo>
                  <a:lnTo>
                    <a:pt x="92" y="46"/>
                  </a:lnTo>
                  <a:lnTo>
                    <a:pt x="93" y="47"/>
                  </a:lnTo>
                  <a:lnTo>
                    <a:pt x="94" y="48"/>
                  </a:lnTo>
                  <a:lnTo>
                    <a:pt x="93" y="50"/>
                  </a:lnTo>
                  <a:lnTo>
                    <a:pt x="94" y="51"/>
                  </a:lnTo>
                  <a:lnTo>
                    <a:pt x="94" y="54"/>
                  </a:lnTo>
                  <a:lnTo>
                    <a:pt x="93" y="54"/>
                  </a:lnTo>
                  <a:lnTo>
                    <a:pt x="94" y="56"/>
                  </a:lnTo>
                  <a:lnTo>
                    <a:pt x="92" y="59"/>
                  </a:lnTo>
                  <a:lnTo>
                    <a:pt x="94" y="62"/>
                  </a:lnTo>
                  <a:lnTo>
                    <a:pt x="94" y="64"/>
                  </a:lnTo>
                  <a:lnTo>
                    <a:pt x="91" y="62"/>
                  </a:lnTo>
                  <a:lnTo>
                    <a:pt x="86" y="59"/>
                  </a:lnTo>
                  <a:lnTo>
                    <a:pt x="84" y="58"/>
                  </a:lnTo>
                  <a:lnTo>
                    <a:pt x="82" y="58"/>
                  </a:lnTo>
                  <a:lnTo>
                    <a:pt x="80" y="60"/>
                  </a:lnTo>
                  <a:lnTo>
                    <a:pt x="79" y="60"/>
                  </a:lnTo>
                  <a:lnTo>
                    <a:pt x="77" y="60"/>
                  </a:lnTo>
                  <a:lnTo>
                    <a:pt x="76" y="57"/>
                  </a:lnTo>
                  <a:lnTo>
                    <a:pt x="75" y="56"/>
                  </a:lnTo>
                  <a:lnTo>
                    <a:pt x="73" y="57"/>
                  </a:lnTo>
                  <a:lnTo>
                    <a:pt x="71" y="57"/>
                  </a:lnTo>
                  <a:lnTo>
                    <a:pt x="69" y="54"/>
                  </a:lnTo>
                  <a:lnTo>
                    <a:pt x="0" y="51"/>
                  </a:lnTo>
                  <a:close/>
                </a:path>
              </a:pathLst>
            </a:custGeom>
            <a:solidFill>
              <a:srgbClr val="6987EB"/>
            </a:solidFill>
            <a:ln w="12700" cmpd="sng">
              <a:solidFill>
                <a:schemeClr val="tx1"/>
              </a:solidFill>
              <a:prstDash val="solid"/>
              <a:round/>
              <a:headEnd/>
              <a:tailEnd/>
            </a:ln>
          </p:spPr>
          <p:txBody>
            <a:bodyPr/>
            <a:lstStyle/>
            <a:p>
              <a:endParaRPr lang="en-US"/>
            </a:p>
          </p:txBody>
        </p:sp>
        <p:sp>
          <p:nvSpPr>
            <p:cNvPr id="45232" name="Freeform 10"/>
            <p:cNvSpPr>
              <a:spLocks/>
            </p:cNvSpPr>
            <p:nvPr/>
          </p:nvSpPr>
          <p:spPr bwMode="auto">
            <a:xfrm>
              <a:off x="2807" y="1760"/>
              <a:ext cx="571" cy="268"/>
            </a:xfrm>
            <a:custGeom>
              <a:avLst/>
              <a:gdLst>
                <a:gd name="T0" fmla="*/ 0 w 111"/>
                <a:gd name="T1" fmla="*/ 1252809487 h 55"/>
                <a:gd name="T2" fmla="*/ 194175585 w 111"/>
                <a:gd name="T3" fmla="*/ 0 h 55"/>
                <a:gd name="T4" fmla="*/ 2147483647 w 111"/>
                <a:gd name="T5" fmla="*/ 113160328 h 55"/>
                <a:gd name="T6" fmla="*/ 2147483647 w 111"/>
                <a:gd name="T7" fmla="*/ 218371173 h 55"/>
                <a:gd name="T8" fmla="*/ 2147483647 w 111"/>
                <a:gd name="T9" fmla="*/ 218371173 h 55"/>
                <a:gd name="T10" fmla="*/ 2147483647 w 111"/>
                <a:gd name="T11" fmla="*/ 181132476 h 55"/>
                <a:gd name="T12" fmla="*/ 2147483647 w 111"/>
                <a:gd name="T13" fmla="*/ 218371173 h 55"/>
                <a:gd name="T14" fmla="*/ 2147483647 w 111"/>
                <a:gd name="T15" fmla="*/ 331462464 h 55"/>
                <a:gd name="T16" fmla="*/ 2147483647 w 111"/>
                <a:gd name="T17" fmla="*/ 331462464 h 55"/>
                <a:gd name="T18" fmla="*/ 2147483647 w 111"/>
                <a:gd name="T19" fmla="*/ 331462464 h 55"/>
                <a:gd name="T20" fmla="*/ 2147483647 w 111"/>
                <a:gd name="T21" fmla="*/ 257106460 h 55"/>
                <a:gd name="T22" fmla="*/ 2147483647 w 111"/>
                <a:gd name="T23" fmla="*/ 257106460 h 55"/>
                <a:gd name="T24" fmla="*/ 2147483647 w 111"/>
                <a:gd name="T25" fmla="*/ 294292609 h 55"/>
                <a:gd name="T26" fmla="*/ 2147483647 w 111"/>
                <a:gd name="T27" fmla="*/ 407452976 h 55"/>
                <a:gd name="T28" fmla="*/ 2147483647 w 111"/>
                <a:gd name="T29" fmla="*/ 475477477 h 55"/>
                <a:gd name="T30" fmla="*/ 2147483647 w 111"/>
                <a:gd name="T31" fmla="*/ 551399380 h 55"/>
                <a:gd name="T32" fmla="*/ 2147483647 w 111"/>
                <a:gd name="T33" fmla="*/ 588571496 h 55"/>
                <a:gd name="T34" fmla="*/ 2147483647 w 111"/>
                <a:gd name="T35" fmla="*/ 625755463 h 55"/>
                <a:gd name="T36" fmla="*/ 2147483647 w 111"/>
                <a:gd name="T37" fmla="*/ 701410887 h 55"/>
                <a:gd name="T38" fmla="*/ 2147483647 w 111"/>
                <a:gd name="T39" fmla="*/ 769770008 h 55"/>
                <a:gd name="T40" fmla="*/ 2147483647 w 111"/>
                <a:gd name="T41" fmla="*/ 882608930 h 55"/>
                <a:gd name="T42" fmla="*/ 2147483647 w 111"/>
                <a:gd name="T43" fmla="*/ 919780734 h 55"/>
                <a:gd name="T44" fmla="*/ 2147483647 w 111"/>
                <a:gd name="T45" fmla="*/ 958531146 h 55"/>
                <a:gd name="T46" fmla="*/ 2147483647 w 111"/>
                <a:gd name="T47" fmla="*/ 1026876545 h 55"/>
                <a:gd name="T48" fmla="*/ 2147483647 w 111"/>
                <a:gd name="T49" fmla="*/ 1064062695 h 55"/>
                <a:gd name="T50" fmla="*/ 2147483647 w 111"/>
                <a:gd name="T51" fmla="*/ 1101232628 h 55"/>
                <a:gd name="T52" fmla="*/ 2147483647 w 111"/>
                <a:gd name="T53" fmla="*/ 1176901617 h 55"/>
                <a:gd name="T54" fmla="*/ 2147483647 w 111"/>
                <a:gd name="T55" fmla="*/ 1252809487 h 55"/>
                <a:gd name="T56" fmla="*/ 2147483647 w 111"/>
                <a:gd name="T57" fmla="*/ 1289993766 h 55"/>
                <a:gd name="T58" fmla="*/ 2147483647 w 111"/>
                <a:gd name="T59" fmla="*/ 1358019514 h 55"/>
                <a:gd name="T60" fmla="*/ 2147483647 w 111"/>
                <a:gd name="T61" fmla="*/ 1395203793 h 55"/>
                <a:gd name="T62" fmla="*/ 2147483647 w 111"/>
                <a:gd name="T63" fmla="*/ 1434007219 h 55"/>
                <a:gd name="T64" fmla="*/ 2147483647 w 111"/>
                <a:gd name="T65" fmla="*/ 1509928811 h 55"/>
                <a:gd name="T66" fmla="*/ 2147483647 w 111"/>
                <a:gd name="T67" fmla="*/ 1547101863 h 55"/>
                <a:gd name="T68" fmla="*/ 2147483647 w 111"/>
                <a:gd name="T69" fmla="*/ 1615126052 h 55"/>
                <a:gd name="T70" fmla="*/ 2147483647 w 111"/>
                <a:gd name="T71" fmla="*/ 1652310330 h 55"/>
                <a:gd name="T72" fmla="*/ 2147483647 w 111"/>
                <a:gd name="T73" fmla="*/ 1689482134 h 55"/>
                <a:gd name="T74" fmla="*/ 2147483647 w 111"/>
                <a:gd name="T75" fmla="*/ 1765471087 h 55"/>
                <a:gd name="T76" fmla="*/ 2147483647 w 111"/>
                <a:gd name="T77" fmla="*/ 1841461286 h 55"/>
                <a:gd name="T78" fmla="*/ 2147483647 w 111"/>
                <a:gd name="T79" fmla="*/ 1909418115 h 55"/>
                <a:gd name="T80" fmla="*/ 2147483647 w 111"/>
                <a:gd name="T81" fmla="*/ 1946602393 h 55"/>
                <a:gd name="T82" fmla="*/ 2147483647 w 111"/>
                <a:gd name="T83" fmla="*/ 1985407068 h 55"/>
                <a:gd name="T84" fmla="*/ 2147483647 w 111"/>
                <a:gd name="T85" fmla="*/ 2022578872 h 55"/>
                <a:gd name="T86" fmla="*/ 1674994109 w 111"/>
                <a:gd name="T87" fmla="*/ 1946602393 h 55"/>
                <a:gd name="T88" fmla="*/ 1737808948 w 111"/>
                <a:gd name="T89" fmla="*/ 1320846463 h 55"/>
                <a:gd name="T90" fmla="*/ 0 w 111"/>
                <a:gd name="T91" fmla="*/ 1252809487 h 55"/>
                <a:gd name="T92" fmla="*/ 0 w 111"/>
                <a:gd name="T93" fmla="*/ 1252809487 h 5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11"/>
                <a:gd name="T142" fmla="*/ 0 h 55"/>
                <a:gd name="T143" fmla="*/ 111 w 111"/>
                <a:gd name="T144" fmla="*/ 55 h 55"/>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11" h="55">
                  <a:moveTo>
                    <a:pt x="0" y="34"/>
                  </a:moveTo>
                  <a:lnTo>
                    <a:pt x="3" y="0"/>
                  </a:lnTo>
                  <a:lnTo>
                    <a:pt x="72" y="3"/>
                  </a:lnTo>
                  <a:lnTo>
                    <a:pt x="74" y="6"/>
                  </a:lnTo>
                  <a:lnTo>
                    <a:pt x="76" y="6"/>
                  </a:lnTo>
                  <a:lnTo>
                    <a:pt x="78" y="5"/>
                  </a:lnTo>
                  <a:lnTo>
                    <a:pt x="79" y="6"/>
                  </a:lnTo>
                  <a:lnTo>
                    <a:pt x="80" y="9"/>
                  </a:lnTo>
                  <a:lnTo>
                    <a:pt x="82" y="9"/>
                  </a:lnTo>
                  <a:lnTo>
                    <a:pt x="83" y="9"/>
                  </a:lnTo>
                  <a:lnTo>
                    <a:pt x="85" y="7"/>
                  </a:lnTo>
                  <a:lnTo>
                    <a:pt x="87" y="7"/>
                  </a:lnTo>
                  <a:lnTo>
                    <a:pt x="89" y="8"/>
                  </a:lnTo>
                  <a:lnTo>
                    <a:pt x="94" y="11"/>
                  </a:lnTo>
                  <a:lnTo>
                    <a:pt x="97" y="13"/>
                  </a:lnTo>
                  <a:lnTo>
                    <a:pt x="97" y="15"/>
                  </a:lnTo>
                  <a:lnTo>
                    <a:pt x="99" y="16"/>
                  </a:lnTo>
                  <a:lnTo>
                    <a:pt x="99" y="17"/>
                  </a:lnTo>
                  <a:lnTo>
                    <a:pt x="98" y="19"/>
                  </a:lnTo>
                  <a:lnTo>
                    <a:pt x="99" y="21"/>
                  </a:lnTo>
                  <a:lnTo>
                    <a:pt x="100" y="24"/>
                  </a:lnTo>
                  <a:lnTo>
                    <a:pt x="101" y="25"/>
                  </a:lnTo>
                  <a:lnTo>
                    <a:pt x="101" y="26"/>
                  </a:lnTo>
                  <a:lnTo>
                    <a:pt x="101" y="28"/>
                  </a:lnTo>
                  <a:lnTo>
                    <a:pt x="103" y="29"/>
                  </a:lnTo>
                  <a:lnTo>
                    <a:pt x="104" y="30"/>
                  </a:lnTo>
                  <a:lnTo>
                    <a:pt x="103" y="32"/>
                  </a:lnTo>
                  <a:lnTo>
                    <a:pt x="103" y="34"/>
                  </a:lnTo>
                  <a:lnTo>
                    <a:pt x="105" y="35"/>
                  </a:lnTo>
                  <a:lnTo>
                    <a:pt x="105" y="37"/>
                  </a:lnTo>
                  <a:lnTo>
                    <a:pt x="104" y="38"/>
                  </a:lnTo>
                  <a:lnTo>
                    <a:pt x="105" y="39"/>
                  </a:lnTo>
                  <a:lnTo>
                    <a:pt x="106" y="41"/>
                  </a:lnTo>
                  <a:lnTo>
                    <a:pt x="105" y="42"/>
                  </a:lnTo>
                  <a:lnTo>
                    <a:pt x="106" y="44"/>
                  </a:lnTo>
                  <a:lnTo>
                    <a:pt x="106" y="45"/>
                  </a:lnTo>
                  <a:lnTo>
                    <a:pt x="107" y="46"/>
                  </a:lnTo>
                  <a:lnTo>
                    <a:pt x="108" y="48"/>
                  </a:lnTo>
                  <a:lnTo>
                    <a:pt x="109" y="50"/>
                  </a:lnTo>
                  <a:lnTo>
                    <a:pt x="111" y="52"/>
                  </a:lnTo>
                  <a:lnTo>
                    <a:pt x="111" y="53"/>
                  </a:lnTo>
                  <a:lnTo>
                    <a:pt x="111" y="54"/>
                  </a:lnTo>
                  <a:lnTo>
                    <a:pt x="111" y="55"/>
                  </a:lnTo>
                  <a:lnTo>
                    <a:pt x="25" y="53"/>
                  </a:lnTo>
                  <a:lnTo>
                    <a:pt x="26" y="36"/>
                  </a:lnTo>
                  <a:lnTo>
                    <a:pt x="0" y="34"/>
                  </a:lnTo>
                  <a:close/>
                </a:path>
              </a:pathLst>
            </a:custGeom>
            <a:solidFill>
              <a:srgbClr val="6987EB"/>
            </a:solidFill>
            <a:ln w="12700" cmpd="sng">
              <a:solidFill>
                <a:schemeClr val="tx1"/>
              </a:solidFill>
              <a:prstDash val="solid"/>
              <a:round/>
              <a:headEnd/>
              <a:tailEnd/>
            </a:ln>
          </p:spPr>
          <p:txBody>
            <a:bodyPr/>
            <a:lstStyle/>
            <a:p>
              <a:endParaRPr lang="en-US"/>
            </a:p>
          </p:txBody>
        </p:sp>
        <p:sp>
          <p:nvSpPr>
            <p:cNvPr id="45233" name="Freeform 11"/>
            <p:cNvSpPr>
              <a:spLocks/>
            </p:cNvSpPr>
            <p:nvPr/>
          </p:nvSpPr>
          <p:spPr bwMode="auto">
            <a:xfrm>
              <a:off x="2921" y="2018"/>
              <a:ext cx="512" cy="259"/>
            </a:xfrm>
            <a:custGeom>
              <a:avLst/>
              <a:gdLst>
                <a:gd name="T0" fmla="*/ 186033955 w 100"/>
                <a:gd name="T1" fmla="*/ 0 h 53"/>
                <a:gd name="T2" fmla="*/ 2147483647 w 100"/>
                <a:gd name="T3" fmla="*/ 77737371 h 53"/>
                <a:gd name="T4" fmla="*/ 2147483647 w 100"/>
                <a:gd name="T5" fmla="*/ 225679438 h 53"/>
                <a:gd name="T6" fmla="*/ 2147483647 w 100"/>
                <a:gd name="T7" fmla="*/ 303416947 h 53"/>
                <a:gd name="T8" fmla="*/ 2147483647 w 100"/>
                <a:gd name="T9" fmla="*/ 379886313 h 53"/>
                <a:gd name="T10" fmla="*/ 2147483647 w 100"/>
                <a:gd name="T11" fmla="*/ 457623665 h 53"/>
                <a:gd name="T12" fmla="*/ 2147483647 w 100"/>
                <a:gd name="T13" fmla="*/ 457623665 h 53"/>
                <a:gd name="T14" fmla="*/ 2147483647 w 100"/>
                <a:gd name="T15" fmla="*/ 567501871 h 53"/>
                <a:gd name="T16" fmla="*/ 2147483647 w 100"/>
                <a:gd name="T17" fmla="*/ 605565048 h 53"/>
                <a:gd name="T18" fmla="*/ 2147483647 w 100"/>
                <a:gd name="T19" fmla="*/ 605565048 h 53"/>
                <a:gd name="T20" fmla="*/ 2147483647 w 100"/>
                <a:gd name="T21" fmla="*/ 645225462 h 53"/>
                <a:gd name="T22" fmla="*/ 2147483647 w 100"/>
                <a:gd name="T23" fmla="*/ 2012222612 h 53"/>
                <a:gd name="T24" fmla="*/ 0 w 100"/>
                <a:gd name="T25" fmla="*/ 1934160308 h 53"/>
                <a:gd name="T26" fmla="*/ 186033955 w 100"/>
                <a:gd name="T27" fmla="*/ 0 h 53"/>
                <a:gd name="T28" fmla="*/ 186033955 w 100"/>
                <a:gd name="T29" fmla="*/ 0 h 5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0"/>
                <a:gd name="T46" fmla="*/ 0 h 53"/>
                <a:gd name="T47" fmla="*/ 100 w 100"/>
                <a:gd name="T48" fmla="*/ 53 h 5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0" h="53">
                  <a:moveTo>
                    <a:pt x="3" y="0"/>
                  </a:moveTo>
                  <a:lnTo>
                    <a:pt x="89" y="2"/>
                  </a:lnTo>
                  <a:lnTo>
                    <a:pt x="95" y="6"/>
                  </a:lnTo>
                  <a:lnTo>
                    <a:pt x="93" y="8"/>
                  </a:lnTo>
                  <a:lnTo>
                    <a:pt x="93" y="10"/>
                  </a:lnTo>
                  <a:lnTo>
                    <a:pt x="94" y="12"/>
                  </a:lnTo>
                  <a:lnTo>
                    <a:pt x="95" y="12"/>
                  </a:lnTo>
                  <a:lnTo>
                    <a:pt x="96" y="15"/>
                  </a:lnTo>
                  <a:lnTo>
                    <a:pt x="97" y="16"/>
                  </a:lnTo>
                  <a:lnTo>
                    <a:pt x="99" y="16"/>
                  </a:lnTo>
                  <a:lnTo>
                    <a:pt x="99" y="17"/>
                  </a:lnTo>
                  <a:lnTo>
                    <a:pt x="100" y="53"/>
                  </a:lnTo>
                  <a:lnTo>
                    <a:pt x="0" y="51"/>
                  </a:lnTo>
                  <a:lnTo>
                    <a:pt x="3" y="0"/>
                  </a:lnTo>
                  <a:close/>
                </a:path>
              </a:pathLst>
            </a:custGeom>
            <a:solidFill>
              <a:schemeClr val="tx1"/>
            </a:solidFill>
            <a:ln w="12700" cmpd="sng">
              <a:solidFill>
                <a:schemeClr val="tx1"/>
              </a:solidFill>
              <a:prstDash val="solid"/>
              <a:round/>
              <a:headEnd/>
              <a:tailEnd/>
            </a:ln>
          </p:spPr>
          <p:txBody>
            <a:bodyPr/>
            <a:lstStyle/>
            <a:p>
              <a:endParaRPr lang="en-US"/>
            </a:p>
          </p:txBody>
        </p:sp>
        <p:sp>
          <p:nvSpPr>
            <p:cNvPr id="45234" name="Freeform 12"/>
            <p:cNvSpPr>
              <a:spLocks/>
            </p:cNvSpPr>
            <p:nvPr/>
          </p:nvSpPr>
          <p:spPr bwMode="auto">
            <a:xfrm>
              <a:off x="2848" y="2262"/>
              <a:ext cx="595" cy="293"/>
            </a:xfrm>
            <a:custGeom>
              <a:avLst/>
              <a:gdLst>
                <a:gd name="T0" fmla="*/ 907057154 w 116"/>
                <a:gd name="T1" fmla="*/ 37809580 h 60"/>
                <a:gd name="T2" fmla="*/ 0 w 116"/>
                <a:gd name="T3" fmla="*/ 339598165 h 60"/>
                <a:gd name="T4" fmla="*/ 2147483647 w 116"/>
                <a:gd name="T5" fmla="*/ 1658370827 h 60"/>
                <a:gd name="T6" fmla="*/ 2147483647 w 116"/>
                <a:gd name="T7" fmla="*/ 1696194852 h 60"/>
                <a:gd name="T8" fmla="*/ 2147483647 w 116"/>
                <a:gd name="T9" fmla="*/ 1805198950 h 60"/>
                <a:gd name="T10" fmla="*/ 2147483647 w 116"/>
                <a:gd name="T11" fmla="*/ 1773478075 h 60"/>
                <a:gd name="T12" fmla="*/ 2147483647 w 116"/>
                <a:gd name="T13" fmla="*/ 1805198950 h 60"/>
                <a:gd name="T14" fmla="*/ 2147483647 w 116"/>
                <a:gd name="T15" fmla="*/ 1882484673 h 60"/>
                <a:gd name="T16" fmla="*/ 2147483647 w 116"/>
                <a:gd name="T17" fmla="*/ 1920293696 h 60"/>
                <a:gd name="T18" fmla="*/ 2147483647 w 116"/>
                <a:gd name="T19" fmla="*/ 1958168976 h 60"/>
                <a:gd name="T20" fmla="*/ 2147483647 w 116"/>
                <a:gd name="T21" fmla="*/ 1920293696 h 60"/>
                <a:gd name="T22" fmla="*/ 2147483647 w 116"/>
                <a:gd name="T23" fmla="*/ 1997578169 h 60"/>
                <a:gd name="T24" fmla="*/ 2147483647 w 116"/>
                <a:gd name="T25" fmla="*/ 1997578169 h 60"/>
                <a:gd name="T26" fmla="*/ 2147483647 w 116"/>
                <a:gd name="T27" fmla="*/ 2075187677 h 60"/>
                <a:gd name="T28" fmla="*/ 2147483647 w 116"/>
                <a:gd name="T29" fmla="*/ 2144728826 h 60"/>
                <a:gd name="T30" fmla="*/ 2147483647 w 116"/>
                <a:gd name="T31" fmla="*/ 2104995849 h 60"/>
                <a:gd name="T32" fmla="*/ 2147483647 w 116"/>
                <a:gd name="T33" fmla="*/ 2147483647 h 60"/>
                <a:gd name="T34" fmla="*/ 2147483647 w 116"/>
                <a:gd name="T35" fmla="*/ 2144728826 h 60"/>
                <a:gd name="T36" fmla="*/ 2147483647 w 116"/>
                <a:gd name="T37" fmla="*/ 2144728826 h 60"/>
                <a:gd name="T38" fmla="*/ 2147483647 w 116"/>
                <a:gd name="T39" fmla="*/ 2147483647 h 60"/>
                <a:gd name="T40" fmla="*/ 2147483647 w 116"/>
                <a:gd name="T41" fmla="*/ 2147483647 h 60"/>
                <a:gd name="T42" fmla="*/ 2147483647 w 116"/>
                <a:gd name="T43" fmla="*/ 2104995849 h 60"/>
                <a:gd name="T44" fmla="*/ 2147483647 w 116"/>
                <a:gd name="T45" fmla="*/ 2144728826 h 60"/>
                <a:gd name="T46" fmla="*/ 2147483647 w 116"/>
                <a:gd name="T47" fmla="*/ 2147483647 h 60"/>
                <a:gd name="T48" fmla="*/ 2147483647 w 116"/>
                <a:gd name="T49" fmla="*/ 2144728826 h 60"/>
                <a:gd name="T50" fmla="*/ 2147483647 w 116"/>
                <a:gd name="T51" fmla="*/ 2147483647 h 60"/>
                <a:gd name="T52" fmla="*/ 2147483647 w 116"/>
                <a:gd name="T53" fmla="*/ 2147483647 h 60"/>
                <a:gd name="T54" fmla="*/ 2147483647 w 116"/>
                <a:gd name="T55" fmla="*/ 2147483647 h 60"/>
                <a:gd name="T56" fmla="*/ 2147483647 w 116"/>
                <a:gd name="T57" fmla="*/ 2104995849 h 60"/>
                <a:gd name="T58" fmla="*/ 2147483647 w 116"/>
                <a:gd name="T59" fmla="*/ 2104995849 h 60"/>
                <a:gd name="T60" fmla="*/ 2147483647 w 116"/>
                <a:gd name="T61" fmla="*/ 2104995849 h 60"/>
                <a:gd name="T62" fmla="*/ 2147483647 w 116"/>
                <a:gd name="T63" fmla="*/ 2147483647 h 60"/>
                <a:gd name="T64" fmla="*/ 2147483647 w 116"/>
                <a:gd name="T65" fmla="*/ 2147483647 h 60"/>
                <a:gd name="T66" fmla="*/ 2147483647 w 116"/>
                <a:gd name="T67" fmla="*/ 1163889151 h 60"/>
                <a:gd name="T68" fmla="*/ 2147483647 w 116"/>
                <a:gd name="T69" fmla="*/ 115094473 h 6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6"/>
                <a:gd name="T106" fmla="*/ 0 h 60"/>
                <a:gd name="T107" fmla="*/ 116 w 116"/>
                <a:gd name="T108" fmla="*/ 60 h 6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6" h="60">
                  <a:moveTo>
                    <a:pt x="114" y="3"/>
                  </a:moveTo>
                  <a:lnTo>
                    <a:pt x="14" y="1"/>
                  </a:lnTo>
                  <a:lnTo>
                    <a:pt x="1" y="0"/>
                  </a:lnTo>
                  <a:lnTo>
                    <a:pt x="0" y="9"/>
                  </a:lnTo>
                  <a:lnTo>
                    <a:pt x="41" y="11"/>
                  </a:lnTo>
                  <a:lnTo>
                    <a:pt x="40" y="44"/>
                  </a:lnTo>
                  <a:lnTo>
                    <a:pt x="41" y="44"/>
                  </a:lnTo>
                  <a:lnTo>
                    <a:pt x="42" y="45"/>
                  </a:lnTo>
                  <a:lnTo>
                    <a:pt x="44" y="47"/>
                  </a:lnTo>
                  <a:lnTo>
                    <a:pt x="45" y="48"/>
                  </a:lnTo>
                  <a:lnTo>
                    <a:pt x="47" y="48"/>
                  </a:lnTo>
                  <a:lnTo>
                    <a:pt x="48" y="47"/>
                  </a:lnTo>
                  <a:lnTo>
                    <a:pt x="50" y="48"/>
                  </a:lnTo>
                  <a:lnTo>
                    <a:pt x="50" y="49"/>
                  </a:lnTo>
                  <a:lnTo>
                    <a:pt x="51" y="50"/>
                  </a:lnTo>
                  <a:lnTo>
                    <a:pt x="51" y="51"/>
                  </a:lnTo>
                  <a:lnTo>
                    <a:pt x="55" y="51"/>
                  </a:lnTo>
                  <a:lnTo>
                    <a:pt x="57" y="52"/>
                  </a:lnTo>
                  <a:lnTo>
                    <a:pt x="58" y="52"/>
                  </a:lnTo>
                  <a:lnTo>
                    <a:pt x="59" y="51"/>
                  </a:lnTo>
                  <a:lnTo>
                    <a:pt x="59" y="53"/>
                  </a:lnTo>
                  <a:lnTo>
                    <a:pt x="61" y="53"/>
                  </a:lnTo>
                  <a:lnTo>
                    <a:pt x="62" y="52"/>
                  </a:lnTo>
                  <a:lnTo>
                    <a:pt x="65" y="53"/>
                  </a:lnTo>
                  <a:lnTo>
                    <a:pt x="66" y="53"/>
                  </a:lnTo>
                  <a:lnTo>
                    <a:pt x="67" y="55"/>
                  </a:lnTo>
                  <a:lnTo>
                    <a:pt x="68" y="55"/>
                  </a:lnTo>
                  <a:lnTo>
                    <a:pt x="68" y="57"/>
                  </a:lnTo>
                  <a:lnTo>
                    <a:pt x="70" y="57"/>
                  </a:lnTo>
                  <a:lnTo>
                    <a:pt x="71" y="56"/>
                  </a:lnTo>
                  <a:lnTo>
                    <a:pt x="72" y="55"/>
                  </a:lnTo>
                  <a:lnTo>
                    <a:pt x="75" y="58"/>
                  </a:lnTo>
                  <a:lnTo>
                    <a:pt x="76" y="58"/>
                  </a:lnTo>
                  <a:lnTo>
                    <a:pt x="77" y="57"/>
                  </a:lnTo>
                  <a:lnTo>
                    <a:pt x="78" y="57"/>
                  </a:lnTo>
                  <a:lnTo>
                    <a:pt x="79" y="57"/>
                  </a:lnTo>
                  <a:lnTo>
                    <a:pt x="78" y="59"/>
                  </a:lnTo>
                  <a:lnTo>
                    <a:pt x="79" y="60"/>
                  </a:lnTo>
                  <a:lnTo>
                    <a:pt x="80" y="59"/>
                  </a:lnTo>
                  <a:lnTo>
                    <a:pt x="80" y="58"/>
                  </a:lnTo>
                  <a:lnTo>
                    <a:pt x="81" y="57"/>
                  </a:lnTo>
                  <a:lnTo>
                    <a:pt x="82" y="56"/>
                  </a:lnTo>
                  <a:lnTo>
                    <a:pt x="83" y="57"/>
                  </a:lnTo>
                  <a:lnTo>
                    <a:pt x="84" y="58"/>
                  </a:lnTo>
                  <a:lnTo>
                    <a:pt x="85" y="58"/>
                  </a:lnTo>
                  <a:lnTo>
                    <a:pt x="85" y="57"/>
                  </a:lnTo>
                  <a:lnTo>
                    <a:pt x="87" y="57"/>
                  </a:lnTo>
                  <a:lnTo>
                    <a:pt x="87" y="58"/>
                  </a:lnTo>
                  <a:lnTo>
                    <a:pt x="88" y="58"/>
                  </a:lnTo>
                  <a:lnTo>
                    <a:pt x="90" y="60"/>
                  </a:lnTo>
                  <a:lnTo>
                    <a:pt x="92" y="58"/>
                  </a:lnTo>
                  <a:lnTo>
                    <a:pt x="93" y="58"/>
                  </a:lnTo>
                  <a:lnTo>
                    <a:pt x="96" y="57"/>
                  </a:lnTo>
                  <a:lnTo>
                    <a:pt x="99" y="56"/>
                  </a:lnTo>
                  <a:lnTo>
                    <a:pt x="100" y="56"/>
                  </a:lnTo>
                  <a:lnTo>
                    <a:pt x="101" y="56"/>
                  </a:lnTo>
                  <a:lnTo>
                    <a:pt x="104" y="57"/>
                  </a:lnTo>
                  <a:lnTo>
                    <a:pt x="106" y="56"/>
                  </a:lnTo>
                  <a:lnTo>
                    <a:pt x="107" y="56"/>
                  </a:lnTo>
                  <a:lnTo>
                    <a:pt x="113" y="59"/>
                  </a:lnTo>
                  <a:lnTo>
                    <a:pt x="114" y="60"/>
                  </a:lnTo>
                  <a:lnTo>
                    <a:pt x="115" y="60"/>
                  </a:lnTo>
                  <a:lnTo>
                    <a:pt x="116" y="60"/>
                  </a:lnTo>
                  <a:lnTo>
                    <a:pt x="116" y="31"/>
                  </a:lnTo>
                  <a:lnTo>
                    <a:pt x="114" y="12"/>
                  </a:lnTo>
                  <a:lnTo>
                    <a:pt x="114" y="3"/>
                  </a:lnTo>
                  <a:close/>
                </a:path>
              </a:pathLst>
            </a:custGeom>
            <a:solidFill>
              <a:srgbClr val="6987EB"/>
            </a:solidFill>
            <a:ln w="12700" cmpd="sng">
              <a:solidFill>
                <a:schemeClr val="tx1"/>
              </a:solidFill>
              <a:prstDash val="solid"/>
              <a:round/>
              <a:headEnd/>
              <a:tailEnd/>
            </a:ln>
          </p:spPr>
          <p:txBody>
            <a:bodyPr/>
            <a:lstStyle/>
            <a:p>
              <a:endParaRPr lang="en-US"/>
            </a:p>
          </p:txBody>
        </p:sp>
        <p:sp>
          <p:nvSpPr>
            <p:cNvPr id="45235" name="Freeform 13"/>
            <p:cNvSpPr>
              <a:spLocks/>
            </p:cNvSpPr>
            <p:nvPr/>
          </p:nvSpPr>
          <p:spPr bwMode="auto">
            <a:xfrm>
              <a:off x="3296" y="1726"/>
              <a:ext cx="420" cy="263"/>
            </a:xfrm>
            <a:custGeom>
              <a:avLst/>
              <a:gdLst>
                <a:gd name="T0" fmla="*/ 2147483647 w 82"/>
                <a:gd name="T1" fmla="*/ 0 h 54"/>
                <a:gd name="T2" fmla="*/ 2147483647 w 82"/>
                <a:gd name="T3" fmla="*/ 143395625 h 54"/>
                <a:gd name="T4" fmla="*/ 2147483647 w 82"/>
                <a:gd name="T5" fmla="*/ 217497977 h 54"/>
                <a:gd name="T6" fmla="*/ 2147483647 w 82"/>
                <a:gd name="T7" fmla="*/ 473284380 h 54"/>
                <a:gd name="T8" fmla="*/ 2147483647 w 82"/>
                <a:gd name="T9" fmla="*/ 585995784 h 54"/>
                <a:gd name="T10" fmla="*/ 2147483647 w 82"/>
                <a:gd name="T11" fmla="*/ 661340003 h 54"/>
                <a:gd name="T12" fmla="*/ 2147483647 w 82"/>
                <a:gd name="T13" fmla="*/ 766457683 h 54"/>
                <a:gd name="T14" fmla="*/ 2147483647 w 82"/>
                <a:gd name="T15" fmla="*/ 954509721 h 54"/>
                <a:gd name="T16" fmla="*/ 2147483647 w 82"/>
                <a:gd name="T17" fmla="*/ 1059295126 h 54"/>
                <a:gd name="T18" fmla="*/ 2147483647 w 82"/>
                <a:gd name="T19" fmla="*/ 1133395803 h 54"/>
                <a:gd name="T20" fmla="*/ 2147483647 w 82"/>
                <a:gd name="T21" fmla="*/ 1245786776 h 54"/>
                <a:gd name="T22" fmla="*/ 2147483647 w 82"/>
                <a:gd name="T23" fmla="*/ 1276791311 h 54"/>
                <a:gd name="T24" fmla="*/ 2147483647 w 82"/>
                <a:gd name="T25" fmla="*/ 1389183842 h 54"/>
                <a:gd name="T26" fmla="*/ 2147483647 w 82"/>
                <a:gd name="T27" fmla="*/ 1501895870 h 54"/>
                <a:gd name="T28" fmla="*/ 2147483647 w 82"/>
                <a:gd name="T29" fmla="*/ 1606680651 h 54"/>
                <a:gd name="T30" fmla="*/ 2147483647 w 82"/>
                <a:gd name="T31" fmla="*/ 1831785521 h 54"/>
                <a:gd name="T32" fmla="*/ 2147483647 w 82"/>
                <a:gd name="T33" fmla="*/ 1938130067 h 54"/>
                <a:gd name="T34" fmla="*/ 2147483647 w 82"/>
                <a:gd name="T35" fmla="*/ 1831785521 h 54"/>
                <a:gd name="T36" fmla="*/ 696279265 w 82"/>
                <a:gd name="T37" fmla="*/ 1862469625 h 54"/>
                <a:gd name="T38" fmla="*/ 696279265 w 82"/>
                <a:gd name="T39" fmla="*/ 1757686091 h 54"/>
                <a:gd name="T40" fmla="*/ 572634753 w 82"/>
                <a:gd name="T41" fmla="*/ 1645292001 h 54"/>
                <a:gd name="T42" fmla="*/ 633299612 w 82"/>
                <a:gd name="T43" fmla="*/ 1538946208 h 54"/>
                <a:gd name="T44" fmla="*/ 509654281 w 82"/>
                <a:gd name="T45" fmla="*/ 1426234181 h 54"/>
                <a:gd name="T46" fmla="*/ 509654281 w 82"/>
                <a:gd name="T47" fmla="*/ 1313841338 h 54"/>
                <a:gd name="T48" fmla="*/ 385541827 w 82"/>
                <a:gd name="T49" fmla="*/ 1208737061 h 54"/>
                <a:gd name="T50" fmla="*/ 322564715 w 82"/>
                <a:gd name="T51" fmla="*/ 1133395803 h 54"/>
                <a:gd name="T52" fmla="*/ 186621132 w 82"/>
                <a:gd name="T53" fmla="*/ 954509721 h 54"/>
                <a:gd name="T54" fmla="*/ 247288942 w 82"/>
                <a:gd name="T55" fmla="*/ 840223591 h 54"/>
                <a:gd name="T56" fmla="*/ 123644225 w 82"/>
                <a:gd name="T57" fmla="*/ 727845710 h 54"/>
                <a:gd name="T58" fmla="*/ 123644225 w 82"/>
                <a:gd name="T59" fmla="*/ 661340003 h 54"/>
                <a:gd name="T60" fmla="*/ 123644225 w 82"/>
                <a:gd name="T61" fmla="*/ 434672406 h 54"/>
                <a:gd name="T62" fmla="*/ 123644225 w 82"/>
                <a:gd name="T63" fmla="*/ 368501158 h 54"/>
                <a:gd name="T64" fmla="*/ 62976928 w 82"/>
                <a:gd name="T65" fmla="*/ 217497977 h 54"/>
                <a:gd name="T66" fmla="*/ 62976928 w 82"/>
                <a:gd name="T67" fmla="*/ 112711365 h 54"/>
                <a:gd name="T68" fmla="*/ 123644225 w 82"/>
                <a:gd name="T69" fmla="*/ 75661825 h 54"/>
                <a:gd name="T70" fmla="*/ 123644225 w 82"/>
                <a:gd name="T71" fmla="*/ 75661825 h 5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82"/>
                <a:gd name="T109" fmla="*/ 0 h 54"/>
                <a:gd name="T110" fmla="*/ 82 w 82"/>
                <a:gd name="T111" fmla="*/ 54 h 5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82" h="54">
                  <a:moveTo>
                    <a:pt x="2" y="2"/>
                  </a:moveTo>
                  <a:lnTo>
                    <a:pt x="66" y="0"/>
                  </a:lnTo>
                  <a:lnTo>
                    <a:pt x="67" y="2"/>
                  </a:lnTo>
                  <a:lnTo>
                    <a:pt x="68" y="4"/>
                  </a:lnTo>
                  <a:lnTo>
                    <a:pt x="68" y="5"/>
                  </a:lnTo>
                  <a:lnTo>
                    <a:pt x="67" y="6"/>
                  </a:lnTo>
                  <a:lnTo>
                    <a:pt x="68" y="8"/>
                  </a:lnTo>
                  <a:lnTo>
                    <a:pt x="69" y="13"/>
                  </a:lnTo>
                  <a:lnTo>
                    <a:pt x="73" y="14"/>
                  </a:lnTo>
                  <a:lnTo>
                    <a:pt x="74" y="16"/>
                  </a:lnTo>
                  <a:lnTo>
                    <a:pt x="75" y="17"/>
                  </a:lnTo>
                  <a:lnTo>
                    <a:pt x="75" y="18"/>
                  </a:lnTo>
                  <a:lnTo>
                    <a:pt x="78" y="20"/>
                  </a:lnTo>
                  <a:lnTo>
                    <a:pt x="78" y="21"/>
                  </a:lnTo>
                  <a:lnTo>
                    <a:pt x="81" y="23"/>
                  </a:lnTo>
                  <a:lnTo>
                    <a:pt x="82" y="26"/>
                  </a:lnTo>
                  <a:lnTo>
                    <a:pt x="81" y="27"/>
                  </a:lnTo>
                  <a:lnTo>
                    <a:pt x="80" y="29"/>
                  </a:lnTo>
                  <a:lnTo>
                    <a:pt x="80" y="30"/>
                  </a:lnTo>
                  <a:lnTo>
                    <a:pt x="80" y="31"/>
                  </a:lnTo>
                  <a:lnTo>
                    <a:pt x="77" y="34"/>
                  </a:lnTo>
                  <a:lnTo>
                    <a:pt x="75" y="34"/>
                  </a:lnTo>
                  <a:lnTo>
                    <a:pt x="75" y="35"/>
                  </a:lnTo>
                  <a:lnTo>
                    <a:pt x="72" y="35"/>
                  </a:lnTo>
                  <a:lnTo>
                    <a:pt x="71" y="36"/>
                  </a:lnTo>
                  <a:lnTo>
                    <a:pt x="70" y="38"/>
                  </a:lnTo>
                  <a:lnTo>
                    <a:pt x="70" y="39"/>
                  </a:lnTo>
                  <a:lnTo>
                    <a:pt x="72" y="41"/>
                  </a:lnTo>
                  <a:lnTo>
                    <a:pt x="72" y="42"/>
                  </a:lnTo>
                  <a:lnTo>
                    <a:pt x="72" y="44"/>
                  </a:lnTo>
                  <a:lnTo>
                    <a:pt x="70" y="49"/>
                  </a:lnTo>
                  <a:lnTo>
                    <a:pt x="68" y="50"/>
                  </a:lnTo>
                  <a:lnTo>
                    <a:pt x="67" y="51"/>
                  </a:lnTo>
                  <a:lnTo>
                    <a:pt x="67" y="53"/>
                  </a:lnTo>
                  <a:lnTo>
                    <a:pt x="66" y="54"/>
                  </a:lnTo>
                  <a:lnTo>
                    <a:pt x="63" y="50"/>
                  </a:lnTo>
                  <a:lnTo>
                    <a:pt x="11" y="52"/>
                  </a:lnTo>
                  <a:lnTo>
                    <a:pt x="11" y="51"/>
                  </a:lnTo>
                  <a:lnTo>
                    <a:pt x="10" y="49"/>
                  </a:lnTo>
                  <a:lnTo>
                    <a:pt x="11" y="48"/>
                  </a:lnTo>
                  <a:lnTo>
                    <a:pt x="10" y="46"/>
                  </a:lnTo>
                  <a:lnTo>
                    <a:pt x="9" y="45"/>
                  </a:lnTo>
                  <a:lnTo>
                    <a:pt x="10" y="44"/>
                  </a:lnTo>
                  <a:lnTo>
                    <a:pt x="10" y="42"/>
                  </a:lnTo>
                  <a:lnTo>
                    <a:pt x="8" y="41"/>
                  </a:lnTo>
                  <a:lnTo>
                    <a:pt x="8" y="39"/>
                  </a:lnTo>
                  <a:lnTo>
                    <a:pt x="9" y="37"/>
                  </a:lnTo>
                  <a:lnTo>
                    <a:pt x="8" y="36"/>
                  </a:lnTo>
                  <a:lnTo>
                    <a:pt x="6" y="35"/>
                  </a:lnTo>
                  <a:lnTo>
                    <a:pt x="6" y="33"/>
                  </a:lnTo>
                  <a:lnTo>
                    <a:pt x="6" y="32"/>
                  </a:lnTo>
                  <a:lnTo>
                    <a:pt x="5" y="31"/>
                  </a:lnTo>
                  <a:lnTo>
                    <a:pt x="4" y="28"/>
                  </a:lnTo>
                  <a:lnTo>
                    <a:pt x="3" y="26"/>
                  </a:lnTo>
                  <a:lnTo>
                    <a:pt x="4" y="24"/>
                  </a:lnTo>
                  <a:lnTo>
                    <a:pt x="4" y="23"/>
                  </a:lnTo>
                  <a:lnTo>
                    <a:pt x="2" y="22"/>
                  </a:lnTo>
                  <a:lnTo>
                    <a:pt x="2" y="20"/>
                  </a:lnTo>
                  <a:lnTo>
                    <a:pt x="2" y="18"/>
                  </a:lnTo>
                  <a:lnTo>
                    <a:pt x="0" y="15"/>
                  </a:lnTo>
                  <a:lnTo>
                    <a:pt x="2" y="12"/>
                  </a:lnTo>
                  <a:lnTo>
                    <a:pt x="1" y="10"/>
                  </a:lnTo>
                  <a:lnTo>
                    <a:pt x="2" y="10"/>
                  </a:lnTo>
                  <a:lnTo>
                    <a:pt x="2" y="7"/>
                  </a:lnTo>
                  <a:lnTo>
                    <a:pt x="1" y="6"/>
                  </a:lnTo>
                  <a:lnTo>
                    <a:pt x="2" y="4"/>
                  </a:lnTo>
                  <a:lnTo>
                    <a:pt x="1" y="3"/>
                  </a:lnTo>
                  <a:lnTo>
                    <a:pt x="0" y="2"/>
                  </a:lnTo>
                  <a:lnTo>
                    <a:pt x="2" y="2"/>
                  </a:lnTo>
                  <a:close/>
                </a:path>
              </a:pathLst>
            </a:custGeom>
            <a:solidFill>
              <a:srgbClr val="6987EB"/>
            </a:solidFill>
            <a:ln w="12700" cmpd="sng">
              <a:solidFill>
                <a:schemeClr val="tx1"/>
              </a:solidFill>
              <a:prstDash val="solid"/>
              <a:round/>
              <a:headEnd/>
              <a:tailEnd/>
            </a:ln>
          </p:spPr>
          <p:txBody>
            <a:bodyPr/>
            <a:lstStyle/>
            <a:p>
              <a:endParaRPr lang="en-US"/>
            </a:p>
          </p:txBody>
        </p:sp>
        <p:sp>
          <p:nvSpPr>
            <p:cNvPr id="45236" name="Freeform 14"/>
            <p:cNvSpPr>
              <a:spLocks/>
            </p:cNvSpPr>
            <p:nvPr/>
          </p:nvSpPr>
          <p:spPr bwMode="auto">
            <a:xfrm>
              <a:off x="3353" y="1970"/>
              <a:ext cx="460" cy="380"/>
            </a:xfrm>
            <a:custGeom>
              <a:avLst/>
              <a:gdLst>
                <a:gd name="T0" fmla="*/ 2147483647 w 90"/>
                <a:gd name="T1" fmla="*/ 2147483647 h 78"/>
                <a:gd name="T2" fmla="*/ 2147483647 w 90"/>
                <a:gd name="T3" fmla="*/ 2147483647 h 78"/>
                <a:gd name="T4" fmla="*/ 2147483647 w 90"/>
                <a:gd name="T5" fmla="*/ 2147483647 h 78"/>
                <a:gd name="T6" fmla="*/ 2147483647 w 90"/>
                <a:gd name="T7" fmla="*/ 2147483647 h 78"/>
                <a:gd name="T8" fmla="*/ 2147483647 w 90"/>
                <a:gd name="T9" fmla="*/ 2147483647 h 78"/>
                <a:gd name="T10" fmla="*/ 2147483647 w 90"/>
                <a:gd name="T11" fmla="*/ 2147483647 h 78"/>
                <a:gd name="T12" fmla="*/ 2147483647 w 90"/>
                <a:gd name="T13" fmla="*/ 2147483647 h 78"/>
                <a:gd name="T14" fmla="*/ 2147483647 w 90"/>
                <a:gd name="T15" fmla="*/ 2147483647 h 78"/>
                <a:gd name="T16" fmla="*/ 2147483647 w 90"/>
                <a:gd name="T17" fmla="*/ 2147483647 h 78"/>
                <a:gd name="T18" fmla="*/ 2147483647 w 90"/>
                <a:gd name="T19" fmla="*/ 2147483647 h 78"/>
                <a:gd name="T20" fmla="*/ 2147483647 w 90"/>
                <a:gd name="T21" fmla="*/ 2147483647 h 78"/>
                <a:gd name="T22" fmla="*/ 2147483647 w 90"/>
                <a:gd name="T23" fmla="*/ 2147483647 h 78"/>
                <a:gd name="T24" fmla="*/ 2147483647 w 90"/>
                <a:gd name="T25" fmla="*/ 2147483647 h 78"/>
                <a:gd name="T26" fmla="*/ 2147483647 w 90"/>
                <a:gd name="T27" fmla="*/ 2055956496 h 78"/>
                <a:gd name="T28" fmla="*/ 2147483647 w 90"/>
                <a:gd name="T29" fmla="*/ 1980464751 h 78"/>
                <a:gd name="T30" fmla="*/ 2147483647 w 90"/>
                <a:gd name="T31" fmla="*/ 1906208961 h 78"/>
                <a:gd name="T32" fmla="*/ 2147483647 w 90"/>
                <a:gd name="T33" fmla="*/ 1686634368 h 78"/>
                <a:gd name="T34" fmla="*/ 2147483647 w 90"/>
                <a:gd name="T35" fmla="*/ 1573627479 h 78"/>
                <a:gd name="T36" fmla="*/ 2147483647 w 90"/>
                <a:gd name="T37" fmla="*/ 1392745367 h 78"/>
                <a:gd name="T38" fmla="*/ 2147483647 w 90"/>
                <a:gd name="T39" fmla="*/ 1250608430 h 78"/>
                <a:gd name="T40" fmla="*/ 2147483647 w 90"/>
                <a:gd name="T41" fmla="*/ 1099232079 h 78"/>
                <a:gd name="T42" fmla="*/ 2147483647 w 90"/>
                <a:gd name="T43" fmla="*/ 994170967 h 78"/>
                <a:gd name="T44" fmla="*/ 2147483647 w 90"/>
                <a:gd name="T45" fmla="*/ 1062106054 h 78"/>
                <a:gd name="T46" fmla="*/ 2147483647 w 90"/>
                <a:gd name="T47" fmla="*/ 805413543 h 78"/>
                <a:gd name="T48" fmla="*/ 2147483647 w 90"/>
                <a:gd name="T49" fmla="*/ 663220795 h 78"/>
                <a:gd name="T50" fmla="*/ 2147483647 w 90"/>
                <a:gd name="T51" fmla="*/ 474717640 h 78"/>
                <a:gd name="T52" fmla="*/ 2147483647 w 90"/>
                <a:gd name="T53" fmla="*/ 218011332 h 78"/>
                <a:gd name="T54" fmla="*/ 2147483647 w 90"/>
                <a:gd name="T55" fmla="*/ 143756048 h 78"/>
                <a:gd name="T56" fmla="*/ 0 w 90"/>
                <a:gd name="T57" fmla="*/ 75821877 h 78"/>
                <a:gd name="T58" fmla="*/ 121549827 w 90"/>
                <a:gd name="T59" fmla="*/ 180884996 h 78"/>
                <a:gd name="T60" fmla="*/ 316723999 w 90"/>
                <a:gd name="T61" fmla="*/ 330961553 h 78"/>
                <a:gd name="T62" fmla="*/ 316723999 w 90"/>
                <a:gd name="T63" fmla="*/ 406516592 h 78"/>
                <a:gd name="T64" fmla="*/ 680832644 w 90"/>
                <a:gd name="T65" fmla="*/ 587398704 h 78"/>
                <a:gd name="T66" fmla="*/ 559286374 w 90"/>
                <a:gd name="T67" fmla="*/ 731155882 h 78"/>
                <a:gd name="T68" fmla="*/ 680832644 w 90"/>
                <a:gd name="T69" fmla="*/ 805413543 h 78"/>
                <a:gd name="T70" fmla="*/ 801935842 w 90"/>
                <a:gd name="T71" fmla="*/ 957042448 h 78"/>
                <a:gd name="T72" fmla="*/ 937978690 w 90"/>
                <a:gd name="T73" fmla="*/ 994170967 h 78"/>
                <a:gd name="T74" fmla="*/ 997557379 w 90"/>
                <a:gd name="T75" fmla="*/ 2147483647 h 7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90"/>
                <a:gd name="T115" fmla="*/ 0 h 78"/>
                <a:gd name="T116" fmla="*/ 90 w 90"/>
                <a:gd name="T117" fmla="*/ 78 h 7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90" h="78">
                  <a:moveTo>
                    <a:pt x="16" y="72"/>
                  </a:moveTo>
                  <a:lnTo>
                    <a:pt x="76" y="69"/>
                  </a:lnTo>
                  <a:lnTo>
                    <a:pt x="76" y="70"/>
                  </a:lnTo>
                  <a:lnTo>
                    <a:pt x="77" y="71"/>
                  </a:lnTo>
                  <a:lnTo>
                    <a:pt x="78" y="72"/>
                  </a:lnTo>
                  <a:lnTo>
                    <a:pt x="77" y="74"/>
                  </a:lnTo>
                  <a:lnTo>
                    <a:pt x="76" y="75"/>
                  </a:lnTo>
                  <a:lnTo>
                    <a:pt x="74" y="77"/>
                  </a:lnTo>
                  <a:lnTo>
                    <a:pt x="74" y="78"/>
                  </a:lnTo>
                  <a:lnTo>
                    <a:pt x="83" y="78"/>
                  </a:lnTo>
                  <a:lnTo>
                    <a:pt x="84" y="75"/>
                  </a:lnTo>
                  <a:lnTo>
                    <a:pt x="83" y="74"/>
                  </a:lnTo>
                  <a:lnTo>
                    <a:pt x="84" y="71"/>
                  </a:lnTo>
                  <a:lnTo>
                    <a:pt x="85" y="69"/>
                  </a:lnTo>
                  <a:lnTo>
                    <a:pt x="86" y="67"/>
                  </a:lnTo>
                  <a:lnTo>
                    <a:pt x="88" y="67"/>
                  </a:lnTo>
                  <a:lnTo>
                    <a:pt x="89" y="67"/>
                  </a:lnTo>
                  <a:lnTo>
                    <a:pt x="90" y="62"/>
                  </a:lnTo>
                  <a:lnTo>
                    <a:pt x="90" y="61"/>
                  </a:lnTo>
                  <a:lnTo>
                    <a:pt x="89" y="60"/>
                  </a:lnTo>
                  <a:lnTo>
                    <a:pt x="88" y="59"/>
                  </a:lnTo>
                  <a:lnTo>
                    <a:pt x="87" y="59"/>
                  </a:lnTo>
                  <a:lnTo>
                    <a:pt x="87" y="60"/>
                  </a:lnTo>
                  <a:lnTo>
                    <a:pt x="84" y="56"/>
                  </a:lnTo>
                  <a:lnTo>
                    <a:pt x="84" y="55"/>
                  </a:lnTo>
                  <a:lnTo>
                    <a:pt x="85" y="54"/>
                  </a:lnTo>
                  <a:lnTo>
                    <a:pt x="85" y="53"/>
                  </a:lnTo>
                  <a:lnTo>
                    <a:pt x="84" y="52"/>
                  </a:lnTo>
                  <a:lnTo>
                    <a:pt x="83" y="49"/>
                  </a:lnTo>
                  <a:lnTo>
                    <a:pt x="79" y="46"/>
                  </a:lnTo>
                  <a:lnTo>
                    <a:pt x="78" y="45"/>
                  </a:lnTo>
                  <a:lnTo>
                    <a:pt x="74" y="43"/>
                  </a:lnTo>
                  <a:lnTo>
                    <a:pt x="72" y="40"/>
                  </a:lnTo>
                  <a:lnTo>
                    <a:pt x="71" y="38"/>
                  </a:lnTo>
                  <a:lnTo>
                    <a:pt x="71" y="37"/>
                  </a:lnTo>
                  <a:lnTo>
                    <a:pt x="74" y="34"/>
                  </a:lnTo>
                  <a:lnTo>
                    <a:pt x="73" y="32"/>
                  </a:lnTo>
                  <a:lnTo>
                    <a:pt x="74" y="30"/>
                  </a:lnTo>
                  <a:lnTo>
                    <a:pt x="73" y="29"/>
                  </a:lnTo>
                  <a:lnTo>
                    <a:pt x="70" y="27"/>
                  </a:lnTo>
                  <a:lnTo>
                    <a:pt x="69" y="28"/>
                  </a:lnTo>
                  <a:lnTo>
                    <a:pt x="68" y="29"/>
                  </a:lnTo>
                  <a:lnTo>
                    <a:pt x="67" y="29"/>
                  </a:lnTo>
                  <a:lnTo>
                    <a:pt x="65" y="22"/>
                  </a:lnTo>
                  <a:lnTo>
                    <a:pt x="64" y="21"/>
                  </a:lnTo>
                  <a:lnTo>
                    <a:pt x="60" y="18"/>
                  </a:lnTo>
                  <a:lnTo>
                    <a:pt x="56" y="14"/>
                  </a:lnTo>
                  <a:lnTo>
                    <a:pt x="56" y="13"/>
                  </a:lnTo>
                  <a:lnTo>
                    <a:pt x="55" y="10"/>
                  </a:lnTo>
                  <a:lnTo>
                    <a:pt x="55" y="6"/>
                  </a:lnTo>
                  <a:lnTo>
                    <a:pt x="55" y="5"/>
                  </a:lnTo>
                  <a:lnTo>
                    <a:pt x="55" y="4"/>
                  </a:lnTo>
                  <a:lnTo>
                    <a:pt x="52" y="0"/>
                  </a:lnTo>
                  <a:lnTo>
                    <a:pt x="0" y="2"/>
                  </a:lnTo>
                  <a:lnTo>
                    <a:pt x="1" y="3"/>
                  </a:lnTo>
                  <a:lnTo>
                    <a:pt x="2" y="5"/>
                  </a:lnTo>
                  <a:lnTo>
                    <a:pt x="3" y="7"/>
                  </a:lnTo>
                  <a:lnTo>
                    <a:pt x="5" y="9"/>
                  </a:lnTo>
                  <a:lnTo>
                    <a:pt x="5" y="10"/>
                  </a:lnTo>
                  <a:lnTo>
                    <a:pt x="5" y="11"/>
                  </a:lnTo>
                  <a:lnTo>
                    <a:pt x="5" y="12"/>
                  </a:lnTo>
                  <a:lnTo>
                    <a:pt x="11" y="16"/>
                  </a:lnTo>
                  <a:lnTo>
                    <a:pt x="9" y="18"/>
                  </a:lnTo>
                  <a:lnTo>
                    <a:pt x="9" y="20"/>
                  </a:lnTo>
                  <a:lnTo>
                    <a:pt x="10" y="22"/>
                  </a:lnTo>
                  <a:lnTo>
                    <a:pt x="11" y="22"/>
                  </a:lnTo>
                  <a:lnTo>
                    <a:pt x="12" y="25"/>
                  </a:lnTo>
                  <a:lnTo>
                    <a:pt x="13" y="26"/>
                  </a:lnTo>
                  <a:lnTo>
                    <a:pt x="15" y="26"/>
                  </a:lnTo>
                  <a:lnTo>
                    <a:pt x="15" y="27"/>
                  </a:lnTo>
                  <a:lnTo>
                    <a:pt x="16" y="63"/>
                  </a:lnTo>
                  <a:lnTo>
                    <a:pt x="16" y="72"/>
                  </a:lnTo>
                  <a:close/>
                </a:path>
              </a:pathLst>
            </a:custGeom>
            <a:solidFill>
              <a:srgbClr val="6987EB"/>
            </a:solidFill>
            <a:ln w="12700" cmpd="sng">
              <a:solidFill>
                <a:schemeClr val="tx1"/>
              </a:solidFill>
              <a:prstDash val="solid"/>
              <a:round/>
              <a:headEnd/>
              <a:tailEnd/>
            </a:ln>
          </p:spPr>
          <p:txBody>
            <a:bodyPr/>
            <a:lstStyle/>
            <a:p>
              <a:endParaRPr lang="en-US"/>
            </a:p>
          </p:txBody>
        </p:sp>
        <p:sp>
          <p:nvSpPr>
            <p:cNvPr id="45237" name="Freeform 15"/>
            <p:cNvSpPr>
              <a:spLocks/>
            </p:cNvSpPr>
            <p:nvPr/>
          </p:nvSpPr>
          <p:spPr bwMode="auto">
            <a:xfrm>
              <a:off x="3526" y="1438"/>
              <a:ext cx="364" cy="371"/>
            </a:xfrm>
            <a:custGeom>
              <a:avLst/>
              <a:gdLst>
                <a:gd name="T0" fmla="*/ 1869431012 w 71"/>
                <a:gd name="T1" fmla="*/ 2147483647 h 76"/>
                <a:gd name="T2" fmla="*/ 1543881692 w 71"/>
                <a:gd name="T3" fmla="*/ 2147483647 h 76"/>
                <a:gd name="T4" fmla="*/ 1416450658 w 71"/>
                <a:gd name="T5" fmla="*/ 2147483647 h 76"/>
                <a:gd name="T6" fmla="*/ 1480403728 w 71"/>
                <a:gd name="T7" fmla="*/ 2147483647 h 76"/>
                <a:gd name="T8" fmla="*/ 1355389243 w 71"/>
                <a:gd name="T9" fmla="*/ 2147483647 h 76"/>
                <a:gd name="T10" fmla="*/ 1355389243 w 71"/>
                <a:gd name="T11" fmla="*/ 2028957102 h 76"/>
                <a:gd name="T12" fmla="*/ 1091469957 w 71"/>
                <a:gd name="T13" fmla="*/ 1874776125 h 76"/>
                <a:gd name="T14" fmla="*/ 777942680 w 71"/>
                <a:gd name="T15" fmla="*/ 1690670221 h 76"/>
                <a:gd name="T16" fmla="*/ 514042261 w 71"/>
                <a:gd name="T17" fmla="*/ 1613578483 h 76"/>
                <a:gd name="T18" fmla="*/ 452412555 w 71"/>
                <a:gd name="T19" fmla="*/ 1575541860 h 76"/>
                <a:gd name="T20" fmla="*/ 188511889 w 71"/>
                <a:gd name="T21" fmla="*/ 1536231809 h 76"/>
                <a:gd name="T22" fmla="*/ 63478394 w 71"/>
                <a:gd name="T23" fmla="*/ 1459141321 h 76"/>
                <a:gd name="T24" fmla="*/ 124562387 w 71"/>
                <a:gd name="T25" fmla="*/ 1160232911 h 76"/>
                <a:gd name="T26" fmla="*/ 188511889 w 71"/>
                <a:gd name="T27" fmla="*/ 1053154387 h 76"/>
                <a:gd name="T28" fmla="*/ 0 w 71"/>
                <a:gd name="T29" fmla="*/ 938078513 h 76"/>
                <a:gd name="T30" fmla="*/ 63478394 w 71"/>
                <a:gd name="T31" fmla="*/ 821621737 h 76"/>
                <a:gd name="T32" fmla="*/ 325438336 w 71"/>
                <a:gd name="T33" fmla="*/ 637518490 h 76"/>
                <a:gd name="T34" fmla="*/ 452412555 w 71"/>
                <a:gd name="T35" fmla="*/ 599804910 h 76"/>
                <a:gd name="T36" fmla="*/ 452412555 w 71"/>
                <a:gd name="T37" fmla="*/ 223466332 h 76"/>
                <a:gd name="T38" fmla="*/ 577428024 w 71"/>
                <a:gd name="T39" fmla="*/ 184102857 h 76"/>
                <a:gd name="T40" fmla="*/ 839005736 w 71"/>
                <a:gd name="T41" fmla="*/ 184102857 h 76"/>
                <a:gd name="T42" fmla="*/ 1416450658 w 71"/>
                <a:gd name="T43" fmla="*/ 37713804 h 76"/>
                <a:gd name="T44" fmla="*/ 1543881692 w 71"/>
                <a:gd name="T45" fmla="*/ 37713804 h 76"/>
                <a:gd name="T46" fmla="*/ 1480403728 w 71"/>
                <a:gd name="T47" fmla="*/ 114804732 h 76"/>
                <a:gd name="T48" fmla="*/ 1416450658 w 71"/>
                <a:gd name="T49" fmla="*/ 223466332 h 76"/>
                <a:gd name="T50" fmla="*/ 1668443710 w 71"/>
                <a:gd name="T51" fmla="*/ 184102857 h 76"/>
                <a:gd name="T52" fmla="*/ 1805930737 w 71"/>
                <a:gd name="T53" fmla="*/ 223466332 h 76"/>
                <a:gd name="T54" fmla="*/ 1993972030 w 71"/>
                <a:gd name="T55" fmla="*/ 298907707 h 76"/>
                <a:gd name="T56" fmla="*/ 2057926413 w 71"/>
                <a:gd name="T57" fmla="*/ 376325534 h 76"/>
                <a:gd name="T58" fmla="*/ 2147483647 w 71"/>
                <a:gd name="T59" fmla="*/ 485000841 h 76"/>
                <a:gd name="T60" fmla="*/ 2147483647 w 71"/>
                <a:gd name="T61" fmla="*/ 560428001 h 76"/>
                <a:gd name="T62" fmla="*/ 2147483647 w 71"/>
                <a:gd name="T63" fmla="*/ 560428001 h 76"/>
                <a:gd name="T64" fmla="*/ 2147483647 w 71"/>
                <a:gd name="T65" fmla="*/ 560428001 h 76"/>
                <a:gd name="T66" fmla="*/ 2147483647 w 71"/>
                <a:gd name="T67" fmla="*/ 599804910 h 76"/>
                <a:gd name="T68" fmla="*/ 2147483647 w 71"/>
                <a:gd name="T69" fmla="*/ 637518490 h 76"/>
                <a:gd name="T70" fmla="*/ 2147483647 w 71"/>
                <a:gd name="T71" fmla="*/ 676829009 h 76"/>
                <a:gd name="T72" fmla="*/ 2147483647 w 71"/>
                <a:gd name="T73" fmla="*/ 791634327 h 76"/>
                <a:gd name="T74" fmla="*/ 2147483647 w 71"/>
                <a:gd name="T75" fmla="*/ 938078513 h 76"/>
                <a:gd name="T76" fmla="*/ 2147483647 w 71"/>
                <a:gd name="T77" fmla="*/ 938078513 h 76"/>
                <a:gd name="T78" fmla="*/ 2147483647 w 71"/>
                <a:gd name="T79" fmla="*/ 1013844336 h 76"/>
                <a:gd name="T80" fmla="*/ 2147483647 w 71"/>
                <a:gd name="T81" fmla="*/ 1122519331 h 76"/>
                <a:gd name="T82" fmla="*/ 2147483647 w 71"/>
                <a:gd name="T83" fmla="*/ 1237324024 h 76"/>
                <a:gd name="T84" fmla="*/ 2147483647 w 71"/>
                <a:gd name="T85" fmla="*/ 1429152661 h 76"/>
                <a:gd name="T86" fmla="*/ 2147483647 w 71"/>
                <a:gd name="T87" fmla="*/ 1459141321 h 76"/>
                <a:gd name="T88" fmla="*/ 2147483647 w 71"/>
                <a:gd name="T89" fmla="*/ 1314347967 h 76"/>
                <a:gd name="T90" fmla="*/ 2147483647 w 71"/>
                <a:gd name="T91" fmla="*/ 1237324024 h 76"/>
                <a:gd name="T92" fmla="*/ 2147483647 w 71"/>
                <a:gd name="T93" fmla="*/ 1160232911 h 76"/>
                <a:gd name="T94" fmla="*/ 2147483647 w 71"/>
                <a:gd name="T95" fmla="*/ 1053154387 h 76"/>
                <a:gd name="T96" fmla="*/ 2147483647 w 71"/>
                <a:gd name="T97" fmla="*/ 1013844336 h 76"/>
                <a:gd name="T98" fmla="*/ 2147483647 w 71"/>
                <a:gd name="T99" fmla="*/ 938078513 h 76"/>
                <a:gd name="T100" fmla="*/ 2147483647 w 71"/>
                <a:gd name="T101" fmla="*/ 976129507 h 76"/>
                <a:gd name="T102" fmla="*/ 2147483647 w 71"/>
                <a:gd name="T103" fmla="*/ 1237324024 h 76"/>
                <a:gd name="T104" fmla="*/ 2147483647 w 71"/>
                <a:gd name="T105" fmla="*/ 1314347967 h 76"/>
                <a:gd name="T106" fmla="*/ 2147483647 w 71"/>
                <a:gd name="T107" fmla="*/ 1498516355 h 76"/>
                <a:gd name="T108" fmla="*/ 2147483647 w 71"/>
                <a:gd name="T109" fmla="*/ 1690670221 h 76"/>
                <a:gd name="T110" fmla="*/ 2147483647 w 71"/>
                <a:gd name="T111" fmla="*/ 1760036415 h 76"/>
                <a:gd name="T112" fmla="*/ 2147483647 w 71"/>
                <a:gd name="T113" fmla="*/ 2028957102 h 76"/>
                <a:gd name="T114" fmla="*/ 2147483647 w 71"/>
                <a:gd name="T115" fmla="*/ 2147483647 h 76"/>
                <a:gd name="T116" fmla="*/ 2147483647 w 71"/>
                <a:gd name="T117" fmla="*/ 2147483647 h 76"/>
                <a:gd name="T118" fmla="*/ 2147483647 w 71"/>
                <a:gd name="T119" fmla="*/ 2147483647 h 76"/>
                <a:gd name="T120" fmla="*/ 2147483647 w 71"/>
                <a:gd name="T121" fmla="*/ 2147483647 h 76"/>
                <a:gd name="T122" fmla="*/ 1932817104 w 71"/>
                <a:gd name="T123" fmla="*/ 2147483647 h 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1"/>
                <a:gd name="T187" fmla="*/ 0 h 76"/>
                <a:gd name="T188" fmla="*/ 71 w 71"/>
                <a:gd name="T189" fmla="*/ 76 h 7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1" h="76">
                  <a:moveTo>
                    <a:pt x="30" y="76"/>
                  </a:moveTo>
                  <a:lnTo>
                    <a:pt x="29" y="75"/>
                  </a:lnTo>
                  <a:lnTo>
                    <a:pt x="28" y="73"/>
                  </a:lnTo>
                  <a:lnTo>
                    <a:pt x="24" y="72"/>
                  </a:lnTo>
                  <a:lnTo>
                    <a:pt x="23" y="67"/>
                  </a:lnTo>
                  <a:lnTo>
                    <a:pt x="22" y="65"/>
                  </a:lnTo>
                  <a:lnTo>
                    <a:pt x="23" y="64"/>
                  </a:lnTo>
                  <a:lnTo>
                    <a:pt x="23" y="63"/>
                  </a:lnTo>
                  <a:lnTo>
                    <a:pt x="22" y="61"/>
                  </a:lnTo>
                  <a:lnTo>
                    <a:pt x="21" y="59"/>
                  </a:lnTo>
                  <a:lnTo>
                    <a:pt x="21" y="56"/>
                  </a:lnTo>
                  <a:lnTo>
                    <a:pt x="21" y="54"/>
                  </a:lnTo>
                  <a:lnTo>
                    <a:pt x="21" y="53"/>
                  </a:lnTo>
                  <a:lnTo>
                    <a:pt x="17" y="50"/>
                  </a:lnTo>
                  <a:lnTo>
                    <a:pt x="13" y="48"/>
                  </a:lnTo>
                  <a:lnTo>
                    <a:pt x="12" y="45"/>
                  </a:lnTo>
                  <a:lnTo>
                    <a:pt x="8" y="44"/>
                  </a:lnTo>
                  <a:lnTo>
                    <a:pt x="8" y="43"/>
                  </a:lnTo>
                  <a:lnTo>
                    <a:pt x="7" y="42"/>
                  </a:lnTo>
                  <a:lnTo>
                    <a:pt x="4" y="41"/>
                  </a:lnTo>
                  <a:lnTo>
                    <a:pt x="3" y="41"/>
                  </a:lnTo>
                  <a:lnTo>
                    <a:pt x="2" y="40"/>
                  </a:lnTo>
                  <a:lnTo>
                    <a:pt x="1" y="39"/>
                  </a:lnTo>
                  <a:lnTo>
                    <a:pt x="1" y="34"/>
                  </a:lnTo>
                  <a:lnTo>
                    <a:pt x="2" y="31"/>
                  </a:lnTo>
                  <a:lnTo>
                    <a:pt x="2" y="30"/>
                  </a:lnTo>
                  <a:lnTo>
                    <a:pt x="3" y="28"/>
                  </a:lnTo>
                  <a:lnTo>
                    <a:pt x="1" y="26"/>
                  </a:lnTo>
                  <a:lnTo>
                    <a:pt x="0" y="25"/>
                  </a:lnTo>
                  <a:lnTo>
                    <a:pt x="1" y="22"/>
                  </a:lnTo>
                  <a:lnTo>
                    <a:pt x="1" y="20"/>
                  </a:lnTo>
                  <a:lnTo>
                    <a:pt x="5" y="17"/>
                  </a:lnTo>
                  <a:lnTo>
                    <a:pt x="6" y="17"/>
                  </a:lnTo>
                  <a:lnTo>
                    <a:pt x="7" y="16"/>
                  </a:lnTo>
                  <a:lnTo>
                    <a:pt x="6" y="7"/>
                  </a:lnTo>
                  <a:lnTo>
                    <a:pt x="7" y="6"/>
                  </a:lnTo>
                  <a:lnTo>
                    <a:pt x="8" y="5"/>
                  </a:lnTo>
                  <a:lnTo>
                    <a:pt x="9" y="5"/>
                  </a:lnTo>
                  <a:lnTo>
                    <a:pt x="11" y="6"/>
                  </a:lnTo>
                  <a:lnTo>
                    <a:pt x="13" y="5"/>
                  </a:lnTo>
                  <a:lnTo>
                    <a:pt x="16" y="4"/>
                  </a:lnTo>
                  <a:lnTo>
                    <a:pt x="22" y="1"/>
                  </a:lnTo>
                  <a:lnTo>
                    <a:pt x="23" y="0"/>
                  </a:lnTo>
                  <a:lnTo>
                    <a:pt x="24" y="1"/>
                  </a:lnTo>
                  <a:lnTo>
                    <a:pt x="24" y="2"/>
                  </a:lnTo>
                  <a:lnTo>
                    <a:pt x="23" y="3"/>
                  </a:lnTo>
                  <a:lnTo>
                    <a:pt x="23" y="4"/>
                  </a:lnTo>
                  <a:lnTo>
                    <a:pt x="22" y="6"/>
                  </a:lnTo>
                  <a:lnTo>
                    <a:pt x="25" y="5"/>
                  </a:lnTo>
                  <a:lnTo>
                    <a:pt x="26" y="5"/>
                  </a:lnTo>
                  <a:lnTo>
                    <a:pt x="27" y="7"/>
                  </a:lnTo>
                  <a:lnTo>
                    <a:pt x="28" y="6"/>
                  </a:lnTo>
                  <a:lnTo>
                    <a:pt x="29" y="7"/>
                  </a:lnTo>
                  <a:lnTo>
                    <a:pt x="31" y="8"/>
                  </a:lnTo>
                  <a:lnTo>
                    <a:pt x="32" y="8"/>
                  </a:lnTo>
                  <a:lnTo>
                    <a:pt x="32" y="10"/>
                  </a:lnTo>
                  <a:lnTo>
                    <a:pt x="33" y="11"/>
                  </a:lnTo>
                  <a:lnTo>
                    <a:pt x="44" y="13"/>
                  </a:lnTo>
                  <a:lnTo>
                    <a:pt x="46" y="13"/>
                  </a:lnTo>
                  <a:lnTo>
                    <a:pt x="48" y="15"/>
                  </a:lnTo>
                  <a:lnTo>
                    <a:pt x="50" y="15"/>
                  </a:lnTo>
                  <a:lnTo>
                    <a:pt x="51" y="15"/>
                  </a:lnTo>
                  <a:lnTo>
                    <a:pt x="54" y="15"/>
                  </a:lnTo>
                  <a:lnTo>
                    <a:pt x="56" y="16"/>
                  </a:lnTo>
                  <a:lnTo>
                    <a:pt x="57" y="17"/>
                  </a:lnTo>
                  <a:lnTo>
                    <a:pt x="56" y="17"/>
                  </a:lnTo>
                  <a:lnTo>
                    <a:pt x="56" y="18"/>
                  </a:lnTo>
                  <a:lnTo>
                    <a:pt x="58" y="18"/>
                  </a:lnTo>
                  <a:lnTo>
                    <a:pt x="60" y="19"/>
                  </a:lnTo>
                  <a:lnTo>
                    <a:pt x="61" y="21"/>
                  </a:lnTo>
                  <a:lnTo>
                    <a:pt x="60" y="25"/>
                  </a:lnTo>
                  <a:lnTo>
                    <a:pt x="62" y="25"/>
                  </a:lnTo>
                  <a:lnTo>
                    <a:pt x="63" y="25"/>
                  </a:lnTo>
                  <a:lnTo>
                    <a:pt x="62" y="26"/>
                  </a:lnTo>
                  <a:lnTo>
                    <a:pt x="62" y="27"/>
                  </a:lnTo>
                  <a:lnTo>
                    <a:pt x="62" y="28"/>
                  </a:lnTo>
                  <a:lnTo>
                    <a:pt x="64" y="30"/>
                  </a:lnTo>
                  <a:lnTo>
                    <a:pt x="61" y="33"/>
                  </a:lnTo>
                  <a:lnTo>
                    <a:pt x="60" y="36"/>
                  </a:lnTo>
                  <a:lnTo>
                    <a:pt x="59" y="38"/>
                  </a:lnTo>
                  <a:lnTo>
                    <a:pt x="59" y="39"/>
                  </a:lnTo>
                  <a:lnTo>
                    <a:pt x="61" y="38"/>
                  </a:lnTo>
                  <a:lnTo>
                    <a:pt x="63" y="35"/>
                  </a:lnTo>
                  <a:lnTo>
                    <a:pt x="65" y="33"/>
                  </a:lnTo>
                  <a:lnTo>
                    <a:pt x="66" y="33"/>
                  </a:lnTo>
                  <a:lnTo>
                    <a:pt x="67" y="32"/>
                  </a:lnTo>
                  <a:lnTo>
                    <a:pt x="68" y="31"/>
                  </a:lnTo>
                  <a:lnTo>
                    <a:pt x="68" y="30"/>
                  </a:lnTo>
                  <a:lnTo>
                    <a:pt x="68" y="28"/>
                  </a:lnTo>
                  <a:lnTo>
                    <a:pt x="68" y="27"/>
                  </a:lnTo>
                  <a:lnTo>
                    <a:pt x="69" y="27"/>
                  </a:lnTo>
                  <a:lnTo>
                    <a:pt x="69" y="26"/>
                  </a:lnTo>
                  <a:lnTo>
                    <a:pt x="70" y="25"/>
                  </a:lnTo>
                  <a:lnTo>
                    <a:pt x="71" y="25"/>
                  </a:lnTo>
                  <a:lnTo>
                    <a:pt x="71" y="26"/>
                  </a:lnTo>
                  <a:lnTo>
                    <a:pt x="71" y="28"/>
                  </a:lnTo>
                  <a:lnTo>
                    <a:pt x="69" y="33"/>
                  </a:lnTo>
                  <a:lnTo>
                    <a:pt x="68" y="34"/>
                  </a:lnTo>
                  <a:lnTo>
                    <a:pt x="68" y="35"/>
                  </a:lnTo>
                  <a:lnTo>
                    <a:pt x="68" y="36"/>
                  </a:lnTo>
                  <a:lnTo>
                    <a:pt x="66" y="40"/>
                  </a:lnTo>
                  <a:lnTo>
                    <a:pt x="66" y="43"/>
                  </a:lnTo>
                  <a:lnTo>
                    <a:pt x="66" y="45"/>
                  </a:lnTo>
                  <a:lnTo>
                    <a:pt x="64" y="46"/>
                  </a:lnTo>
                  <a:lnTo>
                    <a:pt x="64" y="47"/>
                  </a:lnTo>
                  <a:lnTo>
                    <a:pt x="64" y="50"/>
                  </a:lnTo>
                  <a:lnTo>
                    <a:pt x="65" y="54"/>
                  </a:lnTo>
                  <a:lnTo>
                    <a:pt x="64" y="55"/>
                  </a:lnTo>
                  <a:lnTo>
                    <a:pt x="63" y="59"/>
                  </a:lnTo>
                  <a:lnTo>
                    <a:pt x="63" y="65"/>
                  </a:lnTo>
                  <a:lnTo>
                    <a:pt x="65" y="70"/>
                  </a:lnTo>
                  <a:lnTo>
                    <a:pt x="65" y="71"/>
                  </a:lnTo>
                  <a:lnTo>
                    <a:pt x="65" y="72"/>
                  </a:lnTo>
                  <a:lnTo>
                    <a:pt x="65" y="74"/>
                  </a:lnTo>
                  <a:lnTo>
                    <a:pt x="30" y="76"/>
                  </a:lnTo>
                  <a:close/>
                </a:path>
              </a:pathLst>
            </a:custGeom>
            <a:solidFill>
              <a:srgbClr val="6987EB"/>
            </a:solidFill>
            <a:ln w="12700" cmpd="sng">
              <a:solidFill>
                <a:schemeClr val="tx1"/>
              </a:solidFill>
              <a:prstDash val="solid"/>
              <a:round/>
              <a:headEnd/>
              <a:tailEnd/>
            </a:ln>
          </p:spPr>
          <p:txBody>
            <a:bodyPr/>
            <a:lstStyle/>
            <a:p>
              <a:endParaRPr lang="en-US"/>
            </a:p>
          </p:txBody>
        </p:sp>
        <p:sp>
          <p:nvSpPr>
            <p:cNvPr id="45238" name="Freeform 16"/>
            <p:cNvSpPr>
              <a:spLocks/>
            </p:cNvSpPr>
            <p:nvPr/>
          </p:nvSpPr>
          <p:spPr bwMode="auto">
            <a:xfrm>
              <a:off x="3787" y="2057"/>
              <a:ext cx="509" cy="249"/>
            </a:xfrm>
            <a:custGeom>
              <a:avLst/>
              <a:gdLst>
                <a:gd name="T0" fmla="*/ 1330499842 w 99"/>
                <a:gd name="T1" fmla="*/ 1839756905 h 51"/>
                <a:gd name="T2" fmla="*/ 1265072118 w 99"/>
                <a:gd name="T3" fmla="*/ 1762252973 h 51"/>
                <a:gd name="T4" fmla="*/ 1458431019 w 99"/>
                <a:gd name="T5" fmla="*/ 1762252973 h 51"/>
                <a:gd name="T6" fmla="*/ 2147483647 w 99"/>
                <a:gd name="T7" fmla="*/ 1538465354 h 51"/>
                <a:gd name="T8" fmla="*/ 2147483647 w 99"/>
                <a:gd name="T9" fmla="*/ 1431270476 h 51"/>
                <a:gd name="T10" fmla="*/ 2147483647 w 99"/>
                <a:gd name="T11" fmla="*/ 1316331329 h 51"/>
                <a:gd name="T12" fmla="*/ 2147483647 w 99"/>
                <a:gd name="T13" fmla="*/ 1239165803 h 51"/>
                <a:gd name="T14" fmla="*/ 2147483647 w 99"/>
                <a:gd name="T15" fmla="*/ 1161716867 h 51"/>
                <a:gd name="T16" fmla="*/ 2147483647 w 99"/>
                <a:gd name="T17" fmla="*/ 862414503 h 51"/>
                <a:gd name="T18" fmla="*/ 2147483647 w 99"/>
                <a:gd name="T19" fmla="*/ 823000100 h 51"/>
                <a:gd name="T20" fmla="*/ 2147483647 w 99"/>
                <a:gd name="T21" fmla="*/ 792969186 h 51"/>
                <a:gd name="T22" fmla="*/ 2147483647 w 99"/>
                <a:gd name="T23" fmla="*/ 753555407 h 51"/>
                <a:gd name="T24" fmla="*/ 2147483647 w 99"/>
                <a:gd name="T25" fmla="*/ 753555407 h 51"/>
                <a:gd name="T26" fmla="*/ 2147483647 w 99"/>
                <a:gd name="T27" fmla="*/ 523359488 h 51"/>
                <a:gd name="T28" fmla="*/ 2147483647 w 99"/>
                <a:gd name="T29" fmla="*/ 453983539 h 51"/>
                <a:gd name="T30" fmla="*/ 2147483647 w 99"/>
                <a:gd name="T31" fmla="*/ 299638347 h 51"/>
                <a:gd name="T32" fmla="*/ 2147483647 w 99"/>
                <a:gd name="T33" fmla="*/ 261550381 h 51"/>
                <a:gd name="T34" fmla="*/ 2147483647 w 99"/>
                <a:gd name="T35" fmla="*/ 154342731 h 51"/>
                <a:gd name="T36" fmla="*/ 2147483647 w 99"/>
                <a:gd name="T37" fmla="*/ 154342731 h 51"/>
                <a:gd name="T38" fmla="*/ 2147483647 w 99"/>
                <a:gd name="T39" fmla="*/ 223721297 h 51"/>
                <a:gd name="T40" fmla="*/ 2147483647 w 99"/>
                <a:gd name="T41" fmla="*/ 223721297 h 51"/>
                <a:gd name="T42" fmla="*/ 2147483647 w 99"/>
                <a:gd name="T43" fmla="*/ 223721297 h 51"/>
                <a:gd name="T44" fmla="*/ 2147483647 w 99"/>
                <a:gd name="T45" fmla="*/ 184373762 h 51"/>
                <a:gd name="T46" fmla="*/ 2147483647 w 99"/>
                <a:gd name="T47" fmla="*/ 154342731 h 51"/>
                <a:gd name="T48" fmla="*/ 2147483647 w 99"/>
                <a:gd name="T49" fmla="*/ 0 h 51"/>
                <a:gd name="T50" fmla="*/ 2147483647 w 99"/>
                <a:gd name="T51" fmla="*/ 37763299 h 51"/>
                <a:gd name="T52" fmla="*/ 2147483647 w 99"/>
                <a:gd name="T53" fmla="*/ 0 h 51"/>
                <a:gd name="T54" fmla="*/ 2147483647 w 99"/>
                <a:gd name="T55" fmla="*/ 77179568 h 51"/>
                <a:gd name="T56" fmla="*/ 2147483647 w 99"/>
                <a:gd name="T57" fmla="*/ 223721297 h 51"/>
                <a:gd name="T58" fmla="*/ 2147483647 w 99"/>
                <a:gd name="T59" fmla="*/ 299638347 h 51"/>
                <a:gd name="T60" fmla="*/ 2147483647 w 99"/>
                <a:gd name="T61" fmla="*/ 299638347 h 51"/>
                <a:gd name="T62" fmla="*/ 2147483647 w 99"/>
                <a:gd name="T63" fmla="*/ 677705070 h 51"/>
                <a:gd name="T64" fmla="*/ 2147483647 w 99"/>
                <a:gd name="T65" fmla="*/ 792969186 h 51"/>
                <a:gd name="T66" fmla="*/ 2147483647 w 99"/>
                <a:gd name="T67" fmla="*/ 715806472 h 51"/>
                <a:gd name="T68" fmla="*/ 2147483647 w 99"/>
                <a:gd name="T69" fmla="*/ 900177813 h 51"/>
                <a:gd name="T70" fmla="*/ 2147483647 w 99"/>
                <a:gd name="T71" fmla="*/ 900177813 h 51"/>
                <a:gd name="T72" fmla="*/ 2128898857 w 99"/>
                <a:gd name="T73" fmla="*/ 862414503 h 51"/>
                <a:gd name="T74" fmla="*/ 1988260082 w 99"/>
                <a:gd name="T75" fmla="*/ 977343651 h 51"/>
                <a:gd name="T76" fmla="*/ 1729459307 w 99"/>
                <a:gd name="T77" fmla="*/ 900177813 h 51"/>
                <a:gd name="T78" fmla="*/ 1330499842 w 99"/>
                <a:gd name="T79" fmla="*/ 939580342 h 51"/>
                <a:gd name="T80" fmla="*/ 1330499842 w 99"/>
                <a:gd name="T81" fmla="*/ 1015105710 h 51"/>
                <a:gd name="T82" fmla="*/ 1200205095 w 99"/>
                <a:gd name="T83" fmla="*/ 1015105710 h 51"/>
                <a:gd name="T84" fmla="*/ 1200205095 w 99"/>
                <a:gd name="T85" fmla="*/ 1015105710 h 51"/>
                <a:gd name="T86" fmla="*/ 1122051018 w 99"/>
                <a:gd name="T87" fmla="*/ 1123898563 h 51"/>
                <a:gd name="T88" fmla="*/ 1122051018 w 99"/>
                <a:gd name="T89" fmla="*/ 1123898563 h 51"/>
                <a:gd name="T90" fmla="*/ 1200205095 w 99"/>
                <a:gd name="T91" fmla="*/ 1239165803 h 51"/>
                <a:gd name="T92" fmla="*/ 800764887 w 99"/>
                <a:gd name="T93" fmla="*/ 1276980983 h 51"/>
                <a:gd name="T94" fmla="*/ 863732631 w 99"/>
                <a:gd name="T95" fmla="*/ 1500702670 h 51"/>
                <a:gd name="T96" fmla="*/ 657649186 w 99"/>
                <a:gd name="T97" fmla="*/ 1462939986 h 51"/>
                <a:gd name="T98" fmla="*/ 398958314 w 99"/>
                <a:gd name="T99" fmla="*/ 1431270476 h 51"/>
                <a:gd name="T100" fmla="*/ 270934920 w 99"/>
                <a:gd name="T101" fmla="*/ 1577881632 h 51"/>
                <a:gd name="T102" fmla="*/ 270934920 w 99"/>
                <a:gd name="T103" fmla="*/ 1577881632 h 51"/>
                <a:gd name="T104" fmla="*/ 336378274 w 99"/>
                <a:gd name="T105" fmla="*/ 1655061845 h 51"/>
                <a:gd name="T106" fmla="*/ 193355529 w 99"/>
                <a:gd name="T107" fmla="*/ 1839756905 h 51"/>
                <a:gd name="T108" fmla="*/ 65425277 w 99"/>
                <a:gd name="T109" fmla="*/ 1839756905 h 51"/>
                <a:gd name="T110" fmla="*/ 0 w 99"/>
                <a:gd name="T111" fmla="*/ 1916937117 h 51"/>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99"/>
                <a:gd name="T169" fmla="*/ 0 h 51"/>
                <a:gd name="T170" fmla="*/ 99 w 99"/>
                <a:gd name="T171" fmla="*/ 51 h 51"/>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99" h="51">
                  <a:moveTo>
                    <a:pt x="0" y="51"/>
                  </a:moveTo>
                  <a:lnTo>
                    <a:pt x="20" y="49"/>
                  </a:lnTo>
                  <a:lnTo>
                    <a:pt x="20" y="48"/>
                  </a:lnTo>
                  <a:lnTo>
                    <a:pt x="19" y="47"/>
                  </a:lnTo>
                  <a:lnTo>
                    <a:pt x="22" y="46"/>
                  </a:lnTo>
                  <a:lnTo>
                    <a:pt x="22" y="47"/>
                  </a:lnTo>
                  <a:lnTo>
                    <a:pt x="78" y="42"/>
                  </a:lnTo>
                  <a:lnTo>
                    <a:pt x="80" y="41"/>
                  </a:lnTo>
                  <a:lnTo>
                    <a:pt x="80" y="40"/>
                  </a:lnTo>
                  <a:lnTo>
                    <a:pt x="85" y="38"/>
                  </a:lnTo>
                  <a:lnTo>
                    <a:pt x="86" y="37"/>
                  </a:lnTo>
                  <a:lnTo>
                    <a:pt x="89" y="35"/>
                  </a:lnTo>
                  <a:lnTo>
                    <a:pt x="89" y="34"/>
                  </a:lnTo>
                  <a:lnTo>
                    <a:pt x="89" y="33"/>
                  </a:lnTo>
                  <a:lnTo>
                    <a:pt x="90" y="32"/>
                  </a:lnTo>
                  <a:lnTo>
                    <a:pt x="90" y="31"/>
                  </a:lnTo>
                  <a:lnTo>
                    <a:pt x="92" y="29"/>
                  </a:lnTo>
                  <a:lnTo>
                    <a:pt x="99" y="23"/>
                  </a:lnTo>
                  <a:lnTo>
                    <a:pt x="99" y="22"/>
                  </a:lnTo>
                  <a:lnTo>
                    <a:pt x="98" y="22"/>
                  </a:lnTo>
                  <a:lnTo>
                    <a:pt x="97" y="22"/>
                  </a:lnTo>
                  <a:lnTo>
                    <a:pt x="97" y="21"/>
                  </a:lnTo>
                  <a:lnTo>
                    <a:pt x="95" y="20"/>
                  </a:lnTo>
                  <a:lnTo>
                    <a:pt x="95" y="21"/>
                  </a:lnTo>
                  <a:lnTo>
                    <a:pt x="94" y="20"/>
                  </a:lnTo>
                  <a:lnTo>
                    <a:pt x="92" y="18"/>
                  </a:lnTo>
                  <a:lnTo>
                    <a:pt x="90" y="14"/>
                  </a:lnTo>
                  <a:lnTo>
                    <a:pt x="89" y="13"/>
                  </a:lnTo>
                  <a:lnTo>
                    <a:pt x="89" y="12"/>
                  </a:lnTo>
                  <a:lnTo>
                    <a:pt x="89" y="10"/>
                  </a:lnTo>
                  <a:lnTo>
                    <a:pt x="89" y="8"/>
                  </a:lnTo>
                  <a:lnTo>
                    <a:pt x="87" y="7"/>
                  </a:lnTo>
                  <a:lnTo>
                    <a:pt x="86" y="6"/>
                  </a:lnTo>
                  <a:lnTo>
                    <a:pt x="84" y="4"/>
                  </a:lnTo>
                  <a:lnTo>
                    <a:pt x="84" y="3"/>
                  </a:lnTo>
                  <a:lnTo>
                    <a:pt x="82" y="4"/>
                  </a:lnTo>
                  <a:lnTo>
                    <a:pt x="82" y="5"/>
                  </a:lnTo>
                  <a:lnTo>
                    <a:pt x="81" y="6"/>
                  </a:lnTo>
                  <a:lnTo>
                    <a:pt x="80" y="6"/>
                  </a:lnTo>
                  <a:lnTo>
                    <a:pt x="78" y="6"/>
                  </a:lnTo>
                  <a:lnTo>
                    <a:pt x="76" y="5"/>
                  </a:lnTo>
                  <a:lnTo>
                    <a:pt x="75" y="6"/>
                  </a:lnTo>
                  <a:lnTo>
                    <a:pt x="74" y="7"/>
                  </a:lnTo>
                  <a:lnTo>
                    <a:pt x="71" y="5"/>
                  </a:lnTo>
                  <a:lnTo>
                    <a:pt x="68" y="5"/>
                  </a:lnTo>
                  <a:lnTo>
                    <a:pt x="66" y="4"/>
                  </a:lnTo>
                  <a:lnTo>
                    <a:pt x="65" y="2"/>
                  </a:lnTo>
                  <a:lnTo>
                    <a:pt x="63" y="0"/>
                  </a:lnTo>
                  <a:lnTo>
                    <a:pt x="61" y="1"/>
                  </a:lnTo>
                  <a:lnTo>
                    <a:pt x="59" y="0"/>
                  </a:lnTo>
                  <a:lnTo>
                    <a:pt x="58" y="0"/>
                  </a:lnTo>
                  <a:lnTo>
                    <a:pt x="58" y="2"/>
                  </a:lnTo>
                  <a:lnTo>
                    <a:pt x="58" y="5"/>
                  </a:lnTo>
                  <a:lnTo>
                    <a:pt x="58" y="6"/>
                  </a:lnTo>
                  <a:lnTo>
                    <a:pt x="56" y="7"/>
                  </a:lnTo>
                  <a:lnTo>
                    <a:pt x="55" y="8"/>
                  </a:lnTo>
                  <a:lnTo>
                    <a:pt x="52" y="8"/>
                  </a:lnTo>
                  <a:lnTo>
                    <a:pt x="51" y="8"/>
                  </a:lnTo>
                  <a:lnTo>
                    <a:pt x="51" y="11"/>
                  </a:lnTo>
                  <a:lnTo>
                    <a:pt x="46" y="18"/>
                  </a:lnTo>
                  <a:lnTo>
                    <a:pt x="45" y="21"/>
                  </a:lnTo>
                  <a:lnTo>
                    <a:pt x="42" y="21"/>
                  </a:lnTo>
                  <a:lnTo>
                    <a:pt x="40" y="19"/>
                  </a:lnTo>
                  <a:lnTo>
                    <a:pt x="39" y="19"/>
                  </a:lnTo>
                  <a:lnTo>
                    <a:pt x="38" y="20"/>
                  </a:lnTo>
                  <a:lnTo>
                    <a:pt x="37" y="24"/>
                  </a:lnTo>
                  <a:lnTo>
                    <a:pt x="36" y="25"/>
                  </a:lnTo>
                  <a:lnTo>
                    <a:pt x="35" y="24"/>
                  </a:lnTo>
                  <a:lnTo>
                    <a:pt x="34" y="23"/>
                  </a:lnTo>
                  <a:lnTo>
                    <a:pt x="32" y="23"/>
                  </a:lnTo>
                  <a:lnTo>
                    <a:pt x="31" y="26"/>
                  </a:lnTo>
                  <a:lnTo>
                    <a:pt x="30" y="26"/>
                  </a:lnTo>
                  <a:lnTo>
                    <a:pt x="26" y="24"/>
                  </a:lnTo>
                  <a:lnTo>
                    <a:pt x="23" y="25"/>
                  </a:lnTo>
                  <a:lnTo>
                    <a:pt x="20" y="25"/>
                  </a:lnTo>
                  <a:lnTo>
                    <a:pt x="20" y="26"/>
                  </a:lnTo>
                  <a:lnTo>
                    <a:pt x="20" y="27"/>
                  </a:lnTo>
                  <a:lnTo>
                    <a:pt x="19" y="27"/>
                  </a:lnTo>
                  <a:lnTo>
                    <a:pt x="18" y="27"/>
                  </a:lnTo>
                  <a:lnTo>
                    <a:pt x="17" y="28"/>
                  </a:lnTo>
                  <a:lnTo>
                    <a:pt x="17" y="30"/>
                  </a:lnTo>
                  <a:lnTo>
                    <a:pt x="18" y="32"/>
                  </a:lnTo>
                  <a:lnTo>
                    <a:pt x="18" y="33"/>
                  </a:lnTo>
                  <a:lnTo>
                    <a:pt x="14" y="34"/>
                  </a:lnTo>
                  <a:lnTo>
                    <a:pt x="12" y="34"/>
                  </a:lnTo>
                  <a:lnTo>
                    <a:pt x="13" y="36"/>
                  </a:lnTo>
                  <a:lnTo>
                    <a:pt x="13" y="40"/>
                  </a:lnTo>
                  <a:lnTo>
                    <a:pt x="12" y="40"/>
                  </a:lnTo>
                  <a:lnTo>
                    <a:pt x="10" y="39"/>
                  </a:lnTo>
                  <a:lnTo>
                    <a:pt x="8" y="38"/>
                  </a:lnTo>
                  <a:lnTo>
                    <a:pt x="6" y="38"/>
                  </a:lnTo>
                  <a:lnTo>
                    <a:pt x="4" y="39"/>
                  </a:lnTo>
                  <a:lnTo>
                    <a:pt x="4" y="42"/>
                  </a:lnTo>
                  <a:lnTo>
                    <a:pt x="5" y="43"/>
                  </a:lnTo>
                  <a:lnTo>
                    <a:pt x="5" y="44"/>
                  </a:lnTo>
                  <a:lnTo>
                    <a:pt x="4" y="49"/>
                  </a:lnTo>
                  <a:lnTo>
                    <a:pt x="3" y="49"/>
                  </a:lnTo>
                  <a:lnTo>
                    <a:pt x="1" y="49"/>
                  </a:lnTo>
                  <a:lnTo>
                    <a:pt x="0" y="51"/>
                  </a:lnTo>
                  <a:close/>
                </a:path>
              </a:pathLst>
            </a:custGeom>
            <a:solidFill>
              <a:srgbClr val="6987EB"/>
            </a:solidFill>
            <a:ln w="12700" cmpd="sng">
              <a:solidFill>
                <a:schemeClr val="tx1"/>
              </a:solidFill>
              <a:prstDash val="solid"/>
              <a:round/>
              <a:headEnd/>
              <a:tailEnd/>
            </a:ln>
          </p:spPr>
          <p:txBody>
            <a:bodyPr/>
            <a:lstStyle/>
            <a:p>
              <a:endParaRPr lang="en-US"/>
            </a:p>
          </p:txBody>
        </p:sp>
        <p:sp>
          <p:nvSpPr>
            <p:cNvPr id="45239" name="Freeform 17"/>
            <p:cNvSpPr>
              <a:spLocks/>
            </p:cNvSpPr>
            <p:nvPr/>
          </p:nvSpPr>
          <p:spPr bwMode="auto">
            <a:xfrm>
              <a:off x="3742" y="2243"/>
              <a:ext cx="568" cy="190"/>
            </a:xfrm>
            <a:custGeom>
              <a:avLst/>
              <a:gdLst>
                <a:gd name="T0" fmla="*/ 2147483647 w 111"/>
                <a:gd name="T1" fmla="*/ 0 h 39"/>
                <a:gd name="T2" fmla="*/ 2147483647 w 111"/>
                <a:gd name="T3" fmla="*/ 112950259 h 39"/>
                <a:gd name="T4" fmla="*/ 2147483647 w 111"/>
                <a:gd name="T5" fmla="*/ 143756048 h 39"/>
                <a:gd name="T6" fmla="*/ 1958039355 w 111"/>
                <a:gd name="T7" fmla="*/ 330961553 h 39"/>
                <a:gd name="T8" fmla="*/ 1958039355 w 111"/>
                <a:gd name="T9" fmla="*/ 293832488 h 39"/>
                <a:gd name="T10" fmla="*/ 1761069208 w 111"/>
                <a:gd name="T11" fmla="*/ 330961553 h 39"/>
                <a:gd name="T12" fmla="*/ 1821251074 w 111"/>
                <a:gd name="T13" fmla="*/ 369388385 h 39"/>
                <a:gd name="T14" fmla="*/ 1821251074 w 111"/>
                <a:gd name="T15" fmla="*/ 406516592 h 39"/>
                <a:gd name="T16" fmla="*/ 565556237 w 111"/>
                <a:gd name="T17" fmla="*/ 474717640 h 39"/>
                <a:gd name="T18" fmla="*/ 505377319 w 111"/>
                <a:gd name="T19" fmla="*/ 550270185 h 39"/>
                <a:gd name="T20" fmla="*/ 442827006 w 111"/>
                <a:gd name="T21" fmla="*/ 663220795 h 39"/>
                <a:gd name="T22" fmla="*/ 505377319 w 111"/>
                <a:gd name="T23" fmla="*/ 700349937 h 39"/>
                <a:gd name="T24" fmla="*/ 442827006 w 111"/>
                <a:gd name="T25" fmla="*/ 805413543 h 39"/>
                <a:gd name="T26" fmla="*/ 442827006 w 111"/>
                <a:gd name="T27" fmla="*/ 805413543 h 39"/>
                <a:gd name="T28" fmla="*/ 442827006 w 111"/>
                <a:gd name="T29" fmla="*/ 844105401 h 39"/>
                <a:gd name="T30" fmla="*/ 382645140 w 111"/>
                <a:gd name="T31" fmla="*/ 918349343 h 39"/>
                <a:gd name="T32" fmla="*/ 320168269 w 111"/>
                <a:gd name="T33" fmla="*/ 957042448 h 39"/>
                <a:gd name="T34" fmla="*/ 245390752 w 111"/>
                <a:gd name="T35" fmla="*/ 1099232079 h 39"/>
                <a:gd name="T36" fmla="*/ 122732301 w 111"/>
                <a:gd name="T37" fmla="*/ 1175054326 h 39"/>
                <a:gd name="T38" fmla="*/ 122732301 w 111"/>
                <a:gd name="T39" fmla="*/ 1287736948 h 39"/>
                <a:gd name="T40" fmla="*/ 122732301 w 111"/>
                <a:gd name="T41" fmla="*/ 1392745367 h 39"/>
                <a:gd name="T42" fmla="*/ 122732301 w 111"/>
                <a:gd name="T43" fmla="*/ 1392745367 h 39"/>
                <a:gd name="T44" fmla="*/ 0 w 111"/>
                <a:gd name="T45" fmla="*/ 1431491477 h 39"/>
                <a:gd name="T46" fmla="*/ 1821251074 w 111"/>
                <a:gd name="T47" fmla="*/ 1355938620 h 39"/>
                <a:gd name="T48" fmla="*/ 2147483647 w 111"/>
                <a:gd name="T49" fmla="*/ 1250608430 h 39"/>
                <a:gd name="T50" fmla="*/ 2147483647 w 111"/>
                <a:gd name="T51" fmla="*/ 1175054326 h 39"/>
                <a:gd name="T52" fmla="*/ 2147483647 w 111"/>
                <a:gd name="T53" fmla="*/ 1024987513 h 39"/>
                <a:gd name="T54" fmla="*/ 2147483647 w 111"/>
                <a:gd name="T55" fmla="*/ 1024987513 h 39"/>
                <a:gd name="T56" fmla="*/ 2147483647 w 111"/>
                <a:gd name="T57" fmla="*/ 1024987513 h 39"/>
                <a:gd name="T58" fmla="*/ 2147483647 w 111"/>
                <a:gd name="T59" fmla="*/ 994170967 h 39"/>
                <a:gd name="T60" fmla="*/ 2147483647 w 111"/>
                <a:gd name="T61" fmla="*/ 957042448 h 39"/>
                <a:gd name="T62" fmla="*/ 2147483647 w 111"/>
                <a:gd name="T63" fmla="*/ 918349343 h 39"/>
                <a:gd name="T64" fmla="*/ 2147483647 w 111"/>
                <a:gd name="T65" fmla="*/ 881234543 h 39"/>
                <a:gd name="T66" fmla="*/ 2147483647 w 111"/>
                <a:gd name="T67" fmla="*/ 844105401 h 39"/>
                <a:gd name="T68" fmla="*/ 2147483647 w 111"/>
                <a:gd name="T69" fmla="*/ 805413543 h 39"/>
                <a:gd name="T70" fmla="*/ 2147483647 w 111"/>
                <a:gd name="T71" fmla="*/ 768284401 h 39"/>
                <a:gd name="T72" fmla="*/ 2147483647 w 111"/>
                <a:gd name="T73" fmla="*/ 663220795 h 39"/>
                <a:gd name="T74" fmla="*/ 2147483647 w 111"/>
                <a:gd name="T75" fmla="*/ 663220795 h 39"/>
                <a:gd name="T76" fmla="*/ 2147483647 w 111"/>
                <a:gd name="T77" fmla="*/ 587398704 h 39"/>
                <a:gd name="T78" fmla="*/ 2147483647 w 111"/>
                <a:gd name="T79" fmla="*/ 511846471 h 39"/>
                <a:gd name="T80" fmla="*/ 2147483647 w 111"/>
                <a:gd name="T81" fmla="*/ 511846471 h 39"/>
                <a:gd name="T82" fmla="*/ 2147483647 w 111"/>
                <a:gd name="T83" fmla="*/ 511846471 h 39"/>
                <a:gd name="T84" fmla="*/ 2147483647 w 111"/>
                <a:gd name="T85" fmla="*/ 511846471 h 39"/>
                <a:gd name="T86" fmla="*/ 2147483647 w 111"/>
                <a:gd name="T87" fmla="*/ 474717640 h 39"/>
                <a:gd name="T88" fmla="*/ 2147483647 w 111"/>
                <a:gd name="T89" fmla="*/ 437589121 h 39"/>
                <a:gd name="T90" fmla="*/ 2147483647 w 111"/>
                <a:gd name="T91" fmla="*/ 437589121 h 39"/>
                <a:gd name="T92" fmla="*/ 2147483647 w 111"/>
                <a:gd name="T93" fmla="*/ 474717640 h 39"/>
                <a:gd name="T94" fmla="*/ 2147483647 w 111"/>
                <a:gd name="T95" fmla="*/ 437589121 h 39"/>
                <a:gd name="T96" fmla="*/ 2147483647 w 111"/>
                <a:gd name="T97" fmla="*/ 437589121 h 39"/>
                <a:gd name="T98" fmla="*/ 2147483647 w 111"/>
                <a:gd name="T99" fmla="*/ 369388385 h 39"/>
                <a:gd name="T100" fmla="*/ 2147483647 w 111"/>
                <a:gd name="T101" fmla="*/ 369388385 h 39"/>
                <a:gd name="T102" fmla="*/ 2147483647 w 111"/>
                <a:gd name="T103" fmla="*/ 369388385 h 39"/>
                <a:gd name="T104" fmla="*/ 2147483647 w 111"/>
                <a:gd name="T105" fmla="*/ 218011332 h 39"/>
                <a:gd name="T106" fmla="*/ 2147483647 w 111"/>
                <a:gd name="T107" fmla="*/ 180884996 h 39"/>
                <a:gd name="T108" fmla="*/ 2147483647 w 111"/>
                <a:gd name="T109" fmla="*/ 143756048 h 39"/>
                <a:gd name="T110" fmla="*/ 2147483647 w 111"/>
                <a:gd name="T111" fmla="*/ 112950259 h 39"/>
                <a:gd name="T112" fmla="*/ 2147483647 w 111"/>
                <a:gd name="T113" fmla="*/ 37129055 h 39"/>
                <a:gd name="T114" fmla="*/ 2147483647 w 111"/>
                <a:gd name="T115" fmla="*/ 0 h 39"/>
                <a:gd name="T116" fmla="*/ 2147483647 w 111"/>
                <a:gd name="T117" fmla="*/ 0 h 3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11"/>
                <a:gd name="T178" fmla="*/ 0 h 39"/>
                <a:gd name="T179" fmla="*/ 111 w 111"/>
                <a:gd name="T180" fmla="*/ 39 h 3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11" h="39">
                  <a:moveTo>
                    <a:pt x="111" y="0"/>
                  </a:moveTo>
                  <a:lnTo>
                    <a:pt x="89" y="3"/>
                  </a:lnTo>
                  <a:lnTo>
                    <a:pt x="87" y="4"/>
                  </a:lnTo>
                  <a:lnTo>
                    <a:pt x="31" y="9"/>
                  </a:lnTo>
                  <a:lnTo>
                    <a:pt x="31" y="8"/>
                  </a:lnTo>
                  <a:lnTo>
                    <a:pt x="28" y="9"/>
                  </a:lnTo>
                  <a:lnTo>
                    <a:pt x="29" y="10"/>
                  </a:lnTo>
                  <a:lnTo>
                    <a:pt x="29" y="11"/>
                  </a:lnTo>
                  <a:lnTo>
                    <a:pt x="9" y="13"/>
                  </a:lnTo>
                  <a:lnTo>
                    <a:pt x="8" y="15"/>
                  </a:lnTo>
                  <a:lnTo>
                    <a:pt x="7" y="18"/>
                  </a:lnTo>
                  <a:lnTo>
                    <a:pt x="8" y="19"/>
                  </a:lnTo>
                  <a:lnTo>
                    <a:pt x="7" y="22"/>
                  </a:lnTo>
                  <a:lnTo>
                    <a:pt x="7" y="23"/>
                  </a:lnTo>
                  <a:lnTo>
                    <a:pt x="6" y="25"/>
                  </a:lnTo>
                  <a:lnTo>
                    <a:pt x="5" y="26"/>
                  </a:lnTo>
                  <a:lnTo>
                    <a:pt x="4" y="30"/>
                  </a:lnTo>
                  <a:lnTo>
                    <a:pt x="2" y="32"/>
                  </a:lnTo>
                  <a:lnTo>
                    <a:pt x="2" y="35"/>
                  </a:lnTo>
                  <a:lnTo>
                    <a:pt x="2" y="38"/>
                  </a:lnTo>
                  <a:lnTo>
                    <a:pt x="0" y="39"/>
                  </a:lnTo>
                  <a:lnTo>
                    <a:pt x="29" y="37"/>
                  </a:lnTo>
                  <a:lnTo>
                    <a:pt x="65" y="34"/>
                  </a:lnTo>
                  <a:lnTo>
                    <a:pt x="78" y="32"/>
                  </a:lnTo>
                  <a:lnTo>
                    <a:pt x="79" y="28"/>
                  </a:lnTo>
                  <a:lnTo>
                    <a:pt x="80" y="28"/>
                  </a:lnTo>
                  <a:lnTo>
                    <a:pt x="81" y="27"/>
                  </a:lnTo>
                  <a:lnTo>
                    <a:pt x="82" y="26"/>
                  </a:lnTo>
                  <a:lnTo>
                    <a:pt x="81" y="25"/>
                  </a:lnTo>
                  <a:lnTo>
                    <a:pt x="82" y="24"/>
                  </a:lnTo>
                  <a:lnTo>
                    <a:pt x="83" y="23"/>
                  </a:lnTo>
                  <a:lnTo>
                    <a:pt x="86" y="22"/>
                  </a:lnTo>
                  <a:lnTo>
                    <a:pt x="89" y="21"/>
                  </a:lnTo>
                  <a:lnTo>
                    <a:pt x="92" y="18"/>
                  </a:lnTo>
                  <a:lnTo>
                    <a:pt x="93" y="18"/>
                  </a:lnTo>
                  <a:lnTo>
                    <a:pt x="95" y="16"/>
                  </a:lnTo>
                  <a:lnTo>
                    <a:pt x="96" y="14"/>
                  </a:lnTo>
                  <a:lnTo>
                    <a:pt x="97" y="14"/>
                  </a:lnTo>
                  <a:lnTo>
                    <a:pt x="98" y="14"/>
                  </a:lnTo>
                  <a:lnTo>
                    <a:pt x="98" y="13"/>
                  </a:lnTo>
                  <a:lnTo>
                    <a:pt x="99" y="12"/>
                  </a:lnTo>
                  <a:lnTo>
                    <a:pt x="100" y="13"/>
                  </a:lnTo>
                  <a:lnTo>
                    <a:pt x="101" y="12"/>
                  </a:lnTo>
                  <a:lnTo>
                    <a:pt x="103" y="10"/>
                  </a:lnTo>
                  <a:lnTo>
                    <a:pt x="104" y="10"/>
                  </a:lnTo>
                  <a:lnTo>
                    <a:pt x="106" y="10"/>
                  </a:lnTo>
                  <a:lnTo>
                    <a:pt x="109" y="6"/>
                  </a:lnTo>
                  <a:lnTo>
                    <a:pt x="110" y="5"/>
                  </a:lnTo>
                  <a:lnTo>
                    <a:pt x="111" y="4"/>
                  </a:lnTo>
                  <a:lnTo>
                    <a:pt x="111" y="3"/>
                  </a:lnTo>
                  <a:lnTo>
                    <a:pt x="111" y="1"/>
                  </a:lnTo>
                  <a:lnTo>
                    <a:pt x="111" y="0"/>
                  </a:lnTo>
                  <a:close/>
                </a:path>
              </a:pathLst>
            </a:custGeom>
            <a:solidFill>
              <a:srgbClr val="6987EB"/>
            </a:solidFill>
            <a:ln w="12700" cmpd="sng">
              <a:solidFill>
                <a:schemeClr val="tx1"/>
              </a:solidFill>
              <a:prstDash val="solid"/>
              <a:round/>
              <a:headEnd/>
              <a:tailEnd/>
            </a:ln>
          </p:spPr>
          <p:txBody>
            <a:bodyPr/>
            <a:lstStyle/>
            <a:p>
              <a:endParaRPr lang="en-US"/>
            </a:p>
          </p:txBody>
        </p:sp>
        <p:sp>
          <p:nvSpPr>
            <p:cNvPr id="45240" name="Freeform 18"/>
            <p:cNvSpPr>
              <a:spLocks/>
            </p:cNvSpPr>
            <p:nvPr/>
          </p:nvSpPr>
          <p:spPr bwMode="auto">
            <a:xfrm>
              <a:off x="3890" y="2409"/>
              <a:ext cx="266" cy="404"/>
            </a:xfrm>
            <a:custGeom>
              <a:avLst/>
              <a:gdLst>
                <a:gd name="T0" fmla="*/ 0 w 52"/>
                <a:gd name="T1" fmla="*/ 111857026 h 83"/>
                <a:gd name="T2" fmla="*/ 62315004 w 52"/>
                <a:gd name="T3" fmla="*/ 179310126 h 83"/>
                <a:gd name="T4" fmla="*/ 0 w 52"/>
                <a:gd name="T5" fmla="*/ 1999851210 h 83"/>
                <a:gd name="T6" fmla="*/ 0 w 52"/>
                <a:gd name="T7" fmla="*/ 2067236283 h 83"/>
                <a:gd name="T8" fmla="*/ 184671796 w 52"/>
                <a:gd name="T9" fmla="*/ 2147483647 h 83"/>
                <a:gd name="T10" fmla="*/ 244713626 w 52"/>
                <a:gd name="T11" fmla="*/ 2147483647 h 83"/>
                <a:gd name="T12" fmla="*/ 318765058 w 52"/>
                <a:gd name="T13" fmla="*/ 2147483647 h 83"/>
                <a:gd name="T14" fmla="*/ 441209405 w 52"/>
                <a:gd name="T15" fmla="*/ 2147483647 h 83"/>
                <a:gd name="T16" fmla="*/ 503544727 w 52"/>
                <a:gd name="T17" fmla="*/ 2147483647 h 83"/>
                <a:gd name="T18" fmla="*/ 503544727 w 52"/>
                <a:gd name="T19" fmla="*/ 2147483647 h 83"/>
                <a:gd name="T20" fmla="*/ 563583120 w 52"/>
                <a:gd name="T21" fmla="*/ 2147483647 h 83"/>
                <a:gd name="T22" fmla="*/ 625902072 w 52"/>
                <a:gd name="T23" fmla="*/ 2147483647 h 83"/>
                <a:gd name="T24" fmla="*/ 625902072 w 52"/>
                <a:gd name="T25" fmla="*/ 2147483647 h 83"/>
                <a:gd name="T26" fmla="*/ 685939810 w 52"/>
                <a:gd name="T27" fmla="*/ 2147483647 h 83"/>
                <a:gd name="T28" fmla="*/ 822775899 w 52"/>
                <a:gd name="T29" fmla="*/ 2147483647 h 83"/>
                <a:gd name="T30" fmla="*/ 882348096 w 52"/>
                <a:gd name="T31" fmla="*/ 2147483647 h 83"/>
                <a:gd name="T32" fmla="*/ 944667048 w 52"/>
                <a:gd name="T33" fmla="*/ 2147483647 h 83"/>
                <a:gd name="T34" fmla="*/ 1067110168 w 52"/>
                <a:gd name="T35" fmla="*/ 2147483647 h 83"/>
                <a:gd name="T36" fmla="*/ 1067110168 w 52"/>
                <a:gd name="T37" fmla="*/ 2147483647 h 83"/>
                <a:gd name="T38" fmla="*/ 1129442871 w 52"/>
                <a:gd name="T39" fmla="*/ 2147483647 h 83"/>
                <a:gd name="T40" fmla="*/ 1129442871 w 52"/>
                <a:gd name="T41" fmla="*/ 2147483647 h 83"/>
                <a:gd name="T42" fmla="*/ 1129442871 w 52"/>
                <a:gd name="T43" fmla="*/ 2147483647 h 83"/>
                <a:gd name="T44" fmla="*/ 1067110168 w 52"/>
                <a:gd name="T45" fmla="*/ 2147483647 h 83"/>
                <a:gd name="T46" fmla="*/ 1067110168 w 52"/>
                <a:gd name="T47" fmla="*/ 2147483647 h 83"/>
                <a:gd name="T48" fmla="*/ 1129442871 w 52"/>
                <a:gd name="T49" fmla="*/ 2147483647 h 83"/>
                <a:gd name="T50" fmla="*/ 1129442871 w 52"/>
                <a:gd name="T51" fmla="*/ 2147483647 h 83"/>
                <a:gd name="T52" fmla="*/ 1004704786 w 52"/>
                <a:gd name="T53" fmla="*/ 2147483647 h 83"/>
                <a:gd name="T54" fmla="*/ 1004704786 w 52"/>
                <a:gd name="T55" fmla="*/ 2147483647 h 83"/>
                <a:gd name="T56" fmla="*/ 944667048 w 52"/>
                <a:gd name="T57" fmla="*/ 2147483647 h 83"/>
                <a:gd name="T58" fmla="*/ 882348096 w 52"/>
                <a:gd name="T59" fmla="*/ 2147483647 h 83"/>
                <a:gd name="T60" fmla="*/ 882348096 w 52"/>
                <a:gd name="T61" fmla="*/ 2147483647 h 83"/>
                <a:gd name="T62" fmla="*/ 882348096 w 52"/>
                <a:gd name="T63" fmla="*/ 2147483647 h 83"/>
                <a:gd name="T64" fmla="*/ 882348096 w 52"/>
                <a:gd name="T65" fmla="*/ 2147483647 h 83"/>
                <a:gd name="T66" fmla="*/ 882348096 w 52"/>
                <a:gd name="T67" fmla="*/ 2147483647 h 83"/>
                <a:gd name="T68" fmla="*/ 2147483647 w 52"/>
                <a:gd name="T69" fmla="*/ 2147483647 h 83"/>
                <a:gd name="T70" fmla="*/ 2147483647 w 52"/>
                <a:gd name="T71" fmla="*/ 2147483647 h 83"/>
                <a:gd name="T72" fmla="*/ 2147483647 w 52"/>
                <a:gd name="T73" fmla="*/ 2147483647 h 83"/>
                <a:gd name="T74" fmla="*/ 2147483647 w 52"/>
                <a:gd name="T75" fmla="*/ 2105683829 h 83"/>
                <a:gd name="T76" fmla="*/ 2147483647 w 52"/>
                <a:gd name="T77" fmla="*/ 1999851210 h 83"/>
                <a:gd name="T78" fmla="*/ 2147483647 w 52"/>
                <a:gd name="T79" fmla="*/ 1887991342 h 83"/>
                <a:gd name="T80" fmla="*/ 2147483647 w 52"/>
                <a:gd name="T81" fmla="*/ 1814263764 h 83"/>
                <a:gd name="T82" fmla="*/ 2147483647 w 52"/>
                <a:gd name="T83" fmla="*/ 1709971290 h 83"/>
                <a:gd name="T84" fmla="*/ 2147483647 w 52"/>
                <a:gd name="T85" fmla="*/ 1634954027 h 83"/>
                <a:gd name="T86" fmla="*/ 2147483647 w 52"/>
                <a:gd name="T87" fmla="*/ 1634954027 h 83"/>
                <a:gd name="T88" fmla="*/ 2147483647 w 52"/>
                <a:gd name="T89" fmla="*/ 1598113914 h 83"/>
                <a:gd name="T90" fmla="*/ 2147483647 w 52"/>
                <a:gd name="T91" fmla="*/ 1522762704 h 83"/>
                <a:gd name="T92" fmla="*/ 2147483647 w 52"/>
                <a:gd name="T93" fmla="*/ 1492214007 h 83"/>
                <a:gd name="T94" fmla="*/ 2147483647 w 52"/>
                <a:gd name="T95" fmla="*/ 1455377632 h 83"/>
                <a:gd name="T96" fmla="*/ 2147483647 w 52"/>
                <a:gd name="T97" fmla="*/ 1418483937 h 83"/>
                <a:gd name="T98" fmla="*/ 2147483647 w 52"/>
                <a:gd name="T99" fmla="*/ 1343517763 h 83"/>
                <a:gd name="T100" fmla="*/ 2147483647 w 52"/>
                <a:gd name="T101" fmla="*/ 1306627807 h 83"/>
                <a:gd name="T102" fmla="*/ 2147483647 w 52"/>
                <a:gd name="T103" fmla="*/ 0 h 83"/>
                <a:gd name="T104" fmla="*/ 0 w 52"/>
                <a:gd name="T105" fmla="*/ 111857026 h 83"/>
                <a:gd name="T106" fmla="*/ 0 w 52"/>
                <a:gd name="T107" fmla="*/ 111857026 h 8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52"/>
                <a:gd name="T163" fmla="*/ 0 h 83"/>
                <a:gd name="T164" fmla="*/ 52 w 52"/>
                <a:gd name="T165" fmla="*/ 83 h 83"/>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52" h="83">
                  <a:moveTo>
                    <a:pt x="0" y="3"/>
                  </a:moveTo>
                  <a:lnTo>
                    <a:pt x="1" y="5"/>
                  </a:lnTo>
                  <a:lnTo>
                    <a:pt x="0" y="55"/>
                  </a:lnTo>
                  <a:lnTo>
                    <a:pt x="0" y="57"/>
                  </a:lnTo>
                  <a:lnTo>
                    <a:pt x="3" y="82"/>
                  </a:lnTo>
                  <a:lnTo>
                    <a:pt x="4" y="82"/>
                  </a:lnTo>
                  <a:lnTo>
                    <a:pt x="5" y="81"/>
                  </a:lnTo>
                  <a:lnTo>
                    <a:pt x="7" y="82"/>
                  </a:lnTo>
                  <a:lnTo>
                    <a:pt x="8" y="81"/>
                  </a:lnTo>
                  <a:lnTo>
                    <a:pt x="8" y="77"/>
                  </a:lnTo>
                  <a:lnTo>
                    <a:pt x="9" y="75"/>
                  </a:lnTo>
                  <a:lnTo>
                    <a:pt x="10" y="77"/>
                  </a:lnTo>
                  <a:lnTo>
                    <a:pt x="10" y="78"/>
                  </a:lnTo>
                  <a:lnTo>
                    <a:pt x="11" y="80"/>
                  </a:lnTo>
                  <a:lnTo>
                    <a:pt x="13" y="83"/>
                  </a:lnTo>
                  <a:lnTo>
                    <a:pt x="14" y="83"/>
                  </a:lnTo>
                  <a:lnTo>
                    <a:pt x="15" y="83"/>
                  </a:lnTo>
                  <a:lnTo>
                    <a:pt x="17" y="81"/>
                  </a:lnTo>
                  <a:lnTo>
                    <a:pt x="18" y="80"/>
                  </a:lnTo>
                  <a:lnTo>
                    <a:pt x="18" y="79"/>
                  </a:lnTo>
                  <a:lnTo>
                    <a:pt x="17" y="79"/>
                  </a:lnTo>
                  <a:lnTo>
                    <a:pt x="17" y="78"/>
                  </a:lnTo>
                  <a:lnTo>
                    <a:pt x="18" y="77"/>
                  </a:lnTo>
                  <a:lnTo>
                    <a:pt x="18" y="76"/>
                  </a:lnTo>
                  <a:lnTo>
                    <a:pt x="16" y="75"/>
                  </a:lnTo>
                  <a:lnTo>
                    <a:pt x="15" y="75"/>
                  </a:lnTo>
                  <a:lnTo>
                    <a:pt x="14" y="73"/>
                  </a:lnTo>
                  <a:lnTo>
                    <a:pt x="14" y="72"/>
                  </a:lnTo>
                  <a:lnTo>
                    <a:pt x="14" y="71"/>
                  </a:lnTo>
                  <a:lnTo>
                    <a:pt x="14" y="70"/>
                  </a:lnTo>
                  <a:lnTo>
                    <a:pt x="52" y="66"/>
                  </a:lnTo>
                  <a:lnTo>
                    <a:pt x="52" y="65"/>
                  </a:lnTo>
                  <a:lnTo>
                    <a:pt x="50" y="63"/>
                  </a:lnTo>
                  <a:lnTo>
                    <a:pt x="50" y="58"/>
                  </a:lnTo>
                  <a:lnTo>
                    <a:pt x="48" y="55"/>
                  </a:lnTo>
                  <a:lnTo>
                    <a:pt x="48" y="52"/>
                  </a:lnTo>
                  <a:lnTo>
                    <a:pt x="49" y="50"/>
                  </a:lnTo>
                  <a:lnTo>
                    <a:pt x="49" y="47"/>
                  </a:lnTo>
                  <a:lnTo>
                    <a:pt x="50" y="45"/>
                  </a:lnTo>
                  <a:lnTo>
                    <a:pt x="51" y="45"/>
                  </a:lnTo>
                  <a:lnTo>
                    <a:pt x="49" y="44"/>
                  </a:lnTo>
                  <a:lnTo>
                    <a:pt x="50" y="42"/>
                  </a:lnTo>
                  <a:lnTo>
                    <a:pt x="49" y="41"/>
                  </a:lnTo>
                  <a:lnTo>
                    <a:pt x="48" y="40"/>
                  </a:lnTo>
                  <a:lnTo>
                    <a:pt x="47" y="39"/>
                  </a:lnTo>
                  <a:lnTo>
                    <a:pt x="46" y="37"/>
                  </a:lnTo>
                  <a:lnTo>
                    <a:pt x="45" y="36"/>
                  </a:lnTo>
                  <a:lnTo>
                    <a:pt x="36" y="0"/>
                  </a:lnTo>
                  <a:lnTo>
                    <a:pt x="0" y="3"/>
                  </a:lnTo>
                  <a:close/>
                </a:path>
              </a:pathLst>
            </a:custGeom>
            <a:solidFill>
              <a:srgbClr val="6987EB"/>
            </a:solidFill>
            <a:ln w="12700" cmpd="sng">
              <a:solidFill>
                <a:schemeClr val="tx1"/>
              </a:solidFill>
              <a:prstDash val="solid"/>
              <a:round/>
              <a:headEnd/>
              <a:tailEnd/>
            </a:ln>
          </p:spPr>
          <p:txBody>
            <a:bodyPr/>
            <a:lstStyle/>
            <a:p>
              <a:endParaRPr lang="en-US"/>
            </a:p>
          </p:txBody>
        </p:sp>
        <p:sp>
          <p:nvSpPr>
            <p:cNvPr id="45241" name="Freeform 19"/>
            <p:cNvSpPr>
              <a:spLocks/>
            </p:cNvSpPr>
            <p:nvPr/>
          </p:nvSpPr>
          <p:spPr bwMode="auto">
            <a:xfrm>
              <a:off x="4060" y="1789"/>
              <a:ext cx="291" cy="307"/>
            </a:xfrm>
            <a:custGeom>
              <a:avLst/>
              <a:gdLst>
                <a:gd name="T0" fmla="*/ 313300114 w 57"/>
                <a:gd name="T1" fmla="*/ 2023552020 h 63"/>
                <a:gd name="T2" fmla="*/ 492354878 w 57"/>
                <a:gd name="T3" fmla="*/ 2060749729 h 63"/>
                <a:gd name="T4" fmla="*/ 612399268 w 57"/>
                <a:gd name="T5" fmla="*/ 2023552020 h 63"/>
                <a:gd name="T6" fmla="*/ 793721014 w 57"/>
                <a:gd name="T7" fmla="*/ 2147483647 h 63"/>
                <a:gd name="T8" fmla="*/ 1107107958 w 57"/>
                <a:gd name="T9" fmla="*/ 2147483647 h 63"/>
                <a:gd name="T10" fmla="*/ 1347461396 w 57"/>
                <a:gd name="T11" fmla="*/ 2147483647 h 63"/>
                <a:gd name="T12" fmla="*/ 1538555674 w 57"/>
                <a:gd name="T13" fmla="*/ 2147483647 h 63"/>
                <a:gd name="T14" fmla="*/ 1719878889 w 57"/>
                <a:gd name="T15" fmla="*/ 2147483647 h 63"/>
                <a:gd name="T16" fmla="*/ 1781246587 w 57"/>
                <a:gd name="T17" fmla="*/ 2147483647 h 63"/>
                <a:gd name="T18" fmla="*/ 1901290977 w 57"/>
                <a:gd name="T19" fmla="*/ 2147483647 h 63"/>
                <a:gd name="T20" fmla="*/ 2091833397 w 57"/>
                <a:gd name="T21" fmla="*/ 2147483647 h 63"/>
                <a:gd name="T22" fmla="*/ 2147483647 w 57"/>
                <a:gd name="T23" fmla="*/ 2147483647 h 63"/>
                <a:gd name="T24" fmla="*/ 2147483647 w 57"/>
                <a:gd name="T25" fmla="*/ 2147483647 h 63"/>
                <a:gd name="T26" fmla="*/ 2147483647 w 57"/>
                <a:gd name="T27" fmla="*/ 2136765640 h 63"/>
                <a:gd name="T28" fmla="*/ 2147483647 w 57"/>
                <a:gd name="T29" fmla="*/ 1910339648 h 63"/>
                <a:gd name="T30" fmla="*/ 2147483647 w 57"/>
                <a:gd name="T31" fmla="*/ 1986354311 h 63"/>
                <a:gd name="T32" fmla="*/ 2147483647 w 57"/>
                <a:gd name="T33" fmla="*/ 1879472959 h 63"/>
                <a:gd name="T34" fmla="*/ 2147483647 w 57"/>
                <a:gd name="T35" fmla="*/ 1729075352 h 63"/>
                <a:gd name="T36" fmla="*/ 2147483647 w 57"/>
                <a:gd name="T37" fmla="*/ 1653447412 h 63"/>
                <a:gd name="T38" fmla="*/ 2147483647 w 57"/>
                <a:gd name="T39" fmla="*/ 1616262177 h 63"/>
                <a:gd name="T40" fmla="*/ 2147483647 w 57"/>
                <a:gd name="T41" fmla="*/ 1510681959 h 63"/>
                <a:gd name="T42" fmla="*/ 2147483647 w 57"/>
                <a:gd name="T43" fmla="*/ 1434666049 h 63"/>
                <a:gd name="T44" fmla="*/ 2147483647 w 57"/>
                <a:gd name="T45" fmla="*/ 1321785509 h 63"/>
                <a:gd name="T46" fmla="*/ 2147483647 w 57"/>
                <a:gd name="T47" fmla="*/ 1253403313 h 63"/>
                <a:gd name="T48" fmla="*/ 2147483647 w 57"/>
                <a:gd name="T49" fmla="*/ 958993386 h 63"/>
                <a:gd name="T50" fmla="*/ 2147483647 w 57"/>
                <a:gd name="T51" fmla="*/ 846099748 h 63"/>
                <a:gd name="T52" fmla="*/ 2147483647 w 57"/>
                <a:gd name="T53" fmla="*/ 807349535 h 63"/>
                <a:gd name="T54" fmla="*/ 2147483647 w 57"/>
                <a:gd name="T55" fmla="*/ 113213035 h 63"/>
                <a:gd name="T56" fmla="*/ 2147483647 w 57"/>
                <a:gd name="T57" fmla="*/ 218460056 h 63"/>
                <a:gd name="T58" fmla="*/ 2147483647 w 57"/>
                <a:gd name="T59" fmla="*/ 370425993 h 63"/>
                <a:gd name="T60" fmla="*/ 2091833397 w 57"/>
                <a:gd name="T61" fmla="*/ 370425993 h 63"/>
                <a:gd name="T62" fmla="*/ 1839923280 w 57"/>
                <a:gd name="T63" fmla="*/ 475673131 h 63"/>
                <a:gd name="T64" fmla="*/ 1660848013 w 57"/>
                <a:gd name="T65" fmla="*/ 438489456 h 63"/>
                <a:gd name="T66" fmla="*/ 1538555674 w 57"/>
                <a:gd name="T67" fmla="*/ 438489456 h 63"/>
                <a:gd name="T68" fmla="*/ 1538555674 w 57"/>
                <a:gd name="T69" fmla="*/ 407623391 h 63"/>
                <a:gd name="T70" fmla="*/ 1166138834 w 57"/>
                <a:gd name="T71" fmla="*/ 331676092 h 63"/>
                <a:gd name="T72" fmla="*/ 1046183969 w 57"/>
                <a:gd name="T73" fmla="*/ 370425993 h 63"/>
                <a:gd name="T74" fmla="*/ 0 w 57"/>
                <a:gd name="T75" fmla="*/ 407623391 h 6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7"/>
                <a:gd name="T115" fmla="*/ 0 h 63"/>
                <a:gd name="T116" fmla="*/ 57 w 57"/>
                <a:gd name="T117" fmla="*/ 63 h 6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7" h="63">
                  <a:moveTo>
                    <a:pt x="0" y="11"/>
                  </a:moveTo>
                  <a:lnTo>
                    <a:pt x="5" y="55"/>
                  </a:lnTo>
                  <a:lnTo>
                    <a:pt x="6" y="55"/>
                  </a:lnTo>
                  <a:lnTo>
                    <a:pt x="8" y="56"/>
                  </a:lnTo>
                  <a:lnTo>
                    <a:pt x="10" y="55"/>
                  </a:lnTo>
                  <a:lnTo>
                    <a:pt x="12" y="57"/>
                  </a:lnTo>
                  <a:lnTo>
                    <a:pt x="13" y="59"/>
                  </a:lnTo>
                  <a:lnTo>
                    <a:pt x="15" y="60"/>
                  </a:lnTo>
                  <a:lnTo>
                    <a:pt x="18" y="60"/>
                  </a:lnTo>
                  <a:lnTo>
                    <a:pt x="21" y="62"/>
                  </a:lnTo>
                  <a:lnTo>
                    <a:pt x="22" y="61"/>
                  </a:lnTo>
                  <a:lnTo>
                    <a:pt x="23" y="60"/>
                  </a:lnTo>
                  <a:lnTo>
                    <a:pt x="25" y="61"/>
                  </a:lnTo>
                  <a:lnTo>
                    <a:pt x="27" y="61"/>
                  </a:lnTo>
                  <a:lnTo>
                    <a:pt x="28" y="61"/>
                  </a:lnTo>
                  <a:lnTo>
                    <a:pt x="29" y="60"/>
                  </a:lnTo>
                  <a:lnTo>
                    <a:pt x="29" y="59"/>
                  </a:lnTo>
                  <a:lnTo>
                    <a:pt x="31" y="58"/>
                  </a:lnTo>
                  <a:lnTo>
                    <a:pt x="31" y="59"/>
                  </a:lnTo>
                  <a:lnTo>
                    <a:pt x="33" y="61"/>
                  </a:lnTo>
                  <a:lnTo>
                    <a:pt x="34" y="62"/>
                  </a:lnTo>
                  <a:lnTo>
                    <a:pt x="36" y="63"/>
                  </a:lnTo>
                  <a:lnTo>
                    <a:pt x="38" y="63"/>
                  </a:lnTo>
                  <a:lnTo>
                    <a:pt x="39" y="61"/>
                  </a:lnTo>
                  <a:lnTo>
                    <a:pt x="40" y="60"/>
                  </a:lnTo>
                  <a:lnTo>
                    <a:pt x="40" y="58"/>
                  </a:lnTo>
                  <a:lnTo>
                    <a:pt x="40" y="56"/>
                  </a:lnTo>
                  <a:lnTo>
                    <a:pt x="41" y="52"/>
                  </a:lnTo>
                  <a:lnTo>
                    <a:pt x="42" y="52"/>
                  </a:lnTo>
                  <a:lnTo>
                    <a:pt x="44" y="54"/>
                  </a:lnTo>
                  <a:lnTo>
                    <a:pt x="45" y="52"/>
                  </a:lnTo>
                  <a:lnTo>
                    <a:pt x="45" y="51"/>
                  </a:lnTo>
                  <a:lnTo>
                    <a:pt x="46" y="48"/>
                  </a:lnTo>
                  <a:lnTo>
                    <a:pt x="47" y="47"/>
                  </a:lnTo>
                  <a:lnTo>
                    <a:pt x="47" y="46"/>
                  </a:lnTo>
                  <a:lnTo>
                    <a:pt x="48" y="45"/>
                  </a:lnTo>
                  <a:lnTo>
                    <a:pt x="49" y="45"/>
                  </a:lnTo>
                  <a:lnTo>
                    <a:pt x="51" y="44"/>
                  </a:lnTo>
                  <a:lnTo>
                    <a:pt x="53" y="41"/>
                  </a:lnTo>
                  <a:lnTo>
                    <a:pt x="54" y="41"/>
                  </a:lnTo>
                  <a:lnTo>
                    <a:pt x="55" y="39"/>
                  </a:lnTo>
                  <a:lnTo>
                    <a:pt x="55" y="37"/>
                  </a:lnTo>
                  <a:lnTo>
                    <a:pt x="55" y="36"/>
                  </a:lnTo>
                  <a:lnTo>
                    <a:pt x="55" y="35"/>
                  </a:lnTo>
                  <a:lnTo>
                    <a:pt x="56" y="34"/>
                  </a:lnTo>
                  <a:lnTo>
                    <a:pt x="57" y="27"/>
                  </a:lnTo>
                  <a:lnTo>
                    <a:pt x="54" y="26"/>
                  </a:lnTo>
                  <a:lnTo>
                    <a:pt x="56" y="25"/>
                  </a:lnTo>
                  <a:lnTo>
                    <a:pt x="55" y="23"/>
                  </a:lnTo>
                  <a:lnTo>
                    <a:pt x="56" y="22"/>
                  </a:lnTo>
                  <a:lnTo>
                    <a:pt x="57" y="22"/>
                  </a:lnTo>
                  <a:lnTo>
                    <a:pt x="53" y="0"/>
                  </a:lnTo>
                  <a:lnTo>
                    <a:pt x="46" y="3"/>
                  </a:lnTo>
                  <a:lnTo>
                    <a:pt x="44" y="5"/>
                  </a:lnTo>
                  <a:lnTo>
                    <a:pt x="42" y="6"/>
                  </a:lnTo>
                  <a:lnTo>
                    <a:pt x="39" y="10"/>
                  </a:lnTo>
                  <a:lnTo>
                    <a:pt x="37" y="10"/>
                  </a:lnTo>
                  <a:lnTo>
                    <a:pt x="36" y="10"/>
                  </a:lnTo>
                  <a:lnTo>
                    <a:pt x="34" y="10"/>
                  </a:lnTo>
                  <a:lnTo>
                    <a:pt x="33" y="11"/>
                  </a:lnTo>
                  <a:lnTo>
                    <a:pt x="30" y="13"/>
                  </a:lnTo>
                  <a:lnTo>
                    <a:pt x="29" y="13"/>
                  </a:lnTo>
                  <a:lnTo>
                    <a:pt x="27" y="12"/>
                  </a:lnTo>
                  <a:lnTo>
                    <a:pt x="26" y="13"/>
                  </a:lnTo>
                  <a:lnTo>
                    <a:pt x="25" y="12"/>
                  </a:lnTo>
                  <a:lnTo>
                    <a:pt x="26" y="11"/>
                  </a:lnTo>
                  <a:lnTo>
                    <a:pt x="25" y="11"/>
                  </a:lnTo>
                  <a:lnTo>
                    <a:pt x="23" y="11"/>
                  </a:lnTo>
                  <a:lnTo>
                    <a:pt x="19" y="9"/>
                  </a:lnTo>
                  <a:lnTo>
                    <a:pt x="18" y="9"/>
                  </a:lnTo>
                  <a:lnTo>
                    <a:pt x="17" y="10"/>
                  </a:lnTo>
                  <a:lnTo>
                    <a:pt x="17" y="9"/>
                  </a:lnTo>
                  <a:lnTo>
                    <a:pt x="0" y="11"/>
                  </a:lnTo>
                  <a:close/>
                </a:path>
              </a:pathLst>
            </a:custGeom>
            <a:solidFill>
              <a:srgbClr val="6987EB"/>
            </a:solidFill>
            <a:ln w="12700" cmpd="sng">
              <a:solidFill>
                <a:schemeClr val="tx1"/>
              </a:solidFill>
              <a:prstDash val="solid"/>
              <a:round/>
              <a:headEnd/>
              <a:tailEnd/>
            </a:ln>
          </p:spPr>
          <p:txBody>
            <a:bodyPr/>
            <a:lstStyle/>
            <a:p>
              <a:endParaRPr lang="en-US"/>
            </a:p>
          </p:txBody>
        </p:sp>
        <p:sp>
          <p:nvSpPr>
            <p:cNvPr id="45242" name="Freeform 20"/>
            <p:cNvSpPr>
              <a:spLocks/>
            </p:cNvSpPr>
            <p:nvPr/>
          </p:nvSpPr>
          <p:spPr bwMode="auto">
            <a:xfrm>
              <a:off x="4141" y="2179"/>
              <a:ext cx="610" cy="249"/>
            </a:xfrm>
            <a:custGeom>
              <a:avLst/>
              <a:gdLst>
                <a:gd name="T0" fmla="*/ 124440911 w 119"/>
                <a:gd name="T1" fmla="*/ 1538465354 h 51"/>
                <a:gd name="T2" fmla="*/ 264118573 w 119"/>
                <a:gd name="T3" fmla="*/ 1462939986 h 51"/>
                <a:gd name="T4" fmla="*/ 325132008 w 119"/>
                <a:gd name="T5" fmla="*/ 1354161507 h 51"/>
                <a:gd name="T6" fmla="*/ 901898896 w 119"/>
                <a:gd name="T7" fmla="*/ 1161716867 h 51"/>
                <a:gd name="T8" fmla="*/ 1153191110 w 119"/>
                <a:gd name="T9" fmla="*/ 1015105710 h 51"/>
                <a:gd name="T10" fmla="*/ 1290458339 w 119"/>
                <a:gd name="T11" fmla="*/ 1015105710 h 51"/>
                <a:gd name="T12" fmla="*/ 1353884872 w 119"/>
                <a:gd name="T13" fmla="*/ 939580342 h 51"/>
                <a:gd name="T14" fmla="*/ 1478322380 w 119"/>
                <a:gd name="T15" fmla="*/ 939580342 h 51"/>
                <a:gd name="T16" fmla="*/ 1803436918 w 119"/>
                <a:gd name="T17" fmla="*/ 862414503 h 51"/>
                <a:gd name="T18" fmla="*/ 2116195136 w 119"/>
                <a:gd name="T19" fmla="*/ 638288010 h 51"/>
                <a:gd name="T20" fmla="*/ 2116195136 w 119"/>
                <a:gd name="T21" fmla="*/ 485596178 h 51"/>
                <a:gd name="T22" fmla="*/ 2147483647 w 119"/>
                <a:gd name="T23" fmla="*/ 485596178 h 51"/>
                <a:gd name="T24" fmla="*/ 2147483647 w 119"/>
                <a:gd name="T25" fmla="*/ 453983539 h 51"/>
                <a:gd name="T26" fmla="*/ 2147483647 w 119"/>
                <a:gd name="T27" fmla="*/ 37763299 h 51"/>
                <a:gd name="T28" fmla="*/ 2147483647 w 119"/>
                <a:gd name="T29" fmla="*/ 77179568 h 51"/>
                <a:gd name="T30" fmla="*/ 2147483647 w 119"/>
                <a:gd name="T31" fmla="*/ 184373762 h 51"/>
                <a:gd name="T32" fmla="*/ 2147483647 w 119"/>
                <a:gd name="T33" fmla="*/ 223721297 h 51"/>
                <a:gd name="T34" fmla="*/ 2147483647 w 119"/>
                <a:gd name="T35" fmla="*/ 184373762 h 51"/>
                <a:gd name="T36" fmla="*/ 2147483647 w 119"/>
                <a:gd name="T37" fmla="*/ 223721297 h 51"/>
                <a:gd name="T38" fmla="*/ 2147483647 w 119"/>
                <a:gd name="T39" fmla="*/ 299638347 h 51"/>
                <a:gd name="T40" fmla="*/ 2147483647 w 119"/>
                <a:gd name="T41" fmla="*/ 416165235 h 51"/>
                <a:gd name="T42" fmla="*/ 2147483647 w 119"/>
                <a:gd name="T43" fmla="*/ 453983539 h 51"/>
                <a:gd name="T44" fmla="*/ 2147483647 w 119"/>
                <a:gd name="T45" fmla="*/ 338988772 h 51"/>
                <a:gd name="T46" fmla="*/ 2147483647 w 119"/>
                <a:gd name="T47" fmla="*/ 416165235 h 51"/>
                <a:gd name="T48" fmla="*/ 2147483647 w 119"/>
                <a:gd name="T49" fmla="*/ 416165235 h 51"/>
                <a:gd name="T50" fmla="*/ 2147483647 w 119"/>
                <a:gd name="T51" fmla="*/ 338988772 h 51"/>
                <a:gd name="T52" fmla="*/ 2147483647 w 119"/>
                <a:gd name="T53" fmla="*/ 523359488 h 51"/>
                <a:gd name="T54" fmla="*/ 2147483647 w 119"/>
                <a:gd name="T55" fmla="*/ 638288010 h 51"/>
                <a:gd name="T56" fmla="*/ 2147483647 w 119"/>
                <a:gd name="T57" fmla="*/ 715806472 h 51"/>
                <a:gd name="T58" fmla="*/ 2147483647 w 119"/>
                <a:gd name="T59" fmla="*/ 753555407 h 51"/>
                <a:gd name="T60" fmla="*/ 2147483647 w 119"/>
                <a:gd name="T61" fmla="*/ 715806472 h 51"/>
                <a:gd name="T62" fmla="*/ 2147483647 w 119"/>
                <a:gd name="T63" fmla="*/ 677705070 h 51"/>
                <a:gd name="T64" fmla="*/ 2147483647 w 119"/>
                <a:gd name="T65" fmla="*/ 792969186 h 51"/>
                <a:gd name="T66" fmla="*/ 2147483647 w 119"/>
                <a:gd name="T67" fmla="*/ 823000100 h 51"/>
                <a:gd name="T68" fmla="*/ 2147483647 w 119"/>
                <a:gd name="T69" fmla="*/ 900177813 h 51"/>
                <a:gd name="T70" fmla="*/ 2147483647 w 119"/>
                <a:gd name="T71" fmla="*/ 1015105710 h 51"/>
                <a:gd name="T72" fmla="*/ 2147483647 w 119"/>
                <a:gd name="T73" fmla="*/ 1092285923 h 51"/>
                <a:gd name="T74" fmla="*/ 2147483647 w 119"/>
                <a:gd name="T75" fmla="*/ 1015105710 h 51"/>
                <a:gd name="T76" fmla="*/ 2147483647 w 119"/>
                <a:gd name="T77" fmla="*/ 1015105710 h 51"/>
                <a:gd name="T78" fmla="*/ 2147483647 w 119"/>
                <a:gd name="T79" fmla="*/ 1201064401 h 51"/>
                <a:gd name="T80" fmla="*/ 2147483647 w 119"/>
                <a:gd name="T81" fmla="*/ 1354161507 h 51"/>
                <a:gd name="T82" fmla="*/ 2147483647 w 119"/>
                <a:gd name="T83" fmla="*/ 1393507792 h 51"/>
                <a:gd name="T84" fmla="*/ 2147483647 w 119"/>
                <a:gd name="T85" fmla="*/ 1655061845 h 51"/>
                <a:gd name="T86" fmla="*/ 2147483647 w 119"/>
                <a:gd name="T87" fmla="*/ 1877520839 h 51"/>
                <a:gd name="T88" fmla="*/ 2147483647 w 119"/>
                <a:gd name="T89" fmla="*/ 1462939986 h 51"/>
                <a:gd name="T90" fmla="*/ 2147483647 w 119"/>
                <a:gd name="T91" fmla="*/ 1354161507 h 51"/>
                <a:gd name="T92" fmla="*/ 2147483647 w 119"/>
                <a:gd name="T93" fmla="*/ 1354161507 h 51"/>
                <a:gd name="T94" fmla="*/ 1927876722 w 119"/>
                <a:gd name="T95" fmla="*/ 1393507792 h 51"/>
                <a:gd name="T96" fmla="*/ 1666642106 w 119"/>
                <a:gd name="T97" fmla="*/ 1500702670 h 51"/>
                <a:gd name="T98" fmla="*/ 0 w 119"/>
                <a:gd name="T99" fmla="*/ 1693150748 h 5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
                <a:gd name="T151" fmla="*/ 0 h 51"/>
                <a:gd name="T152" fmla="*/ 119 w 119"/>
                <a:gd name="T153" fmla="*/ 51 h 51"/>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 h="51">
                  <a:moveTo>
                    <a:pt x="0" y="45"/>
                  </a:moveTo>
                  <a:lnTo>
                    <a:pt x="1" y="41"/>
                  </a:lnTo>
                  <a:lnTo>
                    <a:pt x="2" y="41"/>
                  </a:lnTo>
                  <a:lnTo>
                    <a:pt x="3" y="40"/>
                  </a:lnTo>
                  <a:lnTo>
                    <a:pt x="4" y="39"/>
                  </a:lnTo>
                  <a:lnTo>
                    <a:pt x="3" y="38"/>
                  </a:lnTo>
                  <a:lnTo>
                    <a:pt x="4" y="37"/>
                  </a:lnTo>
                  <a:lnTo>
                    <a:pt x="5" y="36"/>
                  </a:lnTo>
                  <a:lnTo>
                    <a:pt x="8" y="35"/>
                  </a:lnTo>
                  <a:lnTo>
                    <a:pt x="11" y="34"/>
                  </a:lnTo>
                  <a:lnTo>
                    <a:pt x="14" y="31"/>
                  </a:lnTo>
                  <a:lnTo>
                    <a:pt x="15" y="31"/>
                  </a:lnTo>
                  <a:lnTo>
                    <a:pt x="17" y="29"/>
                  </a:lnTo>
                  <a:lnTo>
                    <a:pt x="18" y="27"/>
                  </a:lnTo>
                  <a:lnTo>
                    <a:pt x="19" y="27"/>
                  </a:lnTo>
                  <a:lnTo>
                    <a:pt x="20" y="27"/>
                  </a:lnTo>
                  <a:lnTo>
                    <a:pt x="20" y="26"/>
                  </a:lnTo>
                  <a:lnTo>
                    <a:pt x="21" y="25"/>
                  </a:lnTo>
                  <a:lnTo>
                    <a:pt x="22" y="26"/>
                  </a:lnTo>
                  <a:lnTo>
                    <a:pt x="23" y="25"/>
                  </a:lnTo>
                  <a:lnTo>
                    <a:pt x="25" y="23"/>
                  </a:lnTo>
                  <a:lnTo>
                    <a:pt x="26" y="23"/>
                  </a:lnTo>
                  <a:lnTo>
                    <a:pt x="28" y="23"/>
                  </a:lnTo>
                  <a:lnTo>
                    <a:pt x="31" y="19"/>
                  </a:lnTo>
                  <a:lnTo>
                    <a:pt x="32" y="18"/>
                  </a:lnTo>
                  <a:lnTo>
                    <a:pt x="33" y="17"/>
                  </a:lnTo>
                  <a:lnTo>
                    <a:pt x="33" y="16"/>
                  </a:lnTo>
                  <a:lnTo>
                    <a:pt x="33" y="14"/>
                  </a:lnTo>
                  <a:lnTo>
                    <a:pt x="33" y="13"/>
                  </a:lnTo>
                  <a:lnTo>
                    <a:pt x="37" y="12"/>
                  </a:lnTo>
                  <a:lnTo>
                    <a:pt x="37" y="13"/>
                  </a:lnTo>
                  <a:lnTo>
                    <a:pt x="40" y="13"/>
                  </a:lnTo>
                  <a:lnTo>
                    <a:pt x="42" y="12"/>
                  </a:lnTo>
                  <a:lnTo>
                    <a:pt x="78" y="7"/>
                  </a:lnTo>
                  <a:lnTo>
                    <a:pt x="112" y="0"/>
                  </a:lnTo>
                  <a:lnTo>
                    <a:pt x="113" y="1"/>
                  </a:lnTo>
                  <a:lnTo>
                    <a:pt x="114" y="2"/>
                  </a:lnTo>
                  <a:lnTo>
                    <a:pt x="115" y="3"/>
                  </a:lnTo>
                  <a:lnTo>
                    <a:pt x="116" y="5"/>
                  </a:lnTo>
                  <a:lnTo>
                    <a:pt x="116" y="6"/>
                  </a:lnTo>
                  <a:lnTo>
                    <a:pt x="115" y="5"/>
                  </a:lnTo>
                  <a:lnTo>
                    <a:pt x="114" y="5"/>
                  </a:lnTo>
                  <a:lnTo>
                    <a:pt x="113" y="5"/>
                  </a:lnTo>
                  <a:lnTo>
                    <a:pt x="112" y="5"/>
                  </a:lnTo>
                  <a:lnTo>
                    <a:pt x="113" y="6"/>
                  </a:lnTo>
                  <a:lnTo>
                    <a:pt x="110" y="8"/>
                  </a:lnTo>
                  <a:lnTo>
                    <a:pt x="109" y="8"/>
                  </a:lnTo>
                  <a:lnTo>
                    <a:pt x="108" y="10"/>
                  </a:lnTo>
                  <a:lnTo>
                    <a:pt x="106" y="10"/>
                  </a:lnTo>
                  <a:lnTo>
                    <a:pt x="105" y="11"/>
                  </a:lnTo>
                  <a:lnTo>
                    <a:pt x="105" y="12"/>
                  </a:lnTo>
                  <a:lnTo>
                    <a:pt x="106" y="12"/>
                  </a:lnTo>
                  <a:lnTo>
                    <a:pt x="108" y="11"/>
                  </a:lnTo>
                  <a:lnTo>
                    <a:pt x="111" y="10"/>
                  </a:lnTo>
                  <a:lnTo>
                    <a:pt x="112" y="9"/>
                  </a:lnTo>
                  <a:lnTo>
                    <a:pt x="114" y="9"/>
                  </a:lnTo>
                  <a:lnTo>
                    <a:pt x="114" y="10"/>
                  </a:lnTo>
                  <a:lnTo>
                    <a:pt x="114" y="11"/>
                  </a:lnTo>
                  <a:lnTo>
                    <a:pt x="115" y="12"/>
                  </a:lnTo>
                  <a:lnTo>
                    <a:pt x="115" y="11"/>
                  </a:lnTo>
                  <a:lnTo>
                    <a:pt x="116" y="11"/>
                  </a:lnTo>
                  <a:lnTo>
                    <a:pt x="117" y="9"/>
                  </a:lnTo>
                  <a:lnTo>
                    <a:pt x="118" y="9"/>
                  </a:lnTo>
                  <a:lnTo>
                    <a:pt x="119" y="11"/>
                  </a:lnTo>
                  <a:lnTo>
                    <a:pt x="119" y="14"/>
                  </a:lnTo>
                  <a:lnTo>
                    <a:pt x="119" y="15"/>
                  </a:lnTo>
                  <a:lnTo>
                    <a:pt x="117" y="16"/>
                  </a:lnTo>
                  <a:lnTo>
                    <a:pt x="117" y="17"/>
                  </a:lnTo>
                  <a:lnTo>
                    <a:pt x="117" y="18"/>
                  </a:lnTo>
                  <a:lnTo>
                    <a:pt x="115" y="19"/>
                  </a:lnTo>
                  <a:lnTo>
                    <a:pt x="114" y="19"/>
                  </a:lnTo>
                  <a:lnTo>
                    <a:pt x="113" y="20"/>
                  </a:lnTo>
                  <a:lnTo>
                    <a:pt x="111" y="20"/>
                  </a:lnTo>
                  <a:lnTo>
                    <a:pt x="110" y="20"/>
                  </a:lnTo>
                  <a:lnTo>
                    <a:pt x="109" y="19"/>
                  </a:lnTo>
                  <a:lnTo>
                    <a:pt x="109" y="18"/>
                  </a:lnTo>
                  <a:lnTo>
                    <a:pt x="108" y="18"/>
                  </a:lnTo>
                  <a:lnTo>
                    <a:pt x="108" y="20"/>
                  </a:lnTo>
                  <a:lnTo>
                    <a:pt x="108" y="21"/>
                  </a:lnTo>
                  <a:lnTo>
                    <a:pt x="108" y="22"/>
                  </a:lnTo>
                  <a:lnTo>
                    <a:pt x="109" y="22"/>
                  </a:lnTo>
                  <a:lnTo>
                    <a:pt x="110" y="23"/>
                  </a:lnTo>
                  <a:lnTo>
                    <a:pt x="110" y="24"/>
                  </a:lnTo>
                  <a:lnTo>
                    <a:pt x="107" y="28"/>
                  </a:lnTo>
                  <a:lnTo>
                    <a:pt x="105" y="27"/>
                  </a:lnTo>
                  <a:lnTo>
                    <a:pt x="104" y="27"/>
                  </a:lnTo>
                  <a:lnTo>
                    <a:pt x="104" y="28"/>
                  </a:lnTo>
                  <a:lnTo>
                    <a:pt x="105" y="29"/>
                  </a:lnTo>
                  <a:lnTo>
                    <a:pt x="108" y="28"/>
                  </a:lnTo>
                  <a:lnTo>
                    <a:pt x="110" y="28"/>
                  </a:lnTo>
                  <a:lnTo>
                    <a:pt x="112" y="27"/>
                  </a:lnTo>
                  <a:lnTo>
                    <a:pt x="112" y="26"/>
                  </a:lnTo>
                  <a:lnTo>
                    <a:pt x="113" y="26"/>
                  </a:lnTo>
                  <a:lnTo>
                    <a:pt x="114" y="27"/>
                  </a:lnTo>
                  <a:lnTo>
                    <a:pt x="113" y="29"/>
                  </a:lnTo>
                  <a:lnTo>
                    <a:pt x="111" y="31"/>
                  </a:lnTo>
                  <a:lnTo>
                    <a:pt x="109" y="32"/>
                  </a:lnTo>
                  <a:lnTo>
                    <a:pt x="108" y="32"/>
                  </a:lnTo>
                  <a:lnTo>
                    <a:pt x="105" y="32"/>
                  </a:lnTo>
                  <a:lnTo>
                    <a:pt x="103" y="36"/>
                  </a:lnTo>
                  <a:lnTo>
                    <a:pt x="102" y="37"/>
                  </a:lnTo>
                  <a:lnTo>
                    <a:pt x="99" y="39"/>
                  </a:lnTo>
                  <a:lnTo>
                    <a:pt x="97" y="41"/>
                  </a:lnTo>
                  <a:lnTo>
                    <a:pt x="96" y="44"/>
                  </a:lnTo>
                  <a:lnTo>
                    <a:pt x="95" y="48"/>
                  </a:lnTo>
                  <a:lnTo>
                    <a:pt x="95" y="49"/>
                  </a:lnTo>
                  <a:lnTo>
                    <a:pt x="93" y="50"/>
                  </a:lnTo>
                  <a:lnTo>
                    <a:pt x="88" y="51"/>
                  </a:lnTo>
                  <a:lnTo>
                    <a:pt x="87" y="51"/>
                  </a:lnTo>
                  <a:lnTo>
                    <a:pt x="69" y="39"/>
                  </a:lnTo>
                  <a:lnTo>
                    <a:pt x="54" y="41"/>
                  </a:lnTo>
                  <a:lnTo>
                    <a:pt x="53" y="39"/>
                  </a:lnTo>
                  <a:lnTo>
                    <a:pt x="50" y="36"/>
                  </a:lnTo>
                  <a:lnTo>
                    <a:pt x="49" y="37"/>
                  </a:lnTo>
                  <a:lnTo>
                    <a:pt x="49" y="36"/>
                  </a:lnTo>
                  <a:lnTo>
                    <a:pt x="49" y="35"/>
                  </a:lnTo>
                  <a:lnTo>
                    <a:pt x="31" y="37"/>
                  </a:lnTo>
                  <a:lnTo>
                    <a:pt x="30" y="37"/>
                  </a:lnTo>
                  <a:lnTo>
                    <a:pt x="30" y="38"/>
                  </a:lnTo>
                  <a:lnTo>
                    <a:pt x="26" y="40"/>
                  </a:lnTo>
                  <a:lnTo>
                    <a:pt x="25" y="40"/>
                  </a:lnTo>
                  <a:lnTo>
                    <a:pt x="21" y="42"/>
                  </a:lnTo>
                  <a:lnTo>
                    <a:pt x="0" y="45"/>
                  </a:lnTo>
                  <a:close/>
                </a:path>
              </a:pathLst>
            </a:custGeom>
            <a:solidFill>
              <a:srgbClr val="6987EB"/>
            </a:solidFill>
            <a:ln w="12700" cmpd="sng">
              <a:solidFill>
                <a:schemeClr val="tx1"/>
              </a:solidFill>
              <a:prstDash val="solid"/>
              <a:round/>
              <a:headEnd/>
              <a:tailEnd/>
            </a:ln>
          </p:spPr>
          <p:txBody>
            <a:bodyPr/>
            <a:lstStyle/>
            <a:p>
              <a:endParaRPr lang="en-US"/>
            </a:p>
          </p:txBody>
        </p:sp>
        <p:sp>
          <p:nvSpPr>
            <p:cNvPr id="45243" name="Freeform 21"/>
            <p:cNvSpPr>
              <a:spLocks/>
            </p:cNvSpPr>
            <p:nvPr/>
          </p:nvSpPr>
          <p:spPr bwMode="auto">
            <a:xfrm>
              <a:off x="3962" y="2716"/>
              <a:ext cx="630" cy="453"/>
            </a:xfrm>
            <a:custGeom>
              <a:avLst/>
              <a:gdLst>
                <a:gd name="T0" fmla="*/ 0 w 123"/>
                <a:gd name="T1" fmla="*/ 293161474 h 93"/>
                <a:gd name="T2" fmla="*/ 0 w 123"/>
                <a:gd name="T3" fmla="*/ 368877721 h 93"/>
                <a:gd name="T4" fmla="*/ 123644241 w 123"/>
                <a:gd name="T5" fmla="*/ 436675023 h 93"/>
                <a:gd name="T6" fmla="*/ 186621156 w 123"/>
                <a:gd name="T7" fmla="*/ 549485663 h 93"/>
                <a:gd name="T8" fmla="*/ 247289137 w 123"/>
                <a:gd name="T9" fmla="*/ 623652786 h 93"/>
                <a:gd name="T10" fmla="*/ 186621156 w 123"/>
                <a:gd name="T11" fmla="*/ 699382515 h 93"/>
                <a:gd name="T12" fmla="*/ 446209037 w 123"/>
                <a:gd name="T13" fmla="*/ 662293342 h 93"/>
                <a:gd name="T14" fmla="*/ 572635152 w 123"/>
                <a:gd name="T15" fmla="*/ 549485663 h 93"/>
                <a:gd name="T16" fmla="*/ 633299691 w 123"/>
                <a:gd name="T17" fmla="*/ 549485663 h 93"/>
                <a:gd name="T18" fmla="*/ 572635152 w 123"/>
                <a:gd name="T19" fmla="*/ 623652786 h 93"/>
                <a:gd name="T20" fmla="*/ 1205934514 w 123"/>
                <a:gd name="T21" fmla="*/ 510844328 h 93"/>
                <a:gd name="T22" fmla="*/ 1205934514 w 123"/>
                <a:gd name="T23" fmla="*/ 586574524 h 93"/>
                <a:gd name="T24" fmla="*/ 1591584729 w 123"/>
                <a:gd name="T25" fmla="*/ 623652786 h 93"/>
                <a:gd name="T26" fmla="*/ 1851170725 w 123"/>
                <a:gd name="T27" fmla="*/ 662293342 h 93"/>
                <a:gd name="T28" fmla="*/ 1974725598 w 123"/>
                <a:gd name="T29" fmla="*/ 699382515 h 93"/>
                <a:gd name="T30" fmla="*/ 1974725598 w 123"/>
                <a:gd name="T31" fmla="*/ 728527883 h 93"/>
                <a:gd name="T32" fmla="*/ 2147483647 w 123"/>
                <a:gd name="T33" fmla="*/ 879722048 h 93"/>
                <a:gd name="T34" fmla="*/ 2147483647 w 123"/>
                <a:gd name="T35" fmla="*/ 916813715 h 93"/>
                <a:gd name="T36" fmla="*/ 2147483647 w 123"/>
                <a:gd name="T37" fmla="*/ 955454739 h 93"/>
                <a:gd name="T38" fmla="*/ 2147483647 w 123"/>
                <a:gd name="T39" fmla="*/ 879722048 h 93"/>
                <a:gd name="T40" fmla="*/ 2147483647 w 123"/>
                <a:gd name="T41" fmla="*/ 767234996 h 93"/>
                <a:gd name="T42" fmla="*/ 2147483647 w 123"/>
                <a:gd name="T43" fmla="*/ 662293342 h 93"/>
                <a:gd name="T44" fmla="*/ 2147483647 w 123"/>
                <a:gd name="T45" fmla="*/ 767234996 h 93"/>
                <a:gd name="T46" fmla="*/ 2147483647 w 123"/>
                <a:gd name="T47" fmla="*/ 1022009750 h 93"/>
                <a:gd name="T48" fmla="*/ 2147483647 w 123"/>
                <a:gd name="T49" fmla="*/ 1097405759 h 93"/>
                <a:gd name="T50" fmla="*/ 2147483647 w 123"/>
                <a:gd name="T51" fmla="*/ 1315170834 h 93"/>
                <a:gd name="T52" fmla="*/ 2147483647 w 123"/>
                <a:gd name="T53" fmla="*/ 1759712195 h 93"/>
                <a:gd name="T54" fmla="*/ 2147483647 w 123"/>
                <a:gd name="T55" fmla="*/ 1977461371 h 93"/>
                <a:gd name="T56" fmla="*/ 2147483647 w 123"/>
                <a:gd name="T57" fmla="*/ 1835510351 h 93"/>
                <a:gd name="T58" fmla="*/ 2147483647 w 123"/>
                <a:gd name="T59" fmla="*/ 1864653225 h 93"/>
                <a:gd name="T60" fmla="*/ 2147483647 w 123"/>
                <a:gd name="T61" fmla="*/ 1835510351 h 93"/>
                <a:gd name="T62" fmla="*/ 2147483647 w 123"/>
                <a:gd name="T63" fmla="*/ 1940387785 h 93"/>
                <a:gd name="T64" fmla="*/ 2147483647 w 123"/>
                <a:gd name="T65" fmla="*/ 2089950294 h 93"/>
                <a:gd name="T66" fmla="*/ 2147483647 w 123"/>
                <a:gd name="T67" fmla="*/ 2147483647 h 93"/>
                <a:gd name="T68" fmla="*/ 2147483647 w 123"/>
                <a:gd name="T69" fmla="*/ 2147483647 h 93"/>
                <a:gd name="T70" fmla="*/ 2147483647 w 123"/>
                <a:gd name="T71" fmla="*/ 2147483647 h 93"/>
                <a:gd name="T72" fmla="*/ 2147483647 w 123"/>
                <a:gd name="T73" fmla="*/ 2147483647 h 93"/>
                <a:gd name="T74" fmla="*/ 2147483647 w 123"/>
                <a:gd name="T75" fmla="*/ 2147483647 h 93"/>
                <a:gd name="T76" fmla="*/ 2147483647 w 123"/>
                <a:gd name="T77" fmla="*/ 2147483647 h 93"/>
                <a:gd name="T78" fmla="*/ 2147483647 w 123"/>
                <a:gd name="T79" fmla="*/ 2147483647 h 93"/>
                <a:gd name="T80" fmla="*/ 2147483647 w 123"/>
                <a:gd name="T81" fmla="*/ 2147483647 h 93"/>
                <a:gd name="T82" fmla="*/ 2147483647 w 123"/>
                <a:gd name="T83" fmla="*/ 2147483647 h 93"/>
                <a:gd name="T84" fmla="*/ 2147483647 w 123"/>
                <a:gd name="T85" fmla="*/ 2147483647 h 93"/>
                <a:gd name="T86" fmla="*/ 2147483647 w 123"/>
                <a:gd name="T87" fmla="*/ 2147483647 h 93"/>
                <a:gd name="T88" fmla="*/ 2147483647 w 123"/>
                <a:gd name="T89" fmla="*/ 2147483647 h 93"/>
                <a:gd name="T90" fmla="*/ 2147483647 w 123"/>
                <a:gd name="T91" fmla="*/ 2147483647 h 93"/>
                <a:gd name="T92" fmla="*/ 2147483647 w 123"/>
                <a:gd name="T93" fmla="*/ 2147483647 h 93"/>
                <a:gd name="T94" fmla="*/ 2147483647 w 123"/>
                <a:gd name="T95" fmla="*/ 1759712195 h 93"/>
                <a:gd name="T96" fmla="*/ 2147483647 w 123"/>
                <a:gd name="T97" fmla="*/ 1571492452 h 93"/>
                <a:gd name="T98" fmla="*/ 2147483647 w 123"/>
                <a:gd name="T99" fmla="*/ 1390886691 h 93"/>
                <a:gd name="T100" fmla="*/ 2147483647 w 123"/>
                <a:gd name="T101" fmla="*/ 1060329679 h 93"/>
                <a:gd name="T102" fmla="*/ 2147483647 w 123"/>
                <a:gd name="T103" fmla="*/ 879722048 h 93"/>
                <a:gd name="T104" fmla="*/ 2147483647 w 123"/>
                <a:gd name="T105" fmla="*/ 293161474 h 93"/>
                <a:gd name="T106" fmla="*/ 2147483647 w 123"/>
                <a:gd name="T107" fmla="*/ 217683633 h 93"/>
                <a:gd name="T108" fmla="*/ 2147483647 w 123"/>
                <a:gd name="T109" fmla="*/ 37077901 h 93"/>
                <a:gd name="T110" fmla="*/ 2147483647 w 123"/>
                <a:gd name="T111" fmla="*/ 37077901 h 93"/>
                <a:gd name="T112" fmla="*/ 2147483647 w 123"/>
                <a:gd name="T113" fmla="*/ 256390278 h 93"/>
                <a:gd name="T114" fmla="*/ 2147483647 w 123"/>
                <a:gd name="T115" fmla="*/ 293161474 h 93"/>
                <a:gd name="T116" fmla="*/ 2147483647 w 123"/>
                <a:gd name="T117" fmla="*/ 256390278 h 93"/>
                <a:gd name="T118" fmla="*/ 2147483647 w 123"/>
                <a:gd name="T119" fmla="*/ 112808342 h 9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23"/>
                <a:gd name="T181" fmla="*/ 0 h 93"/>
                <a:gd name="T182" fmla="*/ 123 w 123"/>
                <a:gd name="T183" fmla="*/ 93 h 9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23" h="93">
                  <a:moveTo>
                    <a:pt x="38" y="3"/>
                  </a:moveTo>
                  <a:lnTo>
                    <a:pt x="0" y="7"/>
                  </a:lnTo>
                  <a:lnTo>
                    <a:pt x="0" y="8"/>
                  </a:lnTo>
                  <a:lnTo>
                    <a:pt x="0" y="9"/>
                  </a:lnTo>
                  <a:lnTo>
                    <a:pt x="0" y="10"/>
                  </a:lnTo>
                  <a:lnTo>
                    <a:pt x="1" y="12"/>
                  </a:lnTo>
                  <a:lnTo>
                    <a:pt x="2" y="12"/>
                  </a:lnTo>
                  <a:lnTo>
                    <a:pt x="4" y="13"/>
                  </a:lnTo>
                  <a:lnTo>
                    <a:pt x="4" y="14"/>
                  </a:lnTo>
                  <a:lnTo>
                    <a:pt x="3" y="15"/>
                  </a:lnTo>
                  <a:lnTo>
                    <a:pt x="3" y="16"/>
                  </a:lnTo>
                  <a:lnTo>
                    <a:pt x="4" y="16"/>
                  </a:lnTo>
                  <a:lnTo>
                    <a:pt x="4" y="17"/>
                  </a:lnTo>
                  <a:lnTo>
                    <a:pt x="3" y="18"/>
                  </a:lnTo>
                  <a:lnTo>
                    <a:pt x="3" y="19"/>
                  </a:lnTo>
                  <a:lnTo>
                    <a:pt x="4" y="19"/>
                  </a:lnTo>
                  <a:lnTo>
                    <a:pt x="6" y="18"/>
                  </a:lnTo>
                  <a:lnTo>
                    <a:pt x="7" y="18"/>
                  </a:lnTo>
                  <a:lnTo>
                    <a:pt x="7" y="16"/>
                  </a:lnTo>
                  <a:lnTo>
                    <a:pt x="8" y="15"/>
                  </a:lnTo>
                  <a:lnTo>
                    <a:pt x="9" y="15"/>
                  </a:lnTo>
                  <a:lnTo>
                    <a:pt x="10" y="15"/>
                  </a:lnTo>
                  <a:lnTo>
                    <a:pt x="10" y="16"/>
                  </a:lnTo>
                  <a:lnTo>
                    <a:pt x="9" y="17"/>
                  </a:lnTo>
                  <a:lnTo>
                    <a:pt x="10" y="17"/>
                  </a:lnTo>
                  <a:lnTo>
                    <a:pt x="12" y="16"/>
                  </a:lnTo>
                  <a:lnTo>
                    <a:pt x="19" y="14"/>
                  </a:lnTo>
                  <a:lnTo>
                    <a:pt x="20" y="14"/>
                  </a:lnTo>
                  <a:lnTo>
                    <a:pt x="20" y="15"/>
                  </a:lnTo>
                  <a:lnTo>
                    <a:pt x="19" y="16"/>
                  </a:lnTo>
                  <a:lnTo>
                    <a:pt x="22" y="16"/>
                  </a:lnTo>
                  <a:lnTo>
                    <a:pt x="25" y="17"/>
                  </a:lnTo>
                  <a:lnTo>
                    <a:pt x="28" y="19"/>
                  </a:lnTo>
                  <a:lnTo>
                    <a:pt x="29" y="19"/>
                  </a:lnTo>
                  <a:lnTo>
                    <a:pt x="29" y="18"/>
                  </a:lnTo>
                  <a:lnTo>
                    <a:pt x="30" y="18"/>
                  </a:lnTo>
                  <a:lnTo>
                    <a:pt x="31" y="19"/>
                  </a:lnTo>
                  <a:lnTo>
                    <a:pt x="32" y="19"/>
                  </a:lnTo>
                  <a:lnTo>
                    <a:pt x="32" y="20"/>
                  </a:lnTo>
                  <a:lnTo>
                    <a:pt x="31" y="20"/>
                  </a:lnTo>
                  <a:lnTo>
                    <a:pt x="32" y="20"/>
                  </a:lnTo>
                  <a:lnTo>
                    <a:pt x="36" y="23"/>
                  </a:lnTo>
                  <a:lnTo>
                    <a:pt x="36" y="24"/>
                  </a:lnTo>
                  <a:lnTo>
                    <a:pt x="36" y="25"/>
                  </a:lnTo>
                  <a:lnTo>
                    <a:pt x="35" y="26"/>
                  </a:lnTo>
                  <a:lnTo>
                    <a:pt x="35" y="25"/>
                  </a:lnTo>
                  <a:lnTo>
                    <a:pt x="34" y="25"/>
                  </a:lnTo>
                  <a:lnTo>
                    <a:pt x="34" y="26"/>
                  </a:lnTo>
                  <a:lnTo>
                    <a:pt x="35" y="27"/>
                  </a:lnTo>
                  <a:lnTo>
                    <a:pt x="40" y="25"/>
                  </a:lnTo>
                  <a:lnTo>
                    <a:pt x="41" y="24"/>
                  </a:lnTo>
                  <a:lnTo>
                    <a:pt x="43" y="24"/>
                  </a:lnTo>
                  <a:lnTo>
                    <a:pt x="47" y="21"/>
                  </a:lnTo>
                  <a:lnTo>
                    <a:pt x="50" y="21"/>
                  </a:lnTo>
                  <a:lnTo>
                    <a:pt x="50" y="20"/>
                  </a:lnTo>
                  <a:lnTo>
                    <a:pt x="49" y="19"/>
                  </a:lnTo>
                  <a:lnTo>
                    <a:pt x="50" y="18"/>
                  </a:lnTo>
                  <a:lnTo>
                    <a:pt x="55" y="17"/>
                  </a:lnTo>
                  <a:lnTo>
                    <a:pt x="61" y="20"/>
                  </a:lnTo>
                  <a:lnTo>
                    <a:pt x="61" y="21"/>
                  </a:lnTo>
                  <a:lnTo>
                    <a:pt x="63" y="23"/>
                  </a:lnTo>
                  <a:lnTo>
                    <a:pt x="65" y="25"/>
                  </a:lnTo>
                  <a:lnTo>
                    <a:pt x="69" y="28"/>
                  </a:lnTo>
                  <a:lnTo>
                    <a:pt x="69" y="29"/>
                  </a:lnTo>
                  <a:lnTo>
                    <a:pt x="71" y="30"/>
                  </a:lnTo>
                  <a:lnTo>
                    <a:pt x="74" y="30"/>
                  </a:lnTo>
                  <a:lnTo>
                    <a:pt x="76" y="34"/>
                  </a:lnTo>
                  <a:lnTo>
                    <a:pt x="77" y="35"/>
                  </a:lnTo>
                  <a:lnTo>
                    <a:pt x="77" y="36"/>
                  </a:lnTo>
                  <a:lnTo>
                    <a:pt x="78" y="39"/>
                  </a:lnTo>
                  <a:lnTo>
                    <a:pt x="77" y="43"/>
                  </a:lnTo>
                  <a:lnTo>
                    <a:pt x="76" y="48"/>
                  </a:lnTo>
                  <a:lnTo>
                    <a:pt x="76" y="51"/>
                  </a:lnTo>
                  <a:lnTo>
                    <a:pt x="77" y="53"/>
                  </a:lnTo>
                  <a:lnTo>
                    <a:pt x="80" y="54"/>
                  </a:lnTo>
                  <a:lnTo>
                    <a:pt x="80" y="53"/>
                  </a:lnTo>
                  <a:lnTo>
                    <a:pt x="80" y="52"/>
                  </a:lnTo>
                  <a:lnTo>
                    <a:pt x="79" y="50"/>
                  </a:lnTo>
                  <a:lnTo>
                    <a:pt x="79" y="49"/>
                  </a:lnTo>
                  <a:lnTo>
                    <a:pt x="80" y="49"/>
                  </a:lnTo>
                  <a:lnTo>
                    <a:pt x="82" y="51"/>
                  </a:lnTo>
                  <a:lnTo>
                    <a:pt x="82" y="50"/>
                  </a:lnTo>
                  <a:lnTo>
                    <a:pt x="83" y="50"/>
                  </a:lnTo>
                  <a:lnTo>
                    <a:pt x="84" y="51"/>
                  </a:lnTo>
                  <a:lnTo>
                    <a:pt x="83" y="52"/>
                  </a:lnTo>
                  <a:lnTo>
                    <a:pt x="83" y="53"/>
                  </a:lnTo>
                  <a:lnTo>
                    <a:pt x="82" y="54"/>
                  </a:lnTo>
                  <a:lnTo>
                    <a:pt x="81" y="57"/>
                  </a:lnTo>
                  <a:lnTo>
                    <a:pt x="80" y="57"/>
                  </a:lnTo>
                  <a:lnTo>
                    <a:pt x="80" y="59"/>
                  </a:lnTo>
                  <a:lnTo>
                    <a:pt x="81" y="59"/>
                  </a:lnTo>
                  <a:lnTo>
                    <a:pt x="83" y="61"/>
                  </a:lnTo>
                  <a:lnTo>
                    <a:pt x="85" y="66"/>
                  </a:lnTo>
                  <a:lnTo>
                    <a:pt x="89" y="68"/>
                  </a:lnTo>
                  <a:lnTo>
                    <a:pt x="89" y="67"/>
                  </a:lnTo>
                  <a:lnTo>
                    <a:pt x="90" y="67"/>
                  </a:lnTo>
                  <a:lnTo>
                    <a:pt x="91" y="69"/>
                  </a:lnTo>
                  <a:lnTo>
                    <a:pt x="91" y="70"/>
                  </a:lnTo>
                  <a:lnTo>
                    <a:pt x="92" y="73"/>
                  </a:lnTo>
                  <a:lnTo>
                    <a:pt x="94" y="74"/>
                  </a:lnTo>
                  <a:lnTo>
                    <a:pt x="95" y="74"/>
                  </a:lnTo>
                  <a:lnTo>
                    <a:pt x="98" y="81"/>
                  </a:lnTo>
                  <a:lnTo>
                    <a:pt x="99" y="82"/>
                  </a:lnTo>
                  <a:lnTo>
                    <a:pt x="102" y="83"/>
                  </a:lnTo>
                  <a:lnTo>
                    <a:pt x="104" y="83"/>
                  </a:lnTo>
                  <a:lnTo>
                    <a:pt x="108" y="88"/>
                  </a:lnTo>
                  <a:lnTo>
                    <a:pt x="110" y="90"/>
                  </a:lnTo>
                  <a:lnTo>
                    <a:pt x="111" y="90"/>
                  </a:lnTo>
                  <a:lnTo>
                    <a:pt x="111" y="91"/>
                  </a:lnTo>
                  <a:lnTo>
                    <a:pt x="110" y="91"/>
                  </a:lnTo>
                  <a:lnTo>
                    <a:pt x="109" y="91"/>
                  </a:lnTo>
                  <a:lnTo>
                    <a:pt x="109" y="92"/>
                  </a:lnTo>
                  <a:lnTo>
                    <a:pt x="110" y="93"/>
                  </a:lnTo>
                  <a:lnTo>
                    <a:pt x="112" y="93"/>
                  </a:lnTo>
                  <a:lnTo>
                    <a:pt x="113" y="92"/>
                  </a:lnTo>
                  <a:lnTo>
                    <a:pt x="114" y="92"/>
                  </a:lnTo>
                  <a:lnTo>
                    <a:pt x="120" y="90"/>
                  </a:lnTo>
                  <a:lnTo>
                    <a:pt x="121" y="88"/>
                  </a:lnTo>
                  <a:lnTo>
                    <a:pt x="121" y="87"/>
                  </a:lnTo>
                  <a:lnTo>
                    <a:pt x="121" y="84"/>
                  </a:lnTo>
                  <a:lnTo>
                    <a:pt x="121" y="82"/>
                  </a:lnTo>
                  <a:lnTo>
                    <a:pt x="122" y="79"/>
                  </a:lnTo>
                  <a:lnTo>
                    <a:pt x="123" y="80"/>
                  </a:lnTo>
                  <a:lnTo>
                    <a:pt x="122" y="74"/>
                  </a:lnTo>
                  <a:lnTo>
                    <a:pt x="122" y="71"/>
                  </a:lnTo>
                  <a:lnTo>
                    <a:pt x="122" y="66"/>
                  </a:lnTo>
                  <a:lnTo>
                    <a:pt x="121" y="61"/>
                  </a:lnTo>
                  <a:lnTo>
                    <a:pt x="120" y="60"/>
                  </a:lnTo>
                  <a:lnTo>
                    <a:pt x="116" y="54"/>
                  </a:lnTo>
                  <a:lnTo>
                    <a:pt x="113" y="48"/>
                  </a:lnTo>
                  <a:lnTo>
                    <a:pt x="110" y="44"/>
                  </a:lnTo>
                  <a:lnTo>
                    <a:pt x="110" y="43"/>
                  </a:lnTo>
                  <a:lnTo>
                    <a:pt x="109" y="40"/>
                  </a:lnTo>
                  <a:lnTo>
                    <a:pt x="109" y="39"/>
                  </a:lnTo>
                  <a:lnTo>
                    <a:pt x="110" y="38"/>
                  </a:lnTo>
                  <a:lnTo>
                    <a:pt x="110" y="37"/>
                  </a:lnTo>
                  <a:lnTo>
                    <a:pt x="106" y="31"/>
                  </a:lnTo>
                  <a:lnTo>
                    <a:pt x="103" y="29"/>
                  </a:lnTo>
                  <a:lnTo>
                    <a:pt x="102" y="28"/>
                  </a:lnTo>
                  <a:lnTo>
                    <a:pt x="101" y="27"/>
                  </a:lnTo>
                  <a:lnTo>
                    <a:pt x="99" y="24"/>
                  </a:lnTo>
                  <a:lnTo>
                    <a:pt x="95" y="17"/>
                  </a:lnTo>
                  <a:lnTo>
                    <a:pt x="94" y="14"/>
                  </a:lnTo>
                  <a:lnTo>
                    <a:pt x="92" y="8"/>
                  </a:lnTo>
                  <a:lnTo>
                    <a:pt x="92" y="7"/>
                  </a:lnTo>
                  <a:lnTo>
                    <a:pt x="91" y="7"/>
                  </a:lnTo>
                  <a:lnTo>
                    <a:pt x="90" y="6"/>
                  </a:lnTo>
                  <a:lnTo>
                    <a:pt x="90" y="2"/>
                  </a:lnTo>
                  <a:lnTo>
                    <a:pt x="89" y="1"/>
                  </a:lnTo>
                  <a:lnTo>
                    <a:pt x="88" y="1"/>
                  </a:lnTo>
                  <a:lnTo>
                    <a:pt x="86" y="1"/>
                  </a:lnTo>
                  <a:lnTo>
                    <a:pt x="83" y="0"/>
                  </a:lnTo>
                  <a:lnTo>
                    <a:pt x="82" y="1"/>
                  </a:lnTo>
                  <a:lnTo>
                    <a:pt x="82" y="2"/>
                  </a:lnTo>
                  <a:lnTo>
                    <a:pt x="81" y="3"/>
                  </a:lnTo>
                  <a:lnTo>
                    <a:pt x="82" y="7"/>
                  </a:lnTo>
                  <a:lnTo>
                    <a:pt x="82" y="9"/>
                  </a:lnTo>
                  <a:lnTo>
                    <a:pt x="80" y="8"/>
                  </a:lnTo>
                  <a:lnTo>
                    <a:pt x="79" y="6"/>
                  </a:lnTo>
                  <a:lnTo>
                    <a:pt x="40" y="8"/>
                  </a:lnTo>
                  <a:lnTo>
                    <a:pt x="39" y="7"/>
                  </a:lnTo>
                  <a:lnTo>
                    <a:pt x="39" y="6"/>
                  </a:lnTo>
                  <a:lnTo>
                    <a:pt x="38" y="4"/>
                  </a:lnTo>
                  <a:lnTo>
                    <a:pt x="38" y="3"/>
                  </a:lnTo>
                  <a:close/>
                </a:path>
              </a:pathLst>
            </a:custGeom>
            <a:solidFill>
              <a:srgbClr val="6987EB"/>
            </a:solidFill>
            <a:ln w="12700" cmpd="sng">
              <a:solidFill>
                <a:schemeClr val="tx1"/>
              </a:solidFill>
              <a:prstDash val="solid"/>
              <a:round/>
              <a:headEnd/>
              <a:tailEnd/>
            </a:ln>
          </p:spPr>
          <p:txBody>
            <a:bodyPr/>
            <a:lstStyle/>
            <a:p>
              <a:endParaRPr lang="en-US"/>
            </a:p>
          </p:txBody>
        </p:sp>
        <p:sp>
          <p:nvSpPr>
            <p:cNvPr id="45244" name="Freeform 22"/>
            <p:cNvSpPr>
              <a:spLocks/>
            </p:cNvSpPr>
            <p:nvPr/>
          </p:nvSpPr>
          <p:spPr bwMode="auto">
            <a:xfrm>
              <a:off x="4243" y="1896"/>
              <a:ext cx="313" cy="293"/>
            </a:xfrm>
            <a:custGeom>
              <a:avLst/>
              <a:gdLst>
                <a:gd name="T0" fmla="*/ 1304142970 w 61"/>
                <a:gd name="T1" fmla="*/ 0 h 60"/>
                <a:gd name="T2" fmla="*/ 1304142970 w 61"/>
                <a:gd name="T3" fmla="*/ 115094473 h 60"/>
                <a:gd name="T4" fmla="*/ 1366142979 w 61"/>
                <a:gd name="T5" fmla="*/ 184636755 h 60"/>
                <a:gd name="T6" fmla="*/ 1227725835 w 61"/>
                <a:gd name="T7" fmla="*/ 486411598 h 60"/>
                <a:gd name="T8" fmla="*/ 1227725835 w 61"/>
                <a:gd name="T9" fmla="*/ 562044646 h 60"/>
                <a:gd name="T10" fmla="*/ 1163865148 w 61"/>
                <a:gd name="T11" fmla="*/ 716939721 h 60"/>
                <a:gd name="T12" fmla="*/ 974037366 w 61"/>
                <a:gd name="T13" fmla="*/ 825943194 h 60"/>
                <a:gd name="T14" fmla="*/ 848087347 w 61"/>
                <a:gd name="T15" fmla="*/ 863752842 h 60"/>
                <a:gd name="T16" fmla="*/ 707792449 w 61"/>
                <a:gd name="T17" fmla="*/ 901642498 h 60"/>
                <a:gd name="T18" fmla="*/ 645794574 w 61"/>
                <a:gd name="T19" fmla="*/ 979255131 h 60"/>
                <a:gd name="T20" fmla="*/ 581934873 w 61"/>
                <a:gd name="T21" fmla="*/ 1133824703 h 60"/>
                <a:gd name="T22" fmla="*/ 392105777 w 61"/>
                <a:gd name="T23" fmla="*/ 1133824703 h 60"/>
                <a:gd name="T24" fmla="*/ 266245163 w 61"/>
                <a:gd name="T25" fmla="*/ 1280638449 h 60"/>
                <a:gd name="T26" fmla="*/ 266245163 w 61"/>
                <a:gd name="T27" fmla="*/ 1433946948 h 60"/>
                <a:gd name="T28" fmla="*/ 125857782 w 61"/>
                <a:gd name="T29" fmla="*/ 1542886040 h 60"/>
                <a:gd name="T30" fmla="*/ 0 w 61"/>
                <a:gd name="T31" fmla="*/ 1620236770 h 60"/>
                <a:gd name="T32" fmla="*/ 0 w 61"/>
                <a:gd name="T33" fmla="*/ 1735656551 h 60"/>
                <a:gd name="T34" fmla="*/ 189828357 w 61"/>
                <a:gd name="T35" fmla="*/ 1920293696 h 60"/>
                <a:gd name="T36" fmla="*/ 392105777 w 61"/>
                <a:gd name="T37" fmla="*/ 2035792235 h 60"/>
                <a:gd name="T38" fmla="*/ 517963846 w 61"/>
                <a:gd name="T39" fmla="*/ 2035792235 h 60"/>
                <a:gd name="T40" fmla="*/ 517963846 w 61"/>
                <a:gd name="T41" fmla="*/ 2075187677 h 60"/>
                <a:gd name="T42" fmla="*/ 645794574 w 61"/>
                <a:gd name="T43" fmla="*/ 2075187677 h 60"/>
                <a:gd name="T44" fmla="*/ 645794574 w 61"/>
                <a:gd name="T45" fmla="*/ 2144728826 h 60"/>
                <a:gd name="T46" fmla="*/ 974037366 w 61"/>
                <a:gd name="T47" fmla="*/ 2147483647 h 60"/>
                <a:gd name="T48" fmla="*/ 1163865148 w 61"/>
                <a:gd name="T49" fmla="*/ 2147483647 h 60"/>
                <a:gd name="T50" fmla="*/ 1227725835 w 61"/>
                <a:gd name="T51" fmla="*/ 2144728826 h 60"/>
                <a:gd name="T52" fmla="*/ 1366142979 w 61"/>
                <a:gd name="T53" fmla="*/ 2147483647 h 60"/>
                <a:gd name="T54" fmla="*/ 1619832433 w 61"/>
                <a:gd name="T55" fmla="*/ 2144728826 h 60"/>
                <a:gd name="T56" fmla="*/ 1681373349 w 61"/>
                <a:gd name="T57" fmla="*/ 2075187677 h 60"/>
                <a:gd name="T58" fmla="*/ 1948074733 w 61"/>
                <a:gd name="T59" fmla="*/ 1997578169 h 60"/>
                <a:gd name="T60" fmla="*/ 2137813848 w 61"/>
                <a:gd name="T61" fmla="*/ 1920293696 h 60"/>
                <a:gd name="T62" fmla="*/ 2137813848 w 61"/>
                <a:gd name="T63" fmla="*/ 1805198950 h 60"/>
                <a:gd name="T64" fmla="*/ 2147483647 w 61"/>
                <a:gd name="T65" fmla="*/ 1203353351 h 60"/>
                <a:gd name="T66" fmla="*/ 2147483647 w 61"/>
                <a:gd name="T67" fmla="*/ 1241160498 h 60"/>
                <a:gd name="T68" fmla="*/ 2147483647 w 61"/>
                <a:gd name="T69" fmla="*/ 1318787195 h 60"/>
                <a:gd name="T70" fmla="*/ 2147483647 w 61"/>
                <a:gd name="T71" fmla="*/ 1203353351 h 60"/>
                <a:gd name="T72" fmla="*/ 2147483647 w 61"/>
                <a:gd name="T73" fmla="*/ 1018717455 h 60"/>
                <a:gd name="T74" fmla="*/ 2147483647 w 61"/>
                <a:gd name="T75" fmla="*/ 941107322 h 60"/>
                <a:gd name="T76" fmla="*/ 2147483647 w 61"/>
                <a:gd name="T77" fmla="*/ 863752842 h 60"/>
                <a:gd name="T78" fmla="*/ 2147483647 w 61"/>
                <a:gd name="T79" fmla="*/ 756403920 h 60"/>
                <a:gd name="T80" fmla="*/ 2147483647 w 61"/>
                <a:gd name="T81" fmla="*/ 716939721 h 60"/>
                <a:gd name="T82" fmla="*/ 2147483647 w 61"/>
                <a:gd name="T83" fmla="*/ 562044646 h 60"/>
                <a:gd name="T84" fmla="*/ 2147483647 w 61"/>
                <a:gd name="T85" fmla="*/ 716939721 h 60"/>
                <a:gd name="T86" fmla="*/ 2147483647 w 61"/>
                <a:gd name="T87" fmla="*/ 716939721 h 60"/>
                <a:gd name="T88" fmla="*/ 2147483647 w 61"/>
                <a:gd name="T89" fmla="*/ 486411598 h 60"/>
                <a:gd name="T90" fmla="*/ 2147483647 w 61"/>
                <a:gd name="T91" fmla="*/ 416885763 h 60"/>
                <a:gd name="T92" fmla="*/ 2147483647 w 61"/>
                <a:gd name="T93" fmla="*/ 416885763 h 60"/>
                <a:gd name="T94" fmla="*/ 2147483647 w 61"/>
                <a:gd name="T95" fmla="*/ 454692598 h 60"/>
                <a:gd name="T96" fmla="*/ 2147483647 w 61"/>
                <a:gd name="T97" fmla="*/ 524221246 h 60"/>
                <a:gd name="T98" fmla="*/ 2147483647 w 61"/>
                <a:gd name="T99" fmla="*/ 486411598 h 60"/>
                <a:gd name="T100" fmla="*/ 2147483647 w 61"/>
                <a:gd name="T101" fmla="*/ 562044646 h 60"/>
                <a:gd name="T102" fmla="*/ 2147483647 w 61"/>
                <a:gd name="T103" fmla="*/ 639654154 h 60"/>
                <a:gd name="T104" fmla="*/ 2147483647 w 61"/>
                <a:gd name="T105" fmla="*/ 756403920 h 60"/>
                <a:gd name="T106" fmla="*/ 2147483647 w 61"/>
                <a:gd name="T107" fmla="*/ 486411598 h 60"/>
                <a:gd name="T108" fmla="*/ 1366142979 w 61"/>
                <a:gd name="T109" fmla="*/ 0 h 6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61"/>
                <a:gd name="T166" fmla="*/ 0 h 60"/>
                <a:gd name="T167" fmla="*/ 61 w 61"/>
                <a:gd name="T168" fmla="*/ 60 h 6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61" h="60">
                  <a:moveTo>
                    <a:pt x="21" y="0"/>
                  </a:moveTo>
                  <a:lnTo>
                    <a:pt x="20" y="0"/>
                  </a:lnTo>
                  <a:lnTo>
                    <a:pt x="19" y="1"/>
                  </a:lnTo>
                  <a:lnTo>
                    <a:pt x="20" y="3"/>
                  </a:lnTo>
                  <a:lnTo>
                    <a:pt x="18" y="4"/>
                  </a:lnTo>
                  <a:lnTo>
                    <a:pt x="21" y="5"/>
                  </a:lnTo>
                  <a:lnTo>
                    <a:pt x="20" y="12"/>
                  </a:lnTo>
                  <a:lnTo>
                    <a:pt x="19" y="13"/>
                  </a:lnTo>
                  <a:lnTo>
                    <a:pt x="19" y="14"/>
                  </a:lnTo>
                  <a:lnTo>
                    <a:pt x="19" y="15"/>
                  </a:lnTo>
                  <a:lnTo>
                    <a:pt x="19" y="17"/>
                  </a:lnTo>
                  <a:lnTo>
                    <a:pt x="18" y="19"/>
                  </a:lnTo>
                  <a:lnTo>
                    <a:pt x="17" y="19"/>
                  </a:lnTo>
                  <a:lnTo>
                    <a:pt x="15" y="22"/>
                  </a:lnTo>
                  <a:lnTo>
                    <a:pt x="13" y="23"/>
                  </a:lnTo>
                  <a:lnTo>
                    <a:pt x="12" y="23"/>
                  </a:lnTo>
                  <a:lnTo>
                    <a:pt x="11" y="24"/>
                  </a:lnTo>
                  <a:lnTo>
                    <a:pt x="11" y="25"/>
                  </a:lnTo>
                  <a:lnTo>
                    <a:pt x="10" y="26"/>
                  </a:lnTo>
                  <a:lnTo>
                    <a:pt x="9" y="29"/>
                  </a:lnTo>
                  <a:lnTo>
                    <a:pt x="9" y="30"/>
                  </a:lnTo>
                  <a:lnTo>
                    <a:pt x="8" y="32"/>
                  </a:lnTo>
                  <a:lnTo>
                    <a:pt x="6" y="30"/>
                  </a:lnTo>
                  <a:lnTo>
                    <a:pt x="5" y="30"/>
                  </a:lnTo>
                  <a:lnTo>
                    <a:pt x="4" y="34"/>
                  </a:lnTo>
                  <a:lnTo>
                    <a:pt x="4" y="36"/>
                  </a:lnTo>
                  <a:lnTo>
                    <a:pt x="4" y="38"/>
                  </a:lnTo>
                  <a:lnTo>
                    <a:pt x="3" y="39"/>
                  </a:lnTo>
                  <a:lnTo>
                    <a:pt x="2" y="41"/>
                  </a:lnTo>
                  <a:lnTo>
                    <a:pt x="0" y="41"/>
                  </a:lnTo>
                  <a:lnTo>
                    <a:pt x="0" y="43"/>
                  </a:lnTo>
                  <a:lnTo>
                    <a:pt x="0" y="45"/>
                  </a:lnTo>
                  <a:lnTo>
                    <a:pt x="0" y="46"/>
                  </a:lnTo>
                  <a:lnTo>
                    <a:pt x="1" y="47"/>
                  </a:lnTo>
                  <a:lnTo>
                    <a:pt x="3" y="51"/>
                  </a:lnTo>
                  <a:lnTo>
                    <a:pt x="5" y="53"/>
                  </a:lnTo>
                  <a:lnTo>
                    <a:pt x="6" y="54"/>
                  </a:lnTo>
                  <a:lnTo>
                    <a:pt x="6" y="53"/>
                  </a:lnTo>
                  <a:lnTo>
                    <a:pt x="8" y="54"/>
                  </a:lnTo>
                  <a:lnTo>
                    <a:pt x="8" y="55"/>
                  </a:lnTo>
                  <a:lnTo>
                    <a:pt x="9" y="55"/>
                  </a:lnTo>
                  <a:lnTo>
                    <a:pt x="10" y="55"/>
                  </a:lnTo>
                  <a:lnTo>
                    <a:pt x="11" y="56"/>
                  </a:lnTo>
                  <a:lnTo>
                    <a:pt x="10" y="57"/>
                  </a:lnTo>
                  <a:lnTo>
                    <a:pt x="12" y="59"/>
                  </a:lnTo>
                  <a:lnTo>
                    <a:pt x="15" y="60"/>
                  </a:lnTo>
                  <a:lnTo>
                    <a:pt x="17" y="60"/>
                  </a:lnTo>
                  <a:lnTo>
                    <a:pt x="18" y="59"/>
                  </a:lnTo>
                  <a:lnTo>
                    <a:pt x="18" y="58"/>
                  </a:lnTo>
                  <a:lnTo>
                    <a:pt x="19" y="57"/>
                  </a:lnTo>
                  <a:lnTo>
                    <a:pt x="20" y="58"/>
                  </a:lnTo>
                  <a:lnTo>
                    <a:pt x="21" y="59"/>
                  </a:lnTo>
                  <a:lnTo>
                    <a:pt x="22" y="58"/>
                  </a:lnTo>
                  <a:lnTo>
                    <a:pt x="25" y="57"/>
                  </a:lnTo>
                  <a:lnTo>
                    <a:pt x="26" y="55"/>
                  </a:lnTo>
                  <a:lnTo>
                    <a:pt x="27" y="56"/>
                  </a:lnTo>
                  <a:lnTo>
                    <a:pt x="30" y="53"/>
                  </a:lnTo>
                  <a:lnTo>
                    <a:pt x="31" y="54"/>
                  </a:lnTo>
                  <a:lnTo>
                    <a:pt x="33" y="51"/>
                  </a:lnTo>
                  <a:lnTo>
                    <a:pt x="32" y="50"/>
                  </a:lnTo>
                  <a:lnTo>
                    <a:pt x="33" y="48"/>
                  </a:lnTo>
                  <a:lnTo>
                    <a:pt x="35" y="43"/>
                  </a:lnTo>
                  <a:lnTo>
                    <a:pt x="38" y="32"/>
                  </a:lnTo>
                  <a:lnTo>
                    <a:pt x="40" y="33"/>
                  </a:lnTo>
                  <a:lnTo>
                    <a:pt x="40" y="34"/>
                  </a:lnTo>
                  <a:lnTo>
                    <a:pt x="41" y="35"/>
                  </a:lnTo>
                  <a:lnTo>
                    <a:pt x="43" y="34"/>
                  </a:lnTo>
                  <a:lnTo>
                    <a:pt x="44" y="32"/>
                  </a:lnTo>
                  <a:lnTo>
                    <a:pt x="45" y="28"/>
                  </a:lnTo>
                  <a:lnTo>
                    <a:pt x="46" y="27"/>
                  </a:lnTo>
                  <a:lnTo>
                    <a:pt x="48" y="27"/>
                  </a:lnTo>
                  <a:lnTo>
                    <a:pt x="49" y="25"/>
                  </a:lnTo>
                  <a:lnTo>
                    <a:pt x="50" y="25"/>
                  </a:lnTo>
                  <a:lnTo>
                    <a:pt x="51" y="23"/>
                  </a:lnTo>
                  <a:lnTo>
                    <a:pt x="51" y="21"/>
                  </a:lnTo>
                  <a:lnTo>
                    <a:pt x="52" y="20"/>
                  </a:lnTo>
                  <a:lnTo>
                    <a:pt x="52" y="19"/>
                  </a:lnTo>
                  <a:lnTo>
                    <a:pt x="52" y="16"/>
                  </a:lnTo>
                  <a:lnTo>
                    <a:pt x="52" y="15"/>
                  </a:lnTo>
                  <a:lnTo>
                    <a:pt x="53" y="15"/>
                  </a:lnTo>
                  <a:lnTo>
                    <a:pt x="59" y="19"/>
                  </a:lnTo>
                  <a:lnTo>
                    <a:pt x="60" y="19"/>
                  </a:lnTo>
                  <a:lnTo>
                    <a:pt x="61" y="16"/>
                  </a:lnTo>
                  <a:lnTo>
                    <a:pt x="59" y="13"/>
                  </a:lnTo>
                  <a:lnTo>
                    <a:pt x="59" y="12"/>
                  </a:lnTo>
                  <a:lnTo>
                    <a:pt x="58" y="11"/>
                  </a:lnTo>
                  <a:lnTo>
                    <a:pt x="57" y="12"/>
                  </a:lnTo>
                  <a:lnTo>
                    <a:pt x="56" y="11"/>
                  </a:lnTo>
                  <a:lnTo>
                    <a:pt x="55" y="11"/>
                  </a:lnTo>
                  <a:lnTo>
                    <a:pt x="51" y="12"/>
                  </a:lnTo>
                  <a:lnTo>
                    <a:pt x="50" y="13"/>
                  </a:lnTo>
                  <a:lnTo>
                    <a:pt x="49" y="14"/>
                  </a:lnTo>
                  <a:lnTo>
                    <a:pt x="47" y="14"/>
                  </a:lnTo>
                  <a:lnTo>
                    <a:pt x="46" y="13"/>
                  </a:lnTo>
                  <a:lnTo>
                    <a:pt x="46" y="15"/>
                  </a:lnTo>
                  <a:lnTo>
                    <a:pt x="45" y="15"/>
                  </a:lnTo>
                  <a:lnTo>
                    <a:pt x="44" y="17"/>
                  </a:lnTo>
                  <a:lnTo>
                    <a:pt x="42" y="17"/>
                  </a:lnTo>
                  <a:lnTo>
                    <a:pt x="40" y="20"/>
                  </a:lnTo>
                  <a:lnTo>
                    <a:pt x="39" y="20"/>
                  </a:lnTo>
                  <a:lnTo>
                    <a:pt x="38" y="21"/>
                  </a:lnTo>
                  <a:lnTo>
                    <a:pt x="36" y="13"/>
                  </a:lnTo>
                  <a:lnTo>
                    <a:pt x="23" y="15"/>
                  </a:lnTo>
                  <a:lnTo>
                    <a:pt x="21" y="0"/>
                  </a:lnTo>
                  <a:close/>
                </a:path>
              </a:pathLst>
            </a:custGeom>
            <a:solidFill>
              <a:srgbClr val="6987EB"/>
            </a:solidFill>
            <a:ln w="12700" cmpd="sng">
              <a:solidFill>
                <a:schemeClr val="tx1"/>
              </a:solidFill>
              <a:prstDash val="solid"/>
              <a:round/>
              <a:headEnd/>
              <a:tailEnd/>
            </a:ln>
          </p:spPr>
          <p:txBody>
            <a:bodyPr/>
            <a:lstStyle/>
            <a:p>
              <a:endParaRPr lang="en-US"/>
            </a:p>
          </p:txBody>
        </p:sp>
        <p:sp>
          <p:nvSpPr>
            <p:cNvPr id="45245" name="Freeform 23"/>
            <p:cNvSpPr>
              <a:spLocks/>
            </p:cNvSpPr>
            <p:nvPr/>
          </p:nvSpPr>
          <p:spPr bwMode="auto">
            <a:xfrm>
              <a:off x="3433" y="2306"/>
              <a:ext cx="344" cy="302"/>
            </a:xfrm>
            <a:custGeom>
              <a:avLst/>
              <a:gdLst>
                <a:gd name="T0" fmla="*/ 0 w 67"/>
                <a:gd name="T1" fmla="*/ 112808351 h 62"/>
                <a:gd name="T2" fmla="*/ 2147483647 w 67"/>
                <a:gd name="T3" fmla="*/ 0 h 62"/>
                <a:gd name="T4" fmla="*/ 2147483647 w 67"/>
                <a:gd name="T5" fmla="*/ 37077904 h 62"/>
                <a:gd name="T6" fmla="*/ 2147483647 w 67"/>
                <a:gd name="T7" fmla="*/ 75729872 h 62"/>
                <a:gd name="T8" fmla="*/ 2147483647 w 67"/>
                <a:gd name="T9" fmla="*/ 112808351 h 62"/>
                <a:gd name="T10" fmla="*/ 2147483647 w 67"/>
                <a:gd name="T11" fmla="*/ 180605230 h 62"/>
                <a:gd name="T12" fmla="*/ 2147483647 w 67"/>
                <a:gd name="T13" fmla="*/ 217683651 h 62"/>
                <a:gd name="T14" fmla="*/ 2147483647 w 67"/>
                <a:gd name="T15" fmla="*/ 293161498 h 62"/>
                <a:gd name="T16" fmla="*/ 2147483647 w 67"/>
                <a:gd name="T17" fmla="*/ 330239218 h 62"/>
                <a:gd name="T18" fmla="*/ 2147483647 w 67"/>
                <a:gd name="T19" fmla="*/ 330239218 h 62"/>
                <a:gd name="T20" fmla="*/ 2147483647 w 67"/>
                <a:gd name="T21" fmla="*/ 330239218 h 62"/>
                <a:gd name="T22" fmla="*/ 2147483647 w 67"/>
                <a:gd name="T23" fmla="*/ 368877751 h 62"/>
                <a:gd name="T24" fmla="*/ 2147483647 w 67"/>
                <a:gd name="T25" fmla="*/ 436675370 h 62"/>
                <a:gd name="T26" fmla="*/ 2147483647 w 67"/>
                <a:gd name="T27" fmla="*/ 473753323 h 62"/>
                <a:gd name="T28" fmla="*/ 2147483647 w 67"/>
                <a:gd name="T29" fmla="*/ 623653149 h 62"/>
                <a:gd name="T30" fmla="*/ 2147483647 w 67"/>
                <a:gd name="T31" fmla="*/ 699382573 h 62"/>
                <a:gd name="T32" fmla="*/ 2147483647 w 67"/>
                <a:gd name="T33" fmla="*/ 804326728 h 62"/>
                <a:gd name="T34" fmla="*/ 2147483647 w 67"/>
                <a:gd name="T35" fmla="*/ 916813790 h 62"/>
                <a:gd name="T36" fmla="*/ 2147483647 w 67"/>
                <a:gd name="T37" fmla="*/ 916813790 h 62"/>
                <a:gd name="T38" fmla="*/ 2147483647 w 67"/>
                <a:gd name="T39" fmla="*/ 955454817 h 62"/>
                <a:gd name="T40" fmla="*/ 2147483647 w 67"/>
                <a:gd name="T41" fmla="*/ 992533394 h 62"/>
                <a:gd name="T42" fmla="*/ 2147483647 w 67"/>
                <a:gd name="T43" fmla="*/ 1060329766 h 62"/>
                <a:gd name="T44" fmla="*/ 2147483647 w 67"/>
                <a:gd name="T45" fmla="*/ 1173138546 h 62"/>
                <a:gd name="T46" fmla="*/ 2147483647 w 67"/>
                <a:gd name="T47" fmla="*/ 1278078961 h 62"/>
                <a:gd name="T48" fmla="*/ 2147483647 w 67"/>
                <a:gd name="T49" fmla="*/ 1315172189 h 62"/>
                <a:gd name="T50" fmla="*/ 2147483647 w 67"/>
                <a:gd name="T51" fmla="*/ 1390886805 h 62"/>
                <a:gd name="T52" fmla="*/ 2147483647 w 67"/>
                <a:gd name="T53" fmla="*/ 1466300902 h 62"/>
                <a:gd name="T54" fmla="*/ 2147483647 w 67"/>
                <a:gd name="T55" fmla="*/ 1503374490 h 62"/>
                <a:gd name="T56" fmla="*/ 2147483647 w 67"/>
                <a:gd name="T57" fmla="*/ 1571493827 h 62"/>
                <a:gd name="T58" fmla="*/ 2147483647 w 67"/>
                <a:gd name="T59" fmla="*/ 1646904183 h 62"/>
                <a:gd name="T60" fmla="*/ 2147483647 w 67"/>
                <a:gd name="T61" fmla="*/ 1683982760 h 62"/>
                <a:gd name="T62" fmla="*/ 2147483647 w 67"/>
                <a:gd name="T63" fmla="*/ 1796790916 h 62"/>
                <a:gd name="T64" fmla="*/ 2147483647 w 67"/>
                <a:gd name="T65" fmla="*/ 1864653377 h 62"/>
                <a:gd name="T66" fmla="*/ 2147483647 w 67"/>
                <a:gd name="T67" fmla="*/ 1977465274 h 62"/>
                <a:gd name="T68" fmla="*/ 2147483647 w 67"/>
                <a:gd name="T69" fmla="*/ 2014553827 h 62"/>
                <a:gd name="T70" fmla="*/ 2147483647 w 67"/>
                <a:gd name="T71" fmla="*/ 2089951713 h 62"/>
                <a:gd name="T72" fmla="*/ 2147483647 w 67"/>
                <a:gd name="T73" fmla="*/ 2089951713 h 62"/>
                <a:gd name="T74" fmla="*/ 2147483647 w 67"/>
                <a:gd name="T75" fmla="*/ 2127031536 h 62"/>
                <a:gd name="T76" fmla="*/ 2147483647 w 67"/>
                <a:gd name="T77" fmla="*/ 2127031536 h 62"/>
                <a:gd name="T78" fmla="*/ 2147483647 w 67"/>
                <a:gd name="T79" fmla="*/ 2147483647 h 62"/>
                <a:gd name="T80" fmla="*/ 2147483647 w 67"/>
                <a:gd name="T81" fmla="*/ 2147483647 h 62"/>
                <a:gd name="T82" fmla="*/ 522952875 w 67"/>
                <a:gd name="T83" fmla="*/ 2147483647 h 62"/>
                <a:gd name="T84" fmla="*/ 522952875 w 67"/>
                <a:gd name="T85" fmla="*/ 1940387945 h 62"/>
                <a:gd name="T86" fmla="*/ 394096900 w 67"/>
                <a:gd name="T87" fmla="*/ 1901731954 h 62"/>
                <a:gd name="T88" fmla="*/ 268062997 w 67"/>
                <a:gd name="T89" fmla="*/ 1940387945 h 62"/>
                <a:gd name="T90" fmla="*/ 268062997 w 67"/>
                <a:gd name="T91" fmla="*/ 1940387945 h 62"/>
                <a:gd name="T92" fmla="*/ 126512052 w 67"/>
                <a:gd name="T93" fmla="*/ 1864653377 h 62"/>
                <a:gd name="T94" fmla="*/ 126512052 w 67"/>
                <a:gd name="T95" fmla="*/ 804326728 h 62"/>
                <a:gd name="T96" fmla="*/ 0 w 67"/>
                <a:gd name="T97" fmla="*/ 112808351 h 62"/>
                <a:gd name="T98" fmla="*/ 0 w 67"/>
                <a:gd name="T99" fmla="*/ 112808351 h 6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67"/>
                <a:gd name="T151" fmla="*/ 0 h 62"/>
                <a:gd name="T152" fmla="*/ 67 w 67"/>
                <a:gd name="T153" fmla="*/ 62 h 6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67" h="62">
                  <a:moveTo>
                    <a:pt x="0" y="3"/>
                  </a:moveTo>
                  <a:lnTo>
                    <a:pt x="60" y="0"/>
                  </a:lnTo>
                  <a:lnTo>
                    <a:pt x="60" y="1"/>
                  </a:lnTo>
                  <a:lnTo>
                    <a:pt x="61" y="2"/>
                  </a:lnTo>
                  <a:lnTo>
                    <a:pt x="62" y="3"/>
                  </a:lnTo>
                  <a:lnTo>
                    <a:pt x="61" y="5"/>
                  </a:lnTo>
                  <a:lnTo>
                    <a:pt x="60" y="6"/>
                  </a:lnTo>
                  <a:lnTo>
                    <a:pt x="58" y="8"/>
                  </a:lnTo>
                  <a:lnTo>
                    <a:pt x="58" y="9"/>
                  </a:lnTo>
                  <a:lnTo>
                    <a:pt x="67" y="9"/>
                  </a:lnTo>
                  <a:lnTo>
                    <a:pt x="67" y="10"/>
                  </a:lnTo>
                  <a:lnTo>
                    <a:pt x="66" y="12"/>
                  </a:lnTo>
                  <a:lnTo>
                    <a:pt x="65" y="13"/>
                  </a:lnTo>
                  <a:lnTo>
                    <a:pt x="64" y="17"/>
                  </a:lnTo>
                  <a:lnTo>
                    <a:pt x="62" y="19"/>
                  </a:lnTo>
                  <a:lnTo>
                    <a:pt x="62" y="22"/>
                  </a:lnTo>
                  <a:lnTo>
                    <a:pt x="62" y="25"/>
                  </a:lnTo>
                  <a:lnTo>
                    <a:pt x="60" y="26"/>
                  </a:lnTo>
                  <a:lnTo>
                    <a:pt x="60" y="27"/>
                  </a:lnTo>
                  <a:lnTo>
                    <a:pt x="57" y="29"/>
                  </a:lnTo>
                  <a:lnTo>
                    <a:pt x="57" y="32"/>
                  </a:lnTo>
                  <a:lnTo>
                    <a:pt x="57" y="35"/>
                  </a:lnTo>
                  <a:lnTo>
                    <a:pt x="56" y="36"/>
                  </a:lnTo>
                  <a:lnTo>
                    <a:pt x="54" y="38"/>
                  </a:lnTo>
                  <a:lnTo>
                    <a:pt x="52" y="40"/>
                  </a:lnTo>
                  <a:lnTo>
                    <a:pt x="51" y="41"/>
                  </a:lnTo>
                  <a:lnTo>
                    <a:pt x="51" y="43"/>
                  </a:lnTo>
                  <a:lnTo>
                    <a:pt x="50" y="45"/>
                  </a:lnTo>
                  <a:lnTo>
                    <a:pt x="50" y="46"/>
                  </a:lnTo>
                  <a:lnTo>
                    <a:pt x="49" y="49"/>
                  </a:lnTo>
                  <a:lnTo>
                    <a:pt x="48" y="51"/>
                  </a:lnTo>
                  <a:lnTo>
                    <a:pt x="49" y="54"/>
                  </a:lnTo>
                  <a:lnTo>
                    <a:pt x="50" y="55"/>
                  </a:lnTo>
                  <a:lnTo>
                    <a:pt x="50" y="57"/>
                  </a:lnTo>
                  <a:lnTo>
                    <a:pt x="50" y="58"/>
                  </a:lnTo>
                  <a:lnTo>
                    <a:pt x="49" y="60"/>
                  </a:lnTo>
                  <a:lnTo>
                    <a:pt x="50" y="61"/>
                  </a:lnTo>
                  <a:lnTo>
                    <a:pt x="8" y="62"/>
                  </a:lnTo>
                  <a:lnTo>
                    <a:pt x="8" y="53"/>
                  </a:lnTo>
                  <a:lnTo>
                    <a:pt x="6" y="52"/>
                  </a:lnTo>
                  <a:lnTo>
                    <a:pt x="4" y="53"/>
                  </a:lnTo>
                  <a:lnTo>
                    <a:pt x="2" y="51"/>
                  </a:lnTo>
                  <a:lnTo>
                    <a:pt x="2" y="22"/>
                  </a:lnTo>
                  <a:lnTo>
                    <a:pt x="0" y="3"/>
                  </a:lnTo>
                  <a:close/>
                </a:path>
              </a:pathLst>
            </a:custGeom>
            <a:solidFill>
              <a:schemeClr val="tx1"/>
            </a:solidFill>
            <a:ln w="12700" cmpd="sng">
              <a:solidFill>
                <a:schemeClr val="tx1"/>
              </a:solidFill>
              <a:prstDash val="solid"/>
              <a:round/>
              <a:headEnd/>
              <a:tailEnd/>
            </a:ln>
          </p:spPr>
          <p:txBody>
            <a:bodyPr/>
            <a:lstStyle/>
            <a:p>
              <a:endParaRPr lang="en-US"/>
            </a:p>
          </p:txBody>
        </p:sp>
        <p:sp>
          <p:nvSpPr>
            <p:cNvPr id="45246" name="Freeform 24"/>
            <p:cNvSpPr>
              <a:spLocks/>
            </p:cNvSpPr>
            <p:nvPr/>
          </p:nvSpPr>
          <p:spPr bwMode="auto">
            <a:xfrm>
              <a:off x="1491" y="1614"/>
              <a:ext cx="553" cy="897"/>
            </a:xfrm>
            <a:custGeom>
              <a:avLst/>
              <a:gdLst>
                <a:gd name="T0" fmla="*/ 2147483647 w 108"/>
                <a:gd name="T1" fmla="*/ 2147483647 h 184"/>
                <a:gd name="T2" fmla="*/ 2147483647 w 108"/>
                <a:gd name="T3" fmla="*/ 2147483647 h 184"/>
                <a:gd name="T4" fmla="*/ 2147483647 w 108"/>
                <a:gd name="T5" fmla="*/ 2147483647 h 184"/>
                <a:gd name="T6" fmla="*/ 2147483647 w 108"/>
                <a:gd name="T7" fmla="*/ 2147483647 h 184"/>
                <a:gd name="T8" fmla="*/ 2147483647 w 108"/>
                <a:gd name="T9" fmla="*/ 2147483647 h 184"/>
                <a:gd name="T10" fmla="*/ 2147483647 w 108"/>
                <a:gd name="T11" fmla="*/ 2147483647 h 184"/>
                <a:gd name="T12" fmla="*/ 2147483647 w 108"/>
                <a:gd name="T13" fmla="*/ 2147483647 h 184"/>
                <a:gd name="T14" fmla="*/ 2147483647 w 108"/>
                <a:gd name="T15" fmla="*/ 2147483647 h 184"/>
                <a:gd name="T16" fmla="*/ 2092736889 w 108"/>
                <a:gd name="T17" fmla="*/ 2147483647 h 184"/>
                <a:gd name="T18" fmla="*/ 1400992580 w 108"/>
                <a:gd name="T19" fmla="*/ 2147483647 h 184"/>
                <a:gd name="T20" fmla="*/ 1400992580 w 108"/>
                <a:gd name="T21" fmla="*/ 2147483647 h 184"/>
                <a:gd name="T22" fmla="*/ 1461439477 w 108"/>
                <a:gd name="T23" fmla="*/ 2147483647 h 184"/>
                <a:gd name="T24" fmla="*/ 1338150497 w 108"/>
                <a:gd name="T25" fmla="*/ 2147483647 h 184"/>
                <a:gd name="T26" fmla="*/ 1400992580 w 108"/>
                <a:gd name="T27" fmla="*/ 2147483647 h 184"/>
                <a:gd name="T28" fmla="*/ 1016378976 w 108"/>
                <a:gd name="T29" fmla="*/ 2147483647 h 184"/>
                <a:gd name="T30" fmla="*/ 755041245 w 108"/>
                <a:gd name="T31" fmla="*/ 2147483647 h 184"/>
                <a:gd name="T32" fmla="*/ 892531261 w 108"/>
                <a:gd name="T33" fmla="*/ 2147483647 h 184"/>
                <a:gd name="T34" fmla="*/ 892531261 w 108"/>
                <a:gd name="T35" fmla="*/ 2147483647 h 184"/>
                <a:gd name="T36" fmla="*/ 570745486 w 108"/>
                <a:gd name="T37" fmla="*/ 2147483647 h 184"/>
                <a:gd name="T38" fmla="*/ 570745486 w 108"/>
                <a:gd name="T39" fmla="*/ 2147483647 h 184"/>
                <a:gd name="T40" fmla="*/ 694593037 w 108"/>
                <a:gd name="T41" fmla="*/ 2147483647 h 184"/>
                <a:gd name="T42" fmla="*/ 755041245 w 108"/>
                <a:gd name="T43" fmla="*/ 2147483647 h 184"/>
                <a:gd name="T44" fmla="*/ 953069916 w 108"/>
                <a:gd name="T45" fmla="*/ 2147483647 h 184"/>
                <a:gd name="T46" fmla="*/ 892531261 w 108"/>
                <a:gd name="T47" fmla="*/ 2147483647 h 184"/>
                <a:gd name="T48" fmla="*/ 755041245 w 108"/>
                <a:gd name="T49" fmla="*/ 2147483647 h 184"/>
                <a:gd name="T50" fmla="*/ 445077377 w 108"/>
                <a:gd name="T51" fmla="*/ 2147483647 h 184"/>
                <a:gd name="T52" fmla="*/ 384630152 w 108"/>
                <a:gd name="T53" fmla="*/ 2147483647 h 184"/>
                <a:gd name="T54" fmla="*/ 62844275 w 108"/>
                <a:gd name="T55" fmla="*/ 1887855838 h 184"/>
                <a:gd name="T56" fmla="*/ 62844275 w 108"/>
                <a:gd name="T57" fmla="*/ 1698418237 h 184"/>
                <a:gd name="T58" fmla="*/ 246671766 w 108"/>
                <a:gd name="T59" fmla="*/ 1478936293 h 184"/>
                <a:gd name="T60" fmla="*/ 123288120 w 108"/>
                <a:gd name="T61" fmla="*/ 1183486431 h 184"/>
                <a:gd name="T62" fmla="*/ 0 w 108"/>
                <a:gd name="T63" fmla="*/ 1031015826 h 184"/>
                <a:gd name="T64" fmla="*/ 0 w 108"/>
                <a:gd name="T65" fmla="*/ 886529922 h 184"/>
                <a:gd name="T66" fmla="*/ 384630152 w 108"/>
                <a:gd name="T67" fmla="*/ 553790300 h 184"/>
                <a:gd name="T68" fmla="*/ 570745486 w 108"/>
                <a:gd name="T69" fmla="*/ 371612937 h 184"/>
                <a:gd name="T70" fmla="*/ 570745486 w 108"/>
                <a:gd name="T71" fmla="*/ 37303068 h 184"/>
                <a:gd name="T72" fmla="*/ 2147483647 w 108"/>
                <a:gd name="T73" fmla="*/ 2147483647 h 184"/>
                <a:gd name="T74" fmla="*/ 2147483647 w 108"/>
                <a:gd name="T75" fmla="*/ 2147483647 h 184"/>
                <a:gd name="T76" fmla="*/ 2147483647 w 108"/>
                <a:gd name="T77" fmla="*/ 2147483647 h 184"/>
                <a:gd name="T78" fmla="*/ 2147483647 w 108"/>
                <a:gd name="T79" fmla="*/ 2147483647 h 184"/>
                <a:gd name="T80" fmla="*/ 2147483647 w 108"/>
                <a:gd name="T81" fmla="*/ 2147483647 h 184"/>
                <a:gd name="T82" fmla="*/ 2147483647 w 108"/>
                <a:gd name="T83" fmla="*/ 2147483647 h 184"/>
                <a:gd name="T84" fmla="*/ 2147483647 w 108"/>
                <a:gd name="T85" fmla="*/ 2147483647 h 184"/>
                <a:gd name="T86" fmla="*/ 2147483647 w 108"/>
                <a:gd name="T87" fmla="*/ 2147483647 h 184"/>
                <a:gd name="T88" fmla="*/ 2147483647 w 108"/>
                <a:gd name="T89" fmla="*/ 2147483647 h 184"/>
                <a:gd name="T90" fmla="*/ 2147483647 w 108"/>
                <a:gd name="T91" fmla="*/ 2147483647 h 184"/>
                <a:gd name="T92" fmla="*/ 2147483647 w 108"/>
                <a:gd name="T93" fmla="*/ 2147483647 h 18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08"/>
                <a:gd name="T142" fmla="*/ 0 h 184"/>
                <a:gd name="T143" fmla="*/ 108 w 108"/>
                <a:gd name="T144" fmla="*/ 184 h 184"/>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08" h="184">
                  <a:moveTo>
                    <a:pt x="94" y="183"/>
                  </a:moveTo>
                  <a:lnTo>
                    <a:pt x="61" y="180"/>
                  </a:lnTo>
                  <a:lnTo>
                    <a:pt x="61" y="179"/>
                  </a:lnTo>
                  <a:lnTo>
                    <a:pt x="60" y="178"/>
                  </a:lnTo>
                  <a:lnTo>
                    <a:pt x="60" y="177"/>
                  </a:lnTo>
                  <a:lnTo>
                    <a:pt x="61" y="177"/>
                  </a:lnTo>
                  <a:lnTo>
                    <a:pt x="60" y="176"/>
                  </a:lnTo>
                  <a:lnTo>
                    <a:pt x="60" y="175"/>
                  </a:lnTo>
                  <a:lnTo>
                    <a:pt x="60" y="174"/>
                  </a:lnTo>
                  <a:lnTo>
                    <a:pt x="60" y="169"/>
                  </a:lnTo>
                  <a:lnTo>
                    <a:pt x="57" y="163"/>
                  </a:lnTo>
                  <a:lnTo>
                    <a:pt x="55" y="161"/>
                  </a:lnTo>
                  <a:lnTo>
                    <a:pt x="54" y="159"/>
                  </a:lnTo>
                  <a:lnTo>
                    <a:pt x="50" y="156"/>
                  </a:lnTo>
                  <a:lnTo>
                    <a:pt x="48" y="156"/>
                  </a:lnTo>
                  <a:lnTo>
                    <a:pt x="47" y="155"/>
                  </a:lnTo>
                  <a:lnTo>
                    <a:pt x="48" y="153"/>
                  </a:lnTo>
                  <a:lnTo>
                    <a:pt x="48" y="152"/>
                  </a:lnTo>
                  <a:lnTo>
                    <a:pt x="48" y="151"/>
                  </a:lnTo>
                  <a:lnTo>
                    <a:pt x="46" y="150"/>
                  </a:lnTo>
                  <a:lnTo>
                    <a:pt x="43" y="149"/>
                  </a:lnTo>
                  <a:lnTo>
                    <a:pt x="41" y="149"/>
                  </a:lnTo>
                  <a:lnTo>
                    <a:pt x="39" y="147"/>
                  </a:lnTo>
                  <a:lnTo>
                    <a:pt x="37" y="143"/>
                  </a:lnTo>
                  <a:lnTo>
                    <a:pt x="35" y="141"/>
                  </a:lnTo>
                  <a:lnTo>
                    <a:pt x="33" y="141"/>
                  </a:lnTo>
                  <a:lnTo>
                    <a:pt x="27" y="138"/>
                  </a:lnTo>
                  <a:lnTo>
                    <a:pt x="25" y="138"/>
                  </a:lnTo>
                  <a:lnTo>
                    <a:pt x="22" y="136"/>
                  </a:lnTo>
                  <a:lnTo>
                    <a:pt x="21" y="135"/>
                  </a:lnTo>
                  <a:lnTo>
                    <a:pt x="21" y="133"/>
                  </a:lnTo>
                  <a:lnTo>
                    <a:pt x="22" y="132"/>
                  </a:lnTo>
                  <a:lnTo>
                    <a:pt x="22" y="129"/>
                  </a:lnTo>
                  <a:lnTo>
                    <a:pt x="23" y="128"/>
                  </a:lnTo>
                  <a:lnTo>
                    <a:pt x="23" y="127"/>
                  </a:lnTo>
                  <a:lnTo>
                    <a:pt x="22" y="124"/>
                  </a:lnTo>
                  <a:lnTo>
                    <a:pt x="21" y="124"/>
                  </a:lnTo>
                  <a:lnTo>
                    <a:pt x="21" y="122"/>
                  </a:lnTo>
                  <a:lnTo>
                    <a:pt x="21" y="121"/>
                  </a:lnTo>
                  <a:lnTo>
                    <a:pt x="22" y="120"/>
                  </a:lnTo>
                  <a:lnTo>
                    <a:pt x="20" y="118"/>
                  </a:lnTo>
                  <a:lnTo>
                    <a:pt x="16" y="111"/>
                  </a:lnTo>
                  <a:lnTo>
                    <a:pt x="16" y="109"/>
                  </a:lnTo>
                  <a:lnTo>
                    <a:pt x="15" y="107"/>
                  </a:lnTo>
                  <a:lnTo>
                    <a:pt x="15" y="106"/>
                  </a:lnTo>
                  <a:lnTo>
                    <a:pt x="12" y="102"/>
                  </a:lnTo>
                  <a:lnTo>
                    <a:pt x="12" y="97"/>
                  </a:lnTo>
                  <a:lnTo>
                    <a:pt x="13" y="96"/>
                  </a:lnTo>
                  <a:lnTo>
                    <a:pt x="14" y="96"/>
                  </a:lnTo>
                  <a:lnTo>
                    <a:pt x="15" y="95"/>
                  </a:lnTo>
                  <a:lnTo>
                    <a:pt x="15" y="92"/>
                  </a:lnTo>
                  <a:lnTo>
                    <a:pt x="14" y="91"/>
                  </a:lnTo>
                  <a:lnTo>
                    <a:pt x="12" y="90"/>
                  </a:lnTo>
                  <a:lnTo>
                    <a:pt x="10" y="88"/>
                  </a:lnTo>
                  <a:lnTo>
                    <a:pt x="9" y="86"/>
                  </a:lnTo>
                  <a:lnTo>
                    <a:pt x="9" y="80"/>
                  </a:lnTo>
                  <a:lnTo>
                    <a:pt x="10" y="79"/>
                  </a:lnTo>
                  <a:lnTo>
                    <a:pt x="9" y="78"/>
                  </a:lnTo>
                  <a:lnTo>
                    <a:pt x="10" y="78"/>
                  </a:lnTo>
                  <a:lnTo>
                    <a:pt x="10" y="75"/>
                  </a:lnTo>
                  <a:lnTo>
                    <a:pt x="11" y="75"/>
                  </a:lnTo>
                  <a:lnTo>
                    <a:pt x="12" y="76"/>
                  </a:lnTo>
                  <a:lnTo>
                    <a:pt x="12" y="78"/>
                  </a:lnTo>
                  <a:lnTo>
                    <a:pt x="12" y="79"/>
                  </a:lnTo>
                  <a:lnTo>
                    <a:pt x="14" y="80"/>
                  </a:lnTo>
                  <a:lnTo>
                    <a:pt x="14" y="79"/>
                  </a:lnTo>
                  <a:lnTo>
                    <a:pt x="15" y="78"/>
                  </a:lnTo>
                  <a:lnTo>
                    <a:pt x="14" y="75"/>
                  </a:lnTo>
                  <a:lnTo>
                    <a:pt x="13" y="73"/>
                  </a:lnTo>
                  <a:lnTo>
                    <a:pt x="14" y="71"/>
                  </a:lnTo>
                  <a:lnTo>
                    <a:pt x="13" y="70"/>
                  </a:lnTo>
                  <a:lnTo>
                    <a:pt x="12" y="72"/>
                  </a:lnTo>
                  <a:lnTo>
                    <a:pt x="12" y="73"/>
                  </a:lnTo>
                  <a:lnTo>
                    <a:pt x="11" y="74"/>
                  </a:lnTo>
                  <a:lnTo>
                    <a:pt x="9" y="73"/>
                  </a:lnTo>
                  <a:lnTo>
                    <a:pt x="7" y="70"/>
                  </a:lnTo>
                  <a:lnTo>
                    <a:pt x="5" y="69"/>
                  </a:lnTo>
                  <a:lnTo>
                    <a:pt x="6" y="68"/>
                  </a:lnTo>
                  <a:lnTo>
                    <a:pt x="6" y="61"/>
                  </a:lnTo>
                  <a:lnTo>
                    <a:pt x="4" y="59"/>
                  </a:lnTo>
                  <a:lnTo>
                    <a:pt x="3" y="56"/>
                  </a:lnTo>
                  <a:lnTo>
                    <a:pt x="1" y="51"/>
                  </a:lnTo>
                  <a:lnTo>
                    <a:pt x="2" y="49"/>
                  </a:lnTo>
                  <a:lnTo>
                    <a:pt x="1" y="48"/>
                  </a:lnTo>
                  <a:lnTo>
                    <a:pt x="1" y="46"/>
                  </a:lnTo>
                  <a:lnTo>
                    <a:pt x="2" y="43"/>
                  </a:lnTo>
                  <a:lnTo>
                    <a:pt x="3" y="41"/>
                  </a:lnTo>
                  <a:lnTo>
                    <a:pt x="4" y="40"/>
                  </a:lnTo>
                  <a:lnTo>
                    <a:pt x="3" y="36"/>
                  </a:lnTo>
                  <a:lnTo>
                    <a:pt x="2" y="33"/>
                  </a:lnTo>
                  <a:lnTo>
                    <a:pt x="2" y="32"/>
                  </a:lnTo>
                  <a:lnTo>
                    <a:pt x="1" y="31"/>
                  </a:lnTo>
                  <a:lnTo>
                    <a:pt x="0" y="30"/>
                  </a:lnTo>
                  <a:lnTo>
                    <a:pt x="0" y="28"/>
                  </a:lnTo>
                  <a:lnTo>
                    <a:pt x="0" y="26"/>
                  </a:lnTo>
                  <a:lnTo>
                    <a:pt x="0" y="24"/>
                  </a:lnTo>
                  <a:lnTo>
                    <a:pt x="2" y="21"/>
                  </a:lnTo>
                  <a:lnTo>
                    <a:pt x="6" y="16"/>
                  </a:lnTo>
                  <a:lnTo>
                    <a:pt x="6" y="15"/>
                  </a:lnTo>
                  <a:lnTo>
                    <a:pt x="7" y="13"/>
                  </a:lnTo>
                  <a:lnTo>
                    <a:pt x="8" y="12"/>
                  </a:lnTo>
                  <a:lnTo>
                    <a:pt x="9" y="10"/>
                  </a:lnTo>
                  <a:lnTo>
                    <a:pt x="9" y="5"/>
                  </a:lnTo>
                  <a:lnTo>
                    <a:pt x="8" y="3"/>
                  </a:lnTo>
                  <a:lnTo>
                    <a:pt x="9" y="1"/>
                  </a:lnTo>
                  <a:lnTo>
                    <a:pt x="10" y="0"/>
                  </a:lnTo>
                  <a:lnTo>
                    <a:pt x="61" y="13"/>
                  </a:lnTo>
                  <a:lnTo>
                    <a:pt x="48" y="64"/>
                  </a:lnTo>
                  <a:lnTo>
                    <a:pt x="104" y="146"/>
                  </a:lnTo>
                  <a:lnTo>
                    <a:pt x="104" y="148"/>
                  </a:lnTo>
                  <a:lnTo>
                    <a:pt x="104" y="149"/>
                  </a:lnTo>
                  <a:lnTo>
                    <a:pt x="104" y="150"/>
                  </a:lnTo>
                  <a:lnTo>
                    <a:pt x="105" y="152"/>
                  </a:lnTo>
                  <a:lnTo>
                    <a:pt x="105" y="153"/>
                  </a:lnTo>
                  <a:lnTo>
                    <a:pt x="105" y="155"/>
                  </a:lnTo>
                  <a:lnTo>
                    <a:pt x="106" y="157"/>
                  </a:lnTo>
                  <a:lnTo>
                    <a:pt x="107" y="158"/>
                  </a:lnTo>
                  <a:lnTo>
                    <a:pt x="108" y="160"/>
                  </a:lnTo>
                  <a:lnTo>
                    <a:pt x="107" y="160"/>
                  </a:lnTo>
                  <a:lnTo>
                    <a:pt x="105" y="161"/>
                  </a:lnTo>
                  <a:lnTo>
                    <a:pt x="103" y="162"/>
                  </a:lnTo>
                  <a:lnTo>
                    <a:pt x="102" y="164"/>
                  </a:lnTo>
                  <a:lnTo>
                    <a:pt x="100" y="169"/>
                  </a:lnTo>
                  <a:lnTo>
                    <a:pt x="98" y="172"/>
                  </a:lnTo>
                  <a:lnTo>
                    <a:pt x="96" y="172"/>
                  </a:lnTo>
                  <a:lnTo>
                    <a:pt x="96" y="173"/>
                  </a:lnTo>
                  <a:lnTo>
                    <a:pt x="97" y="174"/>
                  </a:lnTo>
                  <a:lnTo>
                    <a:pt x="96" y="175"/>
                  </a:lnTo>
                  <a:lnTo>
                    <a:pt x="96" y="177"/>
                  </a:lnTo>
                  <a:lnTo>
                    <a:pt x="96" y="178"/>
                  </a:lnTo>
                  <a:lnTo>
                    <a:pt x="98" y="180"/>
                  </a:lnTo>
                  <a:lnTo>
                    <a:pt x="99" y="181"/>
                  </a:lnTo>
                  <a:lnTo>
                    <a:pt x="98" y="181"/>
                  </a:lnTo>
                  <a:lnTo>
                    <a:pt x="98" y="183"/>
                  </a:lnTo>
                  <a:lnTo>
                    <a:pt x="97" y="184"/>
                  </a:lnTo>
                  <a:lnTo>
                    <a:pt x="96" y="184"/>
                  </a:lnTo>
                  <a:lnTo>
                    <a:pt x="94" y="183"/>
                  </a:lnTo>
                  <a:close/>
                </a:path>
              </a:pathLst>
            </a:custGeom>
            <a:solidFill>
              <a:srgbClr val="AAC8F5"/>
            </a:solidFill>
            <a:ln w="12700" cmpd="sng">
              <a:solidFill>
                <a:schemeClr val="tx1"/>
              </a:solidFill>
              <a:prstDash val="solid"/>
              <a:round/>
              <a:headEnd/>
              <a:tailEnd/>
            </a:ln>
          </p:spPr>
          <p:txBody>
            <a:bodyPr/>
            <a:lstStyle/>
            <a:p>
              <a:endParaRPr lang="en-US"/>
            </a:p>
          </p:txBody>
        </p:sp>
        <p:sp>
          <p:nvSpPr>
            <p:cNvPr id="45247" name="Freeform 25"/>
            <p:cNvSpPr>
              <a:spLocks/>
            </p:cNvSpPr>
            <p:nvPr/>
          </p:nvSpPr>
          <p:spPr bwMode="auto">
            <a:xfrm>
              <a:off x="2356" y="1545"/>
              <a:ext cx="483" cy="381"/>
            </a:xfrm>
            <a:custGeom>
              <a:avLst/>
              <a:gdLst>
                <a:gd name="T0" fmla="*/ 2147483647 w 94"/>
                <a:gd name="T1" fmla="*/ 2147483647 h 78"/>
                <a:gd name="T2" fmla="*/ 2147483647 w 94"/>
                <a:gd name="T3" fmla="*/ 1662153467 h 78"/>
                <a:gd name="T4" fmla="*/ 2147483647 w 94"/>
                <a:gd name="T5" fmla="*/ 378164587 h 78"/>
                <a:gd name="T6" fmla="*/ 654010727 w 94"/>
                <a:gd name="T7" fmla="*/ 0 h 78"/>
                <a:gd name="T8" fmla="*/ 589428345 w 94"/>
                <a:gd name="T9" fmla="*/ 302335613 h 78"/>
                <a:gd name="T10" fmla="*/ 192433468 w 94"/>
                <a:gd name="T11" fmla="*/ 1886740022 h 78"/>
                <a:gd name="T12" fmla="*/ 127281640 w 94"/>
                <a:gd name="T13" fmla="*/ 1886740022 h 78"/>
                <a:gd name="T14" fmla="*/ 0 w 94"/>
                <a:gd name="T15" fmla="*/ 2147483647 h 78"/>
                <a:gd name="T16" fmla="*/ 1642900577 w 94"/>
                <a:gd name="T17" fmla="*/ 2147483647 h 78"/>
                <a:gd name="T18" fmla="*/ 2147483647 w 94"/>
                <a:gd name="T19" fmla="*/ 2147483647 h 78"/>
                <a:gd name="T20" fmla="*/ 2147483647 w 94"/>
                <a:gd name="T21" fmla="*/ 2147483647 h 7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4"/>
                <a:gd name="T34" fmla="*/ 0 h 78"/>
                <a:gd name="T35" fmla="*/ 94 w 94"/>
                <a:gd name="T36" fmla="*/ 78 h 7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4" h="78">
                  <a:moveTo>
                    <a:pt x="88" y="78"/>
                  </a:moveTo>
                  <a:lnTo>
                    <a:pt x="91" y="44"/>
                  </a:lnTo>
                  <a:lnTo>
                    <a:pt x="94" y="10"/>
                  </a:lnTo>
                  <a:lnTo>
                    <a:pt x="10" y="0"/>
                  </a:lnTo>
                  <a:lnTo>
                    <a:pt x="9" y="8"/>
                  </a:lnTo>
                  <a:lnTo>
                    <a:pt x="3" y="50"/>
                  </a:lnTo>
                  <a:lnTo>
                    <a:pt x="2" y="50"/>
                  </a:lnTo>
                  <a:lnTo>
                    <a:pt x="0" y="67"/>
                  </a:lnTo>
                  <a:lnTo>
                    <a:pt x="25" y="71"/>
                  </a:lnTo>
                  <a:lnTo>
                    <a:pt x="88" y="78"/>
                  </a:lnTo>
                  <a:close/>
                </a:path>
              </a:pathLst>
            </a:custGeom>
            <a:solidFill>
              <a:schemeClr val="tx1"/>
            </a:solidFill>
            <a:ln w="12700" cmpd="sng">
              <a:solidFill>
                <a:schemeClr val="tx1"/>
              </a:solidFill>
              <a:prstDash val="solid"/>
              <a:round/>
              <a:headEnd/>
              <a:tailEnd/>
            </a:ln>
          </p:spPr>
          <p:txBody>
            <a:bodyPr/>
            <a:lstStyle/>
            <a:p>
              <a:endParaRPr lang="en-US"/>
            </a:p>
          </p:txBody>
        </p:sp>
        <p:sp>
          <p:nvSpPr>
            <p:cNvPr id="45248" name="Freeform 26"/>
            <p:cNvSpPr>
              <a:spLocks/>
            </p:cNvSpPr>
            <p:nvPr/>
          </p:nvSpPr>
          <p:spPr bwMode="auto">
            <a:xfrm>
              <a:off x="2434" y="1892"/>
              <a:ext cx="508" cy="375"/>
            </a:xfrm>
            <a:custGeom>
              <a:avLst/>
              <a:gdLst>
                <a:gd name="T0" fmla="*/ 0 w 99"/>
                <a:gd name="T1" fmla="*/ 2147483647 h 77"/>
                <a:gd name="T2" fmla="*/ 645955934 w 99"/>
                <a:gd name="T3" fmla="*/ 0 h 77"/>
                <a:gd name="T4" fmla="*/ 2147483647 w 99"/>
                <a:gd name="T5" fmla="*/ 255698470 h 77"/>
                <a:gd name="T6" fmla="*/ 2147483647 w 99"/>
                <a:gd name="T7" fmla="*/ 329776856 h 77"/>
                <a:gd name="T8" fmla="*/ 2147483647 w 99"/>
                <a:gd name="T9" fmla="*/ 954106531 h 77"/>
                <a:gd name="T10" fmla="*/ 2147483647 w 99"/>
                <a:gd name="T11" fmla="*/ 2147483647 h 77"/>
                <a:gd name="T12" fmla="*/ 2147483647 w 99"/>
                <a:gd name="T13" fmla="*/ 2147483647 h 77"/>
                <a:gd name="T14" fmla="*/ 0 w 99"/>
                <a:gd name="T15" fmla="*/ 2147483647 h 77"/>
                <a:gd name="T16" fmla="*/ 0 w 99"/>
                <a:gd name="T17" fmla="*/ 2147483647 h 7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9"/>
                <a:gd name="T28" fmla="*/ 0 h 77"/>
                <a:gd name="T29" fmla="*/ 99 w 99"/>
                <a:gd name="T30" fmla="*/ 77 h 7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9" h="77">
                  <a:moveTo>
                    <a:pt x="0" y="67"/>
                  </a:moveTo>
                  <a:lnTo>
                    <a:pt x="10" y="0"/>
                  </a:lnTo>
                  <a:lnTo>
                    <a:pt x="73" y="7"/>
                  </a:lnTo>
                  <a:lnTo>
                    <a:pt x="99" y="9"/>
                  </a:lnTo>
                  <a:lnTo>
                    <a:pt x="98" y="26"/>
                  </a:lnTo>
                  <a:lnTo>
                    <a:pt x="95" y="77"/>
                  </a:lnTo>
                  <a:lnTo>
                    <a:pt x="82" y="76"/>
                  </a:lnTo>
                  <a:lnTo>
                    <a:pt x="0" y="67"/>
                  </a:lnTo>
                  <a:close/>
                </a:path>
              </a:pathLst>
            </a:custGeom>
            <a:solidFill>
              <a:srgbClr val="AAC8F5"/>
            </a:solidFill>
            <a:ln w="12700" cmpd="sng">
              <a:solidFill>
                <a:schemeClr val="tx1"/>
              </a:solidFill>
              <a:prstDash val="solid"/>
              <a:round/>
              <a:headEnd/>
              <a:tailEnd/>
            </a:ln>
          </p:spPr>
          <p:txBody>
            <a:bodyPr/>
            <a:lstStyle/>
            <a:p>
              <a:endParaRPr lang="en-US"/>
            </a:p>
          </p:txBody>
        </p:sp>
        <p:sp>
          <p:nvSpPr>
            <p:cNvPr id="45249" name="Freeform 27"/>
            <p:cNvSpPr>
              <a:spLocks/>
            </p:cNvSpPr>
            <p:nvPr/>
          </p:nvSpPr>
          <p:spPr bwMode="auto">
            <a:xfrm>
              <a:off x="2368" y="2218"/>
              <a:ext cx="485" cy="478"/>
            </a:xfrm>
            <a:custGeom>
              <a:avLst/>
              <a:gdLst>
                <a:gd name="T0" fmla="*/ 793720971 w 95"/>
                <a:gd name="T1" fmla="*/ 0 h 98"/>
                <a:gd name="T2" fmla="*/ 0 w 95"/>
                <a:gd name="T3" fmla="*/ 2147483647 h 98"/>
                <a:gd name="T4" fmla="*/ 0 w 95"/>
                <a:gd name="T5" fmla="*/ 2147483647 h 98"/>
                <a:gd name="T6" fmla="*/ 732796986 w 95"/>
                <a:gd name="T7" fmla="*/ 2147483647 h 98"/>
                <a:gd name="T8" fmla="*/ 793720971 w 95"/>
                <a:gd name="T9" fmla="*/ 2147483647 h 98"/>
                <a:gd name="T10" fmla="*/ 2147483647 w 95"/>
                <a:gd name="T11" fmla="*/ 2147483647 h 98"/>
                <a:gd name="T12" fmla="*/ 2147483647 w 95"/>
                <a:gd name="T13" fmla="*/ 2147483647 h 98"/>
                <a:gd name="T14" fmla="*/ 2147483647 w 95"/>
                <a:gd name="T15" fmla="*/ 2147483647 h 98"/>
                <a:gd name="T16" fmla="*/ 2147483647 w 95"/>
                <a:gd name="T17" fmla="*/ 2147483647 h 98"/>
                <a:gd name="T18" fmla="*/ 2147483647 w 95"/>
                <a:gd name="T19" fmla="*/ 2147483647 h 98"/>
                <a:gd name="T20" fmla="*/ 2147483647 w 95"/>
                <a:gd name="T21" fmla="*/ 2147483647 h 98"/>
                <a:gd name="T22" fmla="*/ 2147483647 w 95"/>
                <a:gd name="T23" fmla="*/ 2147483647 h 98"/>
                <a:gd name="T24" fmla="*/ 2147483647 w 95"/>
                <a:gd name="T25" fmla="*/ 2147483647 h 98"/>
                <a:gd name="T26" fmla="*/ 2147483647 w 95"/>
                <a:gd name="T27" fmla="*/ 670174053 h 98"/>
                <a:gd name="T28" fmla="*/ 2147483647 w 95"/>
                <a:gd name="T29" fmla="*/ 670174053 h 98"/>
                <a:gd name="T30" fmla="*/ 2147483647 w 95"/>
                <a:gd name="T31" fmla="*/ 336063161 h 98"/>
                <a:gd name="T32" fmla="*/ 793720971 w 95"/>
                <a:gd name="T33" fmla="*/ 0 h 98"/>
                <a:gd name="T34" fmla="*/ 793720971 w 95"/>
                <a:gd name="T35" fmla="*/ 0 h 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95"/>
                <a:gd name="T55" fmla="*/ 0 h 98"/>
                <a:gd name="T56" fmla="*/ 95 w 95"/>
                <a:gd name="T57" fmla="*/ 98 h 9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95" h="98">
                  <a:moveTo>
                    <a:pt x="13" y="0"/>
                  </a:moveTo>
                  <a:lnTo>
                    <a:pt x="0" y="96"/>
                  </a:lnTo>
                  <a:lnTo>
                    <a:pt x="12" y="98"/>
                  </a:lnTo>
                  <a:lnTo>
                    <a:pt x="13" y="90"/>
                  </a:lnTo>
                  <a:lnTo>
                    <a:pt x="37" y="93"/>
                  </a:lnTo>
                  <a:lnTo>
                    <a:pt x="36" y="92"/>
                  </a:lnTo>
                  <a:lnTo>
                    <a:pt x="37" y="91"/>
                  </a:lnTo>
                  <a:lnTo>
                    <a:pt x="36" y="90"/>
                  </a:lnTo>
                  <a:lnTo>
                    <a:pt x="87" y="94"/>
                  </a:lnTo>
                  <a:lnTo>
                    <a:pt x="93" y="18"/>
                  </a:lnTo>
                  <a:lnTo>
                    <a:pt x="94" y="18"/>
                  </a:lnTo>
                  <a:lnTo>
                    <a:pt x="95" y="9"/>
                  </a:lnTo>
                  <a:lnTo>
                    <a:pt x="13" y="0"/>
                  </a:lnTo>
                  <a:close/>
                </a:path>
              </a:pathLst>
            </a:custGeom>
            <a:solidFill>
              <a:srgbClr val="AAC8F5"/>
            </a:solidFill>
            <a:ln w="12700" cmpd="sng">
              <a:solidFill>
                <a:schemeClr val="tx1"/>
              </a:solidFill>
              <a:prstDash val="solid"/>
              <a:round/>
              <a:headEnd/>
              <a:tailEnd/>
            </a:ln>
          </p:spPr>
          <p:txBody>
            <a:bodyPr/>
            <a:lstStyle/>
            <a:p>
              <a:endParaRPr lang="en-US"/>
            </a:p>
          </p:txBody>
        </p:sp>
        <p:sp>
          <p:nvSpPr>
            <p:cNvPr id="45250" name="Freeform 28"/>
            <p:cNvSpPr>
              <a:spLocks/>
            </p:cNvSpPr>
            <p:nvPr/>
          </p:nvSpPr>
          <p:spPr bwMode="auto">
            <a:xfrm>
              <a:off x="2552" y="2306"/>
              <a:ext cx="969" cy="898"/>
            </a:xfrm>
            <a:custGeom>
              <a:avLst/>
              <a:gdLst>
                <a:gd name="T0" fmla="*/ 2147483647 w 189"/>
                <a:gd name="T1" fmla="*/ 1870977226 h 184"/>
                <a:gd name="T2" fmla="*/ 2147483647 w 189"/>
                <a:gd name="T3" fmla="*/ 1756091985 h 184"/>
                <a:gd name="T4" fmla="*/ 2147483647 w 189"/>
                <a:gd name="T5" fmla="*/ 1831737606 h 184"/>
                <a:gd name="T6" fmla="*/ 2147483647 w 189"/>
                <a:gd name="T7" fmla="*/ 1831737606 h 184"/>
                <a:gd name="T8" fmla="*/ 2147483647 w 189"/>
                <a:gd name="T9" fmla="*/ 1831737606 h 184"/>
                <a:gd name="T10" fmla="*/ 2147483647 w 189"/>
                <a:gd name="T11" fmla="*/ 1756091985 h 184"/>
                <a:gd name="T12" fmla="*/ 2147483647 w 189"/>
                <a:gd name="T13" fmla="*/ 1908638865 h 184"/>
                <a:gd name="T14" fmla="*/ 2147483647 w 189"/>
                <a:gd name="T15" fmla="*/ 1793753624 h 184"/>
                <a:gd name="T16" fmla="*/ 2147483647 w 189"/>
                <a:gd name="T17" fmla="*/ 1756091985 h 184"/>
                <a:gd name="T18" fmla="*/ 2147483647 w 189"/>
                <a:gd name="T19" fmla="*/ 1724834724 h 184"/>
                <a:gd name="T20" fmla="*/ 2147483647 w 189"/>
                <a:gd name="T21" fmla="*/ 1647934715 h 184"/>
                <a:gd name="T22" fmla="*/ 2147483647 w 189"/>
                <a:gd name="T23" fmla="*/ 1609948234 h 184"/>
                <a:gd name="T24" fmla="*/ 2147483647 w 189"/>
                <a:gd name="T25" fmla="*/ 1533059469 h 184"/>
                <a:gd name="T26" fmla="*/ 2147483647 w 189"/>
                <a:gd name="T27" fmla="*/ 1418427855 h 184"/>
                <a:gd name="T28" fmla="*/ 2147483647 w 189"/>
                <a:gd name="T29" fmla="*/ 1349257827 h 184"/>
                <a:gd name="T30" fmla="*/ 2147483647 w 189"/>
                <a:gd name="T31" fmla="*/ 0 h 184"/>
                <a:gd name="T32" fmla="*/ 0 w 189"/>
                <a:gd name="T33" fmla="*/ 2147483647 h 184"/>
                <a:gd name="T34" fmla="*/ 63513736 w 189"/>
                <a:gd name="T35" fmla="*/ 2147483647 h 184"/>
                <a:gd name="T36" fmla="*/ 325633852 w 189"/>
                <a:gd name="T37" fmla="*/ 2147483647 h 184"/>
                <a:gd name="T38" fmla="*/ 1480955383 w 189"/>
                <a:gd name="T39" fmla="*/ 2147483647 h 184"/>
                <a:gd name="T40" fmla="*/ 1605530721 w 189"/>
                <a:gd name="T41" fmla="*/ 2147483647 h 184"/>
                <a:gd name="T42" fmla="*/ 2147483647 w 189"/>
                <a:gd name="T43" fmla="*/ 2147483647 h 184"/>
                <a:gd name="T44" fmla="*/ 2147483647 w 189"/>
                <a:gd name="T45" fmla="*/ 2147483647 h 184"/>
                <a:gd name="T46" fmla="*/ 2147483647 w 189"/>
                <a:gd name="T47" fmla="*/ 2147483647 h 184"/>
                <a:gd name="T48" fmla="*/ 2147483647 w 189"/>
                <a:gd name="T49" fmla="*/ 2147483647 h 184"/>
                <a:gd name="T50" fmla="*/ 2147483647 w 189"/>
                <a:gd name="T51" fmla="*/ 2147483647 h 184"/>
                <a:gd name="T52" fmla="*/ 2147483647 w 189"/>
                <a:gd name="T53" fmla="*/ 2147483647 h 184"/>
                <a:gd name="T54" fmla="*/ 2147483647 w 189"/>
                <a:gd name="T55" fmla="*/ 2147483647 h 184"/>
                <a:gd name="T56" fmla="*/ 2147483647 w 189"/>
                <a:gd name="T57" fmla="*/ 2147483647 h 184"/>
                <a:gd name="T58" fmla="*/ 2147483647 w 189"/>
                <a:gd name="T59" fmla="*/ 2147483647 h 184"/>
                <a:gd name="T60" fmla="*/ 2147483647 w 189"/>
                <a:gd name="T61" fmla="*/ 2147483647 h 184"/>
                <a:gd name="T62" fmla="*/ 2147483647 w 189"/>
                <a:gd name="T63" fmla="*/ 2147483647 h 184"/>
                <a:gd name="T64" fmla="*/ 2147483647 w 189"/>
                <a:gd name="T65" fmla="*/ 2147483647 h 184"/>
                <a:gd name="T66" fmla="*/ 2147483647 w 189"/>
                <a:gd name="T67" fmla="*/ 2147483647 h 184"/>
                <a:gd name="T68" fmla="*/ 2147483647 w 189"/>
                <a:gd name="T69" fmla="*/ 2147483647 h 184"/>
                <a:gd name="T70" fmla="*/ 2147483647 w 189"/>
                <a:gd name="T71" fmla="*/ 2147483647 h 184"/>
                <a:gd name="T72" fmla="*/ 2147483647 w 189"/>
                <a:gd name="T73" fmla="*/ 2147483647 h 184"/>
                <a:gd name="T74" fmla="*/ 2147483647 w 189"/>
                <a:gd name="T75" fmla="*/ 2147483647 h 184"/>
                <a:gd name="T76" fmla="*/ 2147483647 w 189"/>
                <a:gd name="T77" fmla="*/ 2147483647 h 184"/>
                <a:gd name="T78" fmla="*/ 2147483647 w 189"/>
                <a:gd name="T79" fmla="*/ 2147483647 h 184"/>
                <a:gd name="T80" fmla="*/ 2147483647 w 189"/>
                <a:gd name="T81" fmla="*/ 2147483647 h 184"/>
                <a:gd name="T82" fmla="*/ 2147483647 w 189"/>
                <a:gd name="T83" fmla="*/ 2147483647 h 184"/>
                <a:gd name="T84" fmla="*/ 2147483647 w 189"/>
                <a:gd name="T85" fmla="*/ 2147483647 h 184"/>
                <a:gd name="T86" fmla="*/ 2147483647 w 189"/>
                <a:gd name="T87" fmla="*/ 2147483647 h 184"/>
                <a:gd name="T88" fmla="*/ 2147483647 w 189"/>
                <a:gd name="T89" fmla="*/ 2147483647 h 184"/>
                <a:gd name="T90" fmla="*/ 2147483647 w 189"/>
                <a:gd name="T91" fmla="*/ 2147483647 h 184"/>
                <a:gd name="T92" fmla="*/ 2147483647 w 189"/>
                <a:gd name="T93" fmla="*/ 2147483647 h 184"/>
                <a:gd name="T94" fmla="*/ 2147483647 w 189"/>
                <a:gd name="T95" fmla="*/ 2147483647 h 184"/>
                <a:gd name="T96" fmla="*/ 2147483647 w 189"/>
                <a:gd name="T97" fmla="*/ 2147483647 h 184"/>
                <a:gd name="T98" fmla="*/ 2147483647 w 189"/>
                <a:gd name="T99" fmla="*/ 2147483647 h 184"/>
                <a:gd name="T100" fmla="*/ 2147483647 w 189"/>
                <a:gd name="T101" fmla="*/ 2147483647 h 184"/>
                <a:gd name="T102" fmla="*/ 2147483647 w 189"/>
                <a:gd name="T103" fmla="*/ 2147483647 h 184"/>
                <a:gd name="T104" fmla="*/ 2147483647 w 189"/>
                <a:gd name="T105" fmla="*/ 2147483647 h 184"/>
                <a:gd name="T106" fmla="*/ 2147483647 w 189"/>
                <a:gd name="T107" fmla="*/ 2147483647 h 184"/>
                <a:gd name="T108" fmla="*/ 2147483647 w 189"/>
                <a:gd name="T109" fmla="*/ 2147483647 h 184"/>
                <a:gd name="T110" fmla="*/ 2147483647 w 189"/>
                <a:gd name="T111" fmla="*/ 2147483647 h 184"/>
                <a:gd name="T112" fmla="*/ 2147483647 w 189"/>
                <a:gd name="T113" fmla="*/ 2147483647 h 184"/>
                <a:gd name="T114" fmla="*/ 2147483647 w 189"/>
                <a:gd name="T115" fmla="*/ 2147483647 h 184"/>
                <a:gd name="T116" fmla="*/ 2147483647 w 189"/>
                <a:gd name="T117" fmla="*/ 1985528879 h 184"/>
                <a:gd name="T118" fmla="*/ 2147483647 w 189"/>
                <a:gd name="T119" fmla="*/ 1908638865 h 18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89"/>
                <a:gd name="T181" fmla="*/ 0 h 184"/>
                <a:gd name="T182" fmla="*/ 189 w 189"/>
                <a:gd name="T183" fmla="*/ 184 h 18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89" h="184">
                  <a:moveTo>
                    <a:pt x="174" y="51"/>
                  </a:moveTo>
                  <a:lnTo>
                    <a:pt x="173" y="51"/>
                  </a:lnTo>
                  <a:lnTo>
                    <a:pt x="172" y="51"/>
                  </a:lnTo>
                  <a:lnTo>
                    <a:pt x="171" y="50"/>
                  </a:lnTo>
                  <a:lnTo>
                    <a:pt x="165" y="47"/>
                  </a:lnTo>
                  <a:lnTo>
                    <a:pt x="164" y="47"/>
                  </a:lnTo>
                  <a:lnTo>
                    <a:pt x="162" y="48"/>
                  </a:lnTo>
                  <a:lnTo>
                    <a:pt x="159" y="47"/>
                  </a:lnTo>
                  <a:lnTo>
                    <a:pt x="158" y="47"/>
                  </a:lnTo>
                  <a:lnTo>
                    <a:pt x="157" y="47"/>
                  </a:lnTo>
                  <a:lnTo>
                    <a:pt x="154" y="48"/>
                  </a:lnTo>
                  <a:lnTo>
                    <a:pt x="151" y="49"/>
                  </a:lnTo>
                  <a:lnTo>
                    <a:pt x="150" y="49"/>
                  </a:lnTo>
                  <a:lnTo>
                    <a:pt x="148" y="51"/>
                  </a:lnTo>
                  <a:lnTo>
                    <a:pt x="146" y="49"/>
                  </a:lnTo>
                  <a:lnTo>
                    <a:pt x="145" y="49"/>
                  </a:lnTo>
                  <a:lnTo>
                    <a:pt x="145" y="48"/>
                  </a:lnTo>
                  <a:lnTo>
                    <a:pt x="143" y="48"/>
                  </a:lnTo>
                  <a:lnTo>
                    <a:pt x="143" y="49"/>
                  </a:lnTo>
                  <a:lnTo>
                    <a:pt x="142" y="49"/>
                  </a:lnTo>
                  <a:lnTo>
                    <a:pt x="141" y="48"/>
                  </a:lnTo>
                  <a:lnTo>
                    <a:pt x="140" y="47"/>
                  </a:lnTo>
                  <a:lnTo>
                    <a:pt x="139" y="48"/>
                  </a:lnTo>
                  <a:lnTo>
                    <a:pt x="138" y="49"/>
                  </a:lnTo>
                  <a:lnTo>
                    <a:pt x="138" y="50"/>
                  </a:lnTo>
                  <a:lnTo>
                    <a:pt x="137" y="51"/>
                  </a:lnTo>
                  <a:lnTo>
                    <a:pt x="136" y="50"/>
                  </a:lnTo>
                  <a:lnTo>
                    <a:pt x="137" y="48"/>
                  </a:lnTo>
                  <a:lnTo>
                    <a:pt x="136" y="48"/>
                  </a:lnTo>
                  <a:lnTo>
                    <a:pt x="135" y="48"/>
                  </a:lnTo>
                  <a:lnTo>
                    <a:pt x="134" y="49"/>
                  </a:lnTo>
                  <a:lnTo>
                    <a:pt x="133" y="49"/>
                  </a:lnTo>
                  <a:lnTo>
                    <a:pt x="130" y="46"/>
                  </a:lnTo>
                  <a:lnTo>
                    <a:pt x="129" y="47"/>
                  </a:lnTo>
                  <a:lnTo>
                    <a:pt x="128" y="48"/>
                  </a:lnTo>
                  <a:lnTo>
                    <a:pt x="126" y="48"/>
                  </a:lnTo>
                  <a:lnTo>
                    <a:pt x="126" y="46"/>
                  </a:lnTo>
                  <a:lnTo>
                    <a:pt x="125" y="46"/>
                  </a:lnTo>
                  <a:lnTo>
                    <a:pt x="124" y="44"/>
                  </a:lnTo>
                  <a:lnTo>
                    <a:pt x="123" y="44"/>
                  </a:lnTo>
                  <a:lnTo>
                    <a:pt x="120" y="43"/>
                  </a:lnTo>
                  <a:lnTo>
                    <a:pt x="119" y="44"/>
                  </a:lnTo>
                  <a:lnTo>
                    <a:pt x="117" y="44"/>
                  </a:lnTo>
                  <a:lnTo>
                    <a:pt x="117" y="42"/>
                  </a:lnTo>
                  <a:lnTo>
                    <a:pt x="116" y="43"/>
                  </a:lnTo>
                  <a:lnTo>
                    <a:pt x="115" y="43"/>
                  </a:lnTo>
                  <a:lnTo>
                    <a:pt x="113" y="42"/>
                  </a:lnTo>
                  <a:lnTo>
                    <a:pt x="109" y="42"/>
                  </a:lnTo>
                  <a:lnTo>
                    <a:pt x="109" y="41"/>
                  </a:lnTo>
                  <a:lnTo>
                    <a:pt x="108" y="40"/>
                  </a:lnTo>
                  <a:lnTo>
                    <a:pt x="108" y="39"/>
                  </a:lnTo>
                  <a:lnTo>
                    <a:pt x="106" y="38"/>
                  </a:lnTo>
                  <a:lnTo>
                    <a:pt x="105" y="39"/>
                  </a:lnTo>
                  <a:lnTo>
                    <a:pt x="103" y="39"/>
                  </a:lnTo>
                  <a:lnTo>
                    <a:pt x="102" y="38"/>
                  </a:lnTo>
                  <a:lnTo>
                    <a:pt x="100" y="36"/>
                  </a:lnTo>
                  <a:lnTo>
                    <a:pt x="99" y="35"/>
                  </a:lnTo>
                  <a:lnTo>
                    <a:pt x="98" y="35"/>
                  </a:lnTo>
                  <a:lnTo>
                    <a:pt x="99" y="2"/>
                  </a:lnTo>
                  <a:lnTo>
                    <a:pt x="58" y="0"/>
                  </a:lnTo>
                  <a:lnTo>
                    <a:pt x="57" y="0"/>
                  </a:lnTo>
                  <a:lnTo>
                    <a:pt x="51" y="76"/>
                  </a:lnTo>
                  <a:lnTo>
                    <a:pt x="0" y="72"/>
                  </a:lnTo>
                  <a:lnTo>
                    <a:pt x="1" y="73"/>
                  </a:lnTo>
                  <a:lnTo>
                    <a:pt x="0" y="74"/>
                  </a:lnTo>
                  <a:lnTo>
                    <a:pt x="1" y="75"/>
                  </a:lnTo>
                  <a:lnTo>
                    <a:pt x="3" y="77"/>
                  </a:lnTo>
                  <a:lnTo>
                    <a:pt x="4" y="79"/>
                  </a:lnTo>
                  <a:lnTo>
                    <a:pt x="5" y="81"/>
                  </a:lnTo>
                  <a:lnTo>
                    <a:pt x="8" y="83"/>
                  </a:lnTo>
                  <a:lnTo>
                    <a:pt x="16" y="92"/>
                  </a:lnTo>
                  <a:lnTo>
                    <a:pt x="22" y="98"/>
                  </a:lnTo>
                  <a:lnTo>
                    <a:pt x="23" y="99"/>
                  </a:lnTo>
                  <a:lnTo>
                    <a:pt x="23" y="100"/>
                  </a:lnTo>
                  <a:lnTo>
                    <a:pt x="23" y="101"/>
                  </a:lnTo>
                  <a:lnTo>
                    <a:pt x="24" y="102"/>
                  </a:lnTo>
                  <a:lnTo>
                    <a:pt x="25" y="104"/>
                  </a:lnTo>
                  <a:lnTo>
                    <a:pt x="25" y="110"/>
                  </a:lnTo>
                  <a:lnTo>
                    <a:pt x="25" y="112"/>
                  </a:lnTo>
                  <a:lnTo>
                    <a:pt x="28" y="115"/>
                  </a:lnTo>
                  <a:lnTo>
                    <a:pt x="38" y="123"/>
                  </a:lnTo>
                  <a:lnTo>
                    <a:pt x="45" y="127"/>
                  </a:lnTo>
                  <a:lnTo>
                    <a:pt x="46" y="127"/>
                  </a:lnTo>
                  <a:lnTo>
                    <a:pt x="48" y="127"/>
                  </a:lnTo>
                  <a:lnTo>
                    <a:pt x="49" y="125"/>
                  </a:lnTo>
                  <a:lnTo>
                    <a:pt x="50" y="124"/>
                  </a:lnTo>
                  <a:lnTo>
                    <a:pt x="53" y="117"/>
                  </a:lnTo>
                  <a:lnTo>
                    <a:pt x="55" y="115"/>
                  </a:lnTo>
                  <a:lnTo>
                    <a:pt x="56" y="114"/>
                  </a:lnTo>
                  <a:lnTo>
                    <a:pt x="58" y="115"/>
                  </a:lnTo>
                  <a:lnTo>
                    <a:pt x="59" y="115"/>
                  </a:lnTo>
                  <a:lnTo>
                    <a:pt x="59" y="114"/>
                  </a:lnTo>
                  <a:lnTo>
                    <a:pt x="60" y="113"/>
                  </a:lnTo>
                  <a:lnTo>
                    <a:pt x="61" y="114"/>
                  </a:lnTo>
                  <a:lnTo>
                    <a:pt x="62" y="114"/>
                  </a:lnTo>
                  <a:lnTo>
                    <a:pt x="66" y="115"/>
                  </a:lnTo>
                  <a:lnTo>
                    <a:pt x="67" y="115"/>
                  </a:lnTo>
                  <a:lnTo>
                    <a:pt x="70" y="116"/>
                  </a:lnTo>
                  <a:lnTo>
                    <a:pt x="71" y="116"/>
                  </a:lnTo>
                  <a:lnTo>
                    <a:pt x="74" y="117"/>
                  </a:lnTo>
                  <a:lnTo>
                    <a:pt x="75" y="119"/>
                  </a:lnTo>
                  <a:lnTo>
                    <a:pt x="75" y="120"/>
                  </a:lnTo>
                  <a:lnTo>
                    <a:pt x="76" y="120"/>
                  </a:lnTo>
                  <a:lnTo>
                    <a:pt x="77" y="121"/>
                  </a:lnTo>
                  <a:lnTo>
                    <a:pt x="79" y="123"/>
                  </a:lnTo>
                  <a:lnTo>
                    <a:pt x="82" y="126"/>
                  </a:lnTo>
                  <a:lnTo>
                    <a:pt x="83" y="128"/>
                  </a:lnTo>
                  <a:lnTo>
                    <a:pt x="83" y="129"/>
                  </a:lnTo>
                  <a:lnTo>
                    <a:pt x="88" y="140"/>
                  </a:lnTo>
                  <a:lnTo>
                    <a:pt x="89" y="142"/>
                  </a:lnTo>
                  <a:lnTo>
                    <a:pt x="93" y="147"/>
                  </a:lnTo>
                  <a:lnTo>
                    <a:pt x="94" y="149"/>
                  </a:lnTo>
                  <a:lnTo>
                    <a:pt x="97" y="152"/>
                  </a:lnTo>
                  <a:lnTo>
                    <a:pt x="98" y="153"/>
                  </a:lnTo>
                  <a:lnTo>
                    <a:pt x="99" y="154"/>
                  </a:lnTo>
                  <a:lnTo>
                    <a:pt x="100" y="155"/>
                  </a:lnTo>
                  <a:lnTo>
                    <a:pt x="100" y="159"/>
                  </a:lnTo>
                  <a:lnTo>
                    <a:pt x="101" y="160"/>
                  </a:lnTo>
                  <a:lnTo>
                    <a:pt x="101" y="164"/>
                  </a:lnTo>
                  <a:lnTo>
                    <a:pt x="102" y="165"/>
                  </a:lnTo>
                  <a:lnTo>
                    <a:pt x="105" y="172"/>
                  </a:lnTo>
                  <a:lnTo>
                    <a:pt x="106" y="174"/>
                  </a:lnTo>
                  <a:lnTo>
                    <a:pt x="108" y="174"/>
                  </a:lnTo>
                  <a:lnTo>
                    <a:pt x="111" y="176"/>
                  </a:lnTo>
                  <a:lnTo>
                    <a:pt x="114" y="177"/>
                  </a:lnTo>
                  <a:lnTo>
                    <a:pt x="119" y="180"/>
                  </a:lnTo>
                  <a:lnTo>
                    <a:pt x="125" y="181"/>
                  </a:lnTo>
                  <a:lnTo>
                    <a:pt x="126" y="181"/>
                  </a:lnTo>
                  <a:lnTo>
                    <a:pt x="130" y="183"/>
                  </a:lnTo>
                  <a:lnTo>
                    <a:pt x="132" y="184"/>
                  </a:lnTo>
                  <a:lnTo>
                    <a:pt x="133" y="182"/>
                  </a:lnTo>
                  <a:lnTo>
                    <a:pt x="135" y="182"/>
                  </a:lnTo>
                  <a:lnTo>
                    <a:pt x="135" y="181"/>
                  </a:lnTo>
                  <a:lnTo>
                    <a:pt x="134" y="180"/>
                  </a:lnTo>
                  <a:lnTo>
                    <a:pt x="133" y="178"/>
                  </a:lnTo>
                  <a:lnTo>
                    <a:pt x="130" y="170"/>
                  </a:lnTo>
                  <a:lnTo>
                    <a:pt x="129" y="167"/>
                  </a:lnTo>
                  <a:lnTo>
                    <a:pt x="131" y="162"/>
                  </a:lnTo>
                  <a:lnTo>
                    <a:pt x="131" y="160"/>
                  </a:lnTo>
                  <a:lnTo>
                    <a:pt x="130" y="160"/>
                  </a:lnTo>
                  <a:lnTo>
                    <a:pt x="130" y="159"/>
                  </a:lnTo>
                  <a:lnTo>
                    <a:pt x="132" y="158"/>
                  </a:lnTo>
                  <a:lnTo>
                    <a:pt x="133" y="153"/>
                  </a:lnTo>
                  <a:lnTo>
                    <a:pt x="132" y="153"/>
                  </a:lnTo>
                  <a:lnTo>
                    <a:pt x="132" y="151"/>
                  </a:lnTo>
                  <a:lnTo>
                    <a:pt x="133" y="150"/>
                  </a:lnTo>
                  <a:lnTo>
                    <a:pt x="134" y="151"/>
                  </a:lnTo>
                  <a:lnTo>
                    <a:pt x="137" y="149"/>
                  </a:lnTo>
                  <a:lnTo>
                    <a:pt x="137" y="147"/>
                  </a:lnTo>
                  <a:lnTo>
                    <a:pt x="136" y="146"/>
                  </a:lnTo>
                  <a:lnTo>
                    <a:pt x="137" y="145"/>
                  </a:lnTo>
                  <a:lnTo>
                    <a:pt x="138" y="145"/>
                  </a:lnTo>
                  <a:lnTo>
                    <a:pt x="138" y="144"/>
                  </a:lnTo>
                  <a:lnTo>
                    <a:pt x="139" y="145"/>
                  </a:lnTo>
                  <a:lnTo>
                    <a:pt x="140" y="145"/>
                  </a:lnTo>
                  <a:lnTo>
                    <a:pt x="141" y="144"/>
                  </a:lnTo>
                  <a:lnTo>
                    <a:pt x="141" y="142"/>
                  </a:lnTo>
                  <a:lnTo>
                    <a:pt x="142" y="141"/>
                  </a:lnTo>
                  <a:lnTo>
                    <a:pt x="142" y="142"/>
                  </a:lnTo>
                  <a:lnTo>
                    <a:pt x="143" y="142"/>
                  </a:lnTo>
                  <a:lnTo>
                    <a:pt x="146" y="141"/>
                  </a:lnTo>
                  <a:lnTo>
                    <a:pt x="147" y="141"/>
                  </a:lnTo>
                  <a:lnTo>
                    <a:pt x="147" y="140"/>
                  </a:lnTo>
                  <a:lnTo>
                    <a:pt x="145" y="139"/>
                  </a:lnTo>
                  <a:lnTo>
                    <a:pt x="145" y="138"/>
                  </a:lnTo>
                  <a:lnTo>
                    <a:pt x="148" y="137"/>
                  </a:lnTo>
                  <a:lnTo>
                    <a:pt x="149" y="136"/>
                  </a:lnTo>
                  <a:lnTo>
                    <a:pt x="150" y="136"/>
                  </a:lnTo>
                  <a:lnTo>
                    <a:pt x="149" y="137"/>
                  </a:lnTo>
                  <a:lnTo>
                    <a:pt x="150" y="138"/>
                  </a:lnTo>
                  <a:lnTo>
                    <a:pt x="151" y="137"/>
                  </a:lnTo>
                  <a:lnTo>
                    <a:pt x="156" y="135"/>
                  </a:lnTo>
                  <a:lnTo>
                    <a:pt x="165" y="130"/>
                  </a:lnTo>
                  <a:lnTo>
                    <a:pt x="165" y="128"/>
                  </a:lnTo>
                  <a:lnTo>
                    <a:pt x="169" y="124"/>
                  </a:lnTo>
                  <a:lnTo>
                    <a:pt x="168" y="121"/>
                  </a:lnTo>
                  <a:lnTo>
                    <a:pt x="168" y="119"/>
                  </a:lnTo>
                  <a:lnTo>
                    <a:pt x="171" y="118"/>
                  </a:lnTo>
                  <a:lnTo>
                    <a:pt x="171" y="120"/>
                  </a:lnTo>
                  <a:lnTo>
                    <a:pt x="171" y="121"/>
                  </a:lnTo>
                  <a:lnTo>
                    <a:pt x="174" y="121"/>
                  </a:lnTo>
                  <a:lnTo>
                    <a:pt x="175" y="122"/>
                  </a:lnTo>
                  <a:lnTo>
                    <a:pt x="181" y="119"/>
                  </a:lnTo>
                  <a:lnTo>
                    <a:pt x="185" y="119"/>
                  </a:lnTo>
                  <a:lnTo>
                    <a:pt x="184" y="118"/>
                  </a:lnTo>
                  <a:lnTo>
                    <a:pt x="184" y="117"/>
                  </a:lnTo>
                  <a:lnTo>
                    <a:pt x="184" y="116"/>
                  </a:lnTo>
                  <a:lnTo>
                    <a:pt x="184" y="115"/>
                  </a:lnTo>
                  <a:lnTo>
                    <a:pt x="185" y="114"/>
                  </a:lnTo>
                  <a:lnTo>
                    <a:pt x="187" y="110"/>
                  </a:lnTo>
                  <a:lnTo>
                    <a:pt x="186" y="108"/>
                  </a:lnTo>
                  <a:lnTo>
                    <a:pt x="186" y="107"/>
                  </a:lnTo>
                  <a:lnTo>
                    <a:pt x="186" y="106"/>
                  </a:lnTo>
                  <a:lnTo>
                    <a:pt x="186" y="105"/>
                  </a:lnTo>
                  <a:lnTo>
                    <a:pt x="186" y="103"/>
                  </a:lnTo>
                  <a:lnTo>
                    <a:pt x="187" y="102"/>
                  </a:lnTo>
                  <a:lnTo>
                    <a:pt x="188" y="101"/>
                  </a:lnTo>
                  <a:lnTo>
                    <a:pt x="189" y="98"/>
                  </a:lnTo>
                  <a:lnTo>
                    <a:pt x="189" y="96"/>
                  </a:lnTo>
                  <a:lnTo>
                    <a:pt x="188" y="93"/>
                  </a:lnTo>
                  <a:lnTo>
                    <a:pt x="187" y="91"/>
                  </a:lnTo>
                  <a:lnTo>
                    <a:pt x="186" y="91"/>
                  </a:lnTo>
                  <a:lnTo>
                    <a:pt x="187" y="90"/>
                  </a:lnTo>
                  <a:lnTo>
                    <a:pt x="186" y="89"/>
                  </a:lnTo>
                  <a:lnTo>
                    <a:pt x="185" y="88"/>
                  </a:lnTo>
                  <a:lnTo>
                    <a:pt x="184" y="87"/>
                  </a:lnTo>
                  <a:lnTo>
                    <a:pt x="184" y="86"/>
                  </a:lnTo>
                  <a:lnTo>
                    <a:pt x="185" y="85"/>
                  </a:lnTo>
                  <a:lnTo>
                    <a:pt x="184" y="82"/>
                  </a:lnTo>
                  <a:lnTo>
                    <a:pt x="181" y="80"/>
                  </a:lnTo>
                  <a:lnTo>
                    <a:pt x="181" y="79"/>
                  </a:lnTo>
                  <a:lnTo>
                    <a:pt x="180" y="62"/>
                  </a:lnTo>
                  <a:lnTo>
                    <a:pt x="180" y="53"/>
                  </a:lnTo>
                  <a:lnTo>
                    <a:pt x="178" y="52"/>
                  </a:lnTo>
                  <a:lnTo>
                    <a:pt x="176" y="53"/>
                  </a:lnTo>
                  <a:lnTo>
                    <a:pt x="174" y="51"/>
                  </a:lnTo>
                  <a:close/>
                </a:path>
              </a:pathLst>
            </a:custGeom>
            <a:solidFill>
              <a:srgbClr val="6987EB"/>
            </a:solidFill>
            <a:ln w="12700" cmpd="sng">
              <a:solidFill>
                <a:schemeClr val="tx1"/>
              </a:solidFill>
              <a:prstDash val="solid"/>
              <a:round/>
              <a:headEnd/>
              <a:tailEnd/>
            </a:ln>
          </p:spPr>
          <p:txBody>
            <a:bodyPr/>
            <a:lstStyle/>
            <a:p>
              <a:endParaRPr lang="en-US"/>
            </a:p>
          </p:txBody>
        </p:sp>
        <p:sp>
          <p:nvSpPr>
            <p:cNvPr id="45251" name="Freeform 29"/>
            <p:cNvSpPr>
              <a:spLocks/>
            </p:cNvSpPr>
            <p:nvPr/>
          </p:nvSpPr>
          <p:spPr bwMode="auto">
            <a:xfrm>
              <a:off x="4372" y="1453"/>
              <a:ext cx="522" cy="380"/>
            </a:xfrm>
            <a:custGeom>
              <a:avLst/>
              <a:gdLst>
                <a:gd name="T0" fmla="*/ 2147483647 w 102"/>
                <a:gd name="T1" fmla="*/ 2147483647 h 78"/>
                <a:gd name="T2" fmla="*/ 2147483647 w 102"/>
                <a:gd name="T3" fmla="*/ 2147483647 h 78"/>
                <a:gd name="T4" fmla="*/ 2147483647 w 102"/>
                <a:gd name="T5" fmla="*/ 2147483647 h 78"/>
                <a:gd name="T6" fmla="*/ 2147483647 w 102"/>
                <a:gd name="T7" fmla="*/ 2147483647 h 78"/>
                <a:gd name="T8" fmla="*/ 2147483647 w 102"/>
                <a:gd name="T9" fmla="*/ 2147483647 h 78"/>
                <a:gd name="T10" fmla="*/ 2147483647 w 102"/>
                <a:gd name="T11" fmla="*/ 2147483647 h 78"/>
                <a:gd name="T12" fmla="*/ 2147483647 w 102"/>
                <a:gd name="T13" fmla="*/ 2147483647 h 78"/>
                <a:gd name="T14" fmla="*/ 2147483647 w 102"/>
                <a:gd name="T15" fmla="*/ 2147483647 h 78"/>
                <a:gd name="T16" fmla="*/ 2147483647 w 102"/>
                <a:gd name="T17" fmla="*/ 2147483647 h 78"/>
                <a:gd name="T18" fmla="*/ 2147483647 w 102"/>
                <a:gd name="T19" fmla="*/ 2147483647 h 78"/>
                <a:gd name="T20" fmla="*/ 2147483647 w 102"/>
                <a:gd name="T21" fmla="*/ 2147483647 h 78"/>
                <a:gd name="T22" fmla="*/ 2147483647 w 102"/>
                <a:gd name="T23" fmla="*/ 2147483647 h 78"/>
                <a:gd name="T24" fmla="*/ 2147483647 w 102"/>
                <a:gd name="T25" fmla="*/ 2147483647 h 78"/>
                <a:gd name="T26" fmla="*/ 2147483647 w 102"/>
                <a:gd name="T27" fmla="*/ 2147483647 h 78"/>
                <a:gd name="T28" fmla="*/ 2147483647 w 102"/>
                <a:gd name="T29" fmla="*/ 2147483647 h 78"/>
                <a:gd name="T30" fmla="*/ 2147483647 w 102"/>
                <a:gd name="T31" fmla="*/ 2147483647 h 78"/>
                <a:gd name="T32" fmla="*/ 2147483647 w 102"/>
                <a:gd name="T33" fmla="*/ 2147483647 h 78"/>
                <a:gd name="T34" fmla="*/ 2147483647 w 102"/>
                <a:gd name="T35" fmla="*/ 2147483647 h 78"/>
                <a:gd name="T36" fmla="*/ 2147483647 w 102"/>
                <a:gd name="T37" fmla="*/ 2147483647 h 78"/>
                <a:gd name="T38" fmla="*/ 2147483647 w 102"/>
                <a:gd name="T39" fmla="*/ 1799583887 h 78"/>
                <a:gd name="T40" fmla="*/ 2147483647 w 102"/>
                <a:gd name="T41" fmla="*/ 1250608430 h 78"/>
                <a:gd name="T42" fmla="*/ 2147483647 w 102"/>
                <a:gd name="T43" fmla="*/ 918349343 h 78"/>
                <a:gd name="T44" fmla="*/ 2147483647 w 102"/>
                <a:gd name="T45" fmla="*/ 881234543 h 78"/>
                <a:gd name="T46" fmla="*/ 2147483647 w 102"/>
                <a:gd name="T47" fmla="*/ 768284401 h 78"/>
                <a:gd name="T48" fmla="*/ 2147483647 w 102"/>
                <a:gd name="T49" fmla="*/ 437589121 h 78"/>
                <a:gd name="T50" fmla="*/ 2147483647 w 102"/>
                <a:gd name="T51" fmla="*/ 112950259 h 78"/>
                <a:gd name="T52" fmla="*/ 2147483647 w 102"/>
                <a:gd name="T53" fmla="*/ 0 h 78"/>
                <a:gd name="T54" fmla="*/ 2147483647 w 102"/>
                <a:gd name="T55" fmla="*/ 143756048 h 78"/>
                <a:gd name="T56" fmla="*/ 2147483647 w 102"/>
                <a:gd name="T57" fmla="*/ 511846471 h 78"/>
                <a:gd name="T58" fmla="*/ 2147483647 w 102"/>
                <a:gd name="T59" fmla="*/ 663220795 h 78"/>
                <a:gd name="T60" fmla="*/ 2147483647 w 102"/>
                <a:gd name="T61" fmla="*/ 844105401 h 78"/>
                <a:gd name="T62" fmla="*/ 2147483647 w 102"/>
                <a:gd name="T63" fmla="*/ 918349343 h 78"/>
                <a:gd name="T64" fmla="*/ 2147483647 w 102"/>
                <a:gd name="T65" fmla="*/ 994170967 h 78"/>
                <a:gd name="T66" fmla="*/ 2147483647 w 102"/>
                <a:gd name="T67" fmla="*/ 1175054326 h 78"/>
                <a:gd name="T68" fmla="*/ 1897491950 w 102"/>
                <a:gd name="T69" fmla="*/ 1431491477 h 78"/>
                <a:gd name="T70" fmla="*/ 1194171550 w 102"/>
                <a:gd name="T71" fmla="*/ 1431491477 h 78"/>
                <a:gd name="T72" fmla="*/ 566052700 w 102"/>
                <a:gd name="T73" fmla="*/ 1544442243 h 78"/>
                <a:gd name="T74" fmla="*/ 383008030 w 102"/>
                <a:gd name="T75" fmla="*/ 1686634368 h 78"/>
                <a:gd name="T76" fmla="*/ 566052700 w 102"/>
                <a:gd name="T77" fmla="*/ 1906208961 h 78"/>
                <a:gd name="T78" fmla="*/ 122823615 w 102"/>
                <a:gd name="T79" fmla="*/ 2147483647 h 78"/>
                <a:gd name="T80" fmla="*/ 2147483647 w 102"/>
                <a:gd name="T81" fmla="*/ 2019159727 h 78"/>
                <a:gd name="T82" fmla="*/ 2147483647 w 102"/>
                <a:gd name="T83" fmla="*/ 2093080026 h 78"/>
                <a:gd name="T84" fmla="*/ 2147483647 w 102"/>
                <a:gd name="T85" fmla="*/ 2131843597 h 78"/>
                <a:gd name="T86" fmla="*/ 2147483647 w 102"/>
                <a:gd name="T87" fmla="*/ 2147483647 h 78"/>
                <a:gd name="T88" fmla="*/ 2147483647 w 102"/>
                <a:gd name="T89" fmla="*/ 2147483647 h 7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02"/>
                <a:gd name="T136" fmla="*/ 0 h 78"/>
                <a:gd name="T137" fmla="*/ 102 w 102"/>
                <a:gd name="T138" fmla="*/ 78 h 78"/>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02" h="78">
                  <a:moveTo>
                    <a:pt x="66" y="64"/>
                  </a:moveTo>
                  <a:lnTo>
                    <a:pt x="77" y="68"/>
                  </a:lnTo>
                  <a:lnTo>
                    <a:pt x="78" y="70"/>
                  </a:lnTo>
                  <a:lnTo>
                    <a:pt x="77" y="71"/>
                  </a:lnTo>
                  <a:lnTo>
                    <a:pt x="77" y="72"/>
                  </a:lnTo>
                  <a:lnTo>
                    <a:pt x="76" y="73"/>
                  </a:lnTo>
                  <a:lnTo>
                    <a:pt x="76" y="75"/>
                  </a:lnTo>
                  <a:lnTo>
                    <a:pt x="75" y="75"/>
                  </a:lnTo>
                  <a:lnTo>
                    <a:pt x="74" y="77"/>
                  </a:lnTo>
                  <a:lnTo>
                    <a:pt x="74" y="78"/>
                  </a:lnTo>
                  <a:lnTo>
                    <a:pt x="75" y="78"/>
                  </a:lnTo>
                  <a:lnTo>
                    <a:pt x="75" y="77"/>
                  </a:lnTo>
                  <a:lnTo>
                    <a:pt x="77" y="76"/>
                  </a:lnTo>
                  <a:lnTo>
                    <a:pt x="78" y="76"/>
                  </a:lnTo>
                  <a:lnTo>
                    <a:pt x="81" y="76"/>
                  </a:lnTo>
                  <a:lnTo>
                    <a:pt x="81" y="75"/>
                  </a:lnTo>
                  <a:lnTo>
                    <a:pt x="84" y="75"/>
                  </a:lnTo>
                  <a:lnTo>
                    <a:pt x="86" y="74"/>
                  </a:lnTo>
                  <a:lnTo>
                    <a:pt x="87" y="73"/>
                  </a:lnTo>
                  <a:lnTo>
                    <a:pt x="88" y="72"/>
                  </a:lnTo>
                  <a:lnTo>
                    <a:pt x="94" y="67"/>
                  </a:lnTo>
                  <a:lnTo>
                    <a:pt x="96" y="66"/>
                  </a:lnTo>
                  <a:lnTo>
                    <a:pt x="97" y="65"/>
                  </a:lnTo>
                  <a:lnTo>
                    <a:pt x="98" y="65"/>
                  </a:lnTo>
                  <a:lnTo>
                    <a:pt x="99" y="64"/>
                  </a:lnTo>
                  <a:lnTo>
                    <a:pt x="100" y="63"/>
                  </a:lnTo>
                  <a:lnTo>
                    <a:pt x="101" y="63"/>
                  </a:lnTo>
                  <a:lnTo>
                    <a:pt x="102" y="61"/>
                  </a:lnTo>
                  <a:lnTo>
                    <a:pt x="100" y="62"/>
                  </a:lnTo>
                  <a:lnTo>
                    <a:pt x="99" y="62"/>
                  </a:lnTo>
                  <a:lnTo>
                    <a:pt x="97" y="63"/>
                  </a:lnTo>
                  <a:lnTo>
                    <a:pt x="97" y="64"/>
                  </a:lnTo>
                  <a:lnTo>
                    <a:pt x="96" y="65"/>
                  </a:lnTo>
                  <a:lnTo>
                    <a:pt x="95" y="66"/>
                  </a:lnTo>
                  <a:lnTo>
                    <a:pt x="94" y="65"/>
                  </a:lnTo>
                  <a:lnTo>
                    <a:pt x="95" y="64"/>
                  </a:lnTo>
                  <a:lnTo>
                    <a:pt x="96" y="63"/>
                  </a:lnTo>
                  <a:lnTo>
                    <a:pt x="97" y="61"/>
                  </a:lnTo>
                  <a:lnTo>
                    <a:pt x="97" y="60"/>
                  </a:lnTo>
                  <a:lnTo>
                    <a:pt x="96" y="61"/>
                  </a:lnTo>
                  <a:lnTo>
                    <a:pt x="95" y="62"/>
                  </a:lnTo>
                  <a:lnTo>
                    <a:pt x="94" y="63"/>
                  </a:lnTo>
                  <a:lnTo>
                    <a:pt x="91" y="65"/>
                  </a:lnTo>
                  <a:lnTo>
                    <a:pt x="86" y="67"/>
                  </a:lnTo>
                  <a:lnTo>
                    <a:pt x="83" y="69"/>
                  </a:lnTo>
                  <a:lnTo>
                    <a:pt x="81" y="70"/>
                  </a:lnTo>
                  <a:lnTo>
                    <a:pt x="80" y="72"/>
                  </a:lnTo>
                  <a:lnTo>
                    <a:pt x="79" y="71"/>
                  </a:lnTo>
                  <a:lnTo>
                    <a:pt x="79" y="70"/>
                  </a:lnTo>
                  <a:lnTo>
                    <a:pt x="79" y="68"/>
                  </a:lnTo>
                  <a:lnTo>
                    <a:pt x="81" y="67"/>
                  </a:lnTo>
                  <a:lnTo>
                    <a:pt x="79" y="66"/>
                  </a:lnTo>
                  <a:lnTo>
                    <a:pt x="81" y="64"/>
                  </a:lnTo>
                  <a:lnTo>
                    <a:pt x="81" y="63"/>
                  </a:lnTo>
                  <a:lnTo>
                    <a:pt x="81" y="62"/>
                  </a:lnTo>
                  <a:lnTo>
                    <a:pt x="79" y="49"/>
                  </a:lnTo>
                  <a:lnTo>
                    <a:pt x="78" y="49"/>
                  </a:lnTo>
                  <a:lnTo>
                    <a:pt x="78" y="37"/>
                  </a:lnTo>
                  <a:lnTo>
                    <a:pt x="77" y="34"/>
                  </a:lnTo>
                  <a:lnTo>
                    <a:pt x="76" y="32"/>
                  </a:lnTo>
                  <a:lnTo>
                    <a:pt x="76" y="29"/>
                  </a:lnTo>
                  <a:lnTo>
                    <a:pt x="75" y="25"/>
                  </a:lnTo>
                  <a:lnTo>
                    <a:pt x="74" y="23"/>
                  </a:lnTo>
                  <a:lnTo>
                    <a:pt x="73" y="23"/>
                  </a:lnTo>
                  <a:lnTo>
                    <a:pt x="74" y="24"/>
                  </a:lnTo>
                  <a:lnTo>
                    <a:pt x="73" y="24"/>
                  </a:lnTo>
                  <a:lnTo>
                    <a:pt x="73" y="23"/>
                  </a:lnTo>
                  <a:lnTo>
                    <a:pt x="73" y="21"/>
                  </a:lnTo>
                  <a:lnTo>
                    <a:pt x="71" y="16"/>
                  </a:lnTo>
                  <a:lnTo>
                    <a:pt x="71" y="14"/>
                  </a:lnTo>
                  <a:lnTo>
                    <a:pt x="72" y="12"/>
                  </a:lnTo>
                  <a:lnTo>
                    <a:pt x="71" y="9"/>
                  </a:lnTo>
                  <a:lnTo>
                    <a:pt x="69" y="4"/>
                  </a:lnTo>
                  <a:lnTo>
                    <a:pt x="69" y="3"/>
                  </a:lnTo>
                  <a:lnTo>
                    <a:pt x="68" y="3"/>
                  </a:lnTo>
                  <a:lnTo>
                    <a:pt x="69" y="2"/>
                  </a:lnTo>
                  <a:lnTo>
                    <a:pt x="68" y="0"/>
                  </a:lnTo>
                  <a:lnTo>
                    <a:pt x="52" y="4"/>
                  </a:lnTo>
                  <a:lnTo>
                    <a:pt x="51" y="4"/>
                  </a:lnTo>
                  <a:lnTo>
                    <a:pt x="50" y="5"/>
                  </a:lnTo>
                  <a:lnTo>
                    <a:pt x="46" y="9"/>
                  </a:lnTo>
                  <a:lnTo>
                    <a:pt x="42" y="14"/>
                  </a:lnTo>
                  <a:lnTo>
                    <a:pt x="41" y="15"/>
                  </a:lnTo>
                  <a:lnTo>
                    <a:pt x="42" y="16"/>
                  </a:lnTo>
                  <a:lnTo>
                    <a:pt x="41" y="18"/>
                  </a:lnTo>
                  <a:lnTo>
                    <a:pt x="40" y="19"/>
                  </a:lnTo>
                  <a:lnTo>
                    <a:pt x="36" y="22"/>
                  </a:lnTo>
                  <a:lnTo>
                    <a:pt x="36" y="23"/>
                  </a:lnTo>
                  <a:lnTo>
                    <a:pt x="36" y="25"/>
                  </a:lnTo>
                  <a:lnTo>
                    <a:pt x="37" y="25"/>
                  </a:lnTo>
                  <a:lnTo>
                    <a:pt x="38" y="25"/>
                  </a:lnTo>
                  <a:lnTo>
                    <a:pt x="39" y="26"/>
                  </a:lnTo>
                  <a:lnTo>
                    <a:pt x="38" y="27"/>
                  </a:lnTo>
                  <a:lnTo>
                    <a:pt x="38" y="29"/>
                  </a:lnTo>
                  <a:lnTo>
                    <a:pt x="39" y="30"/>
                  </a:lnTo>
                  <a:lnTo>
                    <a:pt x="39" y="32"/>
                  </a:lnTo>
                  <a:lnTo>
                    <a:pt x="36" y="34"/>
                  </a:lnTo>
                  <a:lnTo>
                    <a:pt x="33" y="38"/>
                  </a:lnTo>
                  <a:lnTo>
                    <a:pt x="30" y="39"/>
                  </a:lnTo>
                  <a:lnTo>
                    <a:pt x="23" y="40"/>
                  </a:lnTo>
                  <a:lnTo>
                    <a:pt x="21" y="39"/>
                  </a:lnTo>
                  <a:lnTo>
                    <a:pt x="19" y="39"/>
                  </a:lnTo>
                  <a:lnTo>
                    <a:pt x="16" y="39"/>
                  </a:lnTo>
                  <a:lnTo>
                    <a:pt x="13" y="40"/>
                  </a:lnTo>
                  <a:lnTo>
                    <a:pt x="9" y="42"/>
                  </a:lnTo>
                  <a:lnTo>
                    <a:pt x="7" y="43"/>
                  </a:lnTo>
                  <a:lnTo>
                    <a:pt x="6" y="45"/>
                  </a:lnTo>
                  <a:lnTo>
                    <a:pt x="6" y="46"/>
                  </a:lnTo>
                  <a:lnTo>
                    <a:pt x="9" y="50"/>
                  </a:lnTo>
                  <a:lnTo>
                    <a:pt x="10" y="51"/>
                  </a:lnTo>
                  <a:lnTo>
                    <a:pt x="9" y="52"/>
                  </a:lnTo>
                  <a:lnTo>
                    <a:pt x="8" y="53"/>
                  </a:lnTo>
                  <a:lnTo>
                    <a:pt x="7" y="55"/>
                  </a:lnTo>
                  <a:lnTo>
                    <a:pt x="2" y="60"/>
                  </a:lnTo>
                  <a:lnTo>
                    <a:pt x="0" y="62"/>
                  </a:lnTo>
                  <a:lnTo>
                    <a:pt x="1" y="66"/>
                  </a:lnTo>
                  <a:lnTo>
                    <a:pt x="56" y="55"/>
                  </a:lnTo>
                  <a:lnTo>
                    <a:pt x="57" y="56"/>
                  </a:lnTo>
                  <a:lnTo>
                    <a:pt x="57" y="57"/>
                  </a:lnTo>
                  <a:lnTo>
                    <a:pt x="58" y="57"/>
                  </a:lnTo>
                  <a:lnTo>
                    <a:pt x="58" y="58"/>
                  </a:lnTo>
                  <a:lnTo>
                    <a:pt x="59" y="58"/>
                  </a:lnTo>
                  <a:lnTo>
                    <a:pt x="61" y="61"/>
                  </a:lnTo>
                  <a:lnTo>
                    <a:pt x="61" y="62"/>
                  </a:lnTo>
                  <a:lnTo>
                    <a:pt x="62" y="63"/>
                  </a:lnTo>
                  <a:lnTo>
                    <a:pt x="65" y="64"/>
                  </a:lnTo>
                  <a:lnTo>
                    <a:pt x="66" y="64"/>
                  </a:lnTo>
                  <a:close/>
                </a:path>
              </a:pathLst>
            </a:custGeom>
            <a:solidFill>
              <a:srgbClr val="AAC8F5"/>
            </a:solidFill>
            <a:ln w="12700" cmpd="sng">
              <a:solidFill>
                <a:schemeClr val="tx1"/>
              </a:solidFill>
              <a:prstDash val="solid"/>
              <a:round/>
              <a:headEnd/>
              <a:tailEnd/>
            </a:ln>
          </p:spPr>
          <p:txBody>
            <a:bodyPr/>
            <a:lstStyle/>
            <a:p>
              <a:endParaRPr lang="en-US"/>
            </a:p>
          </p:txBody>
        </p:sp>
        <p:sp>
          <p:nvSpPr>
            <p:cNvPr id="45252" name="Freeform 30"/>
            <p:cNvSpPr>
              <a:spLocks/>
            </p:cNvSpPr>
            <p:nvPr/>
          </p:nvSpPr>
          <p:spPr bwMode="auto">
            <a:xfrm>
              <a:off x="4720" y="1428"/>
              <a:ext cx="118" cy="205"/>
            </a:xfrm>
            <a:custGeom>
              <a:avLst/>
              <a:gdLst>
                <a:gd name="T0" fmla="*/ 0 w 23"/>
                <a:gd name="T1" fmla="*/ 183935227 h 42"/>
                <a:gd name="T2" fmla="*/ 63805452 w 23"/>
                <a:gd name="T3" fmla="*/ 260954128 h 42"/>
                <a:gd name="T4" fmla="*/ 0 w 23"/>
                <a:gd name="T5" fmla="*/ 298638503 h 42"/>
                <a:gd name="T6" fmla="*/ 63805452 w 23"/>
                <a:gd name="T7" fmla="*/ 298638503 h 42"/>
                <a:gd name="T8" fmla="*/ 63805452 w 23"/>
                <a:gd name="T9" fmla="*/ 337903759 h 42"/>
                <a:gd name="T10" fmla="*/ 189632873 w 23"/>
                <a:gd name="T11" fmla="*/ 521849529 h 42"/>
                <a:gd name="T12" fmla="*/ 265896392 w 23"/>
                <a:gd name="T13" fmla="*/ 636880336 h 42"/>
                <a:gd name="T14" fmla="*/ 189632873 w 23"/>
                <a:gd name="T15" fmla="*/ 713829889 h 42"/>
                <a:gd name="T16" fmla="*/ 189632873 w 23"/>
                <a:gd name="T17" fmla="*/ 790849259 h 42"/>
                <a:gd name="T18" fmla="*/ 327349622 w 23"/>
                <a:gd name="T19" fmla="*/ 974797215 h 42"/>
                <a:gd name="T20" fmla="*/ 327349622 w 23"/>
                <a:gd name="T21" fmla="*/ 1051747862 h 42"/>
                <a:gd name="T22" fmla="*/ 327349622 w 23"/>
                <a:gd name="T23" fmla="*/ 1089430987 h 42"/>
                <a:gd name="T24" fmla="*/ 391630994 w 23"/>
                <a:gd name="T25" fmla="*/ 1089430987 h 42"/>
                <a:gd name="T26" fmla="*/ 327349622 w 23"/>
                <a:gd name="T27" fmla="*/ 1051747862 h 42"/>
                <a:gd name="T28" fmla="*/ 391630994 w 23"/>
                <a:gd name="T29" fmla="*/ 1051747862 h 42"/>
                <a:gd name="T30" fmla="*/ 455529101 w 23"/>
                <a:gd name="T31" fmla="*/ 1121045802 h 42"/>
                <a:gd name="T32" fmla="*/ 516911080 w 23"/>
                <a:gd name="T33" fmla="*/ 1273704444 h 42"/>
                <a:gd name="T34" fmla="*/ 516911080 w 23"/>
                <a:gd name="T35" fmla="*/ 1388407252 h 42"/>
                <a:gd name="T36" fmla="*/ 581266904 w 23"/>
                <a:gd name="T37" fmla="*/ 1457639592 h 42"/>
                <a:gd name="T38" fmla="*/ 645072746 w 23"/>
                <a:gd name="T39" fmla="*/ 1573923984 h 42"/>
                <a:gd name="T40" fmla="*/ 1300264512 w 23"/>
                <a:gd name="T41" fmla="*/ 1496972089 h 42"/>
                <a:gd name="T42" fmla="*/ 1226358694 w 23"/>
                <a:gd name="T43" fmla="*/ 1457639592 h 42"/>
                <a:gd name="T44" fmla="*/ 1162548256 w 23"/>
                <a:gd name="T45" fmla="*/ 1419614098 h 42"/>
                <a:gd name="T46" fmla="*/ 1162548256 w 23"/>
                <a:gd name="T47" fmla="*/ 1388407252 h 42"/>
                <a:gd name="T48" fmla="*/ 1226358694 w 23"/>
                <a:gd name="T49" fmla="*/ 1350724126 h 42"/>
                <a:gd name="T50" fmla="*/ 1162548256 w 23"/>
                <a:gd name="T51" fmla="*/ 1273704444 h 42"/>
                <a:gd name="T52" fmla="*/ 1162548256 w 23"/>
                <a:gd name="T53" fmla="*/ 1012481590 h 42"/>
                <a:gd name="T54" fmla="*/ 1162548256 w 23"/>
                <a:gd name="T55" fmla="*/ 935462845 h 42"/>
                <a:gd name="T56" fmla="*/ 1226358694 w 23"/>
                <a:gd name="T57" fmla="*/ 790849259 h 42"/>
                <a:gd name="T58" fmla="*/ 1226358694 w 23"/>
                <a:gd name="T59" fmla="*/ 713829889 h 42"/>
                <a:gd name="T60" fmla="*/ 1226358694 w 23"/>
                <a:gd name="T61" fmla="*/ 636880336 h 42"/>
                <a:gd name="T62" fmla="*/ 1226358694 w 23"/>
                <a:gd name="T63" fmla="*/ 559860966 h 42"/>
                <a:gd name="T64" fmla="*/ 1226358694 w 23"/>
                <a:gd name="T65" fmla="*/ 521849529 h 42"/>
                <a:gd name="T66" fmla="*/ 1226358694 w 23"/>
                <a:gd name="T67" fmla="*/ 482584507 h 42"/>
                <a:gd name="T68" fmla="*/ 1428427491 w 23"/>
                <a:gd name="T69" fmla="*/ 415261125 h 42"/>
                <a:gd name="T70" fmla="*/ 1489900751 w 23"/>
                <a:gd name="T71" fmla="*/ 260954128 h 42"/>
                <a:gd name="T72" fmla="*/ 1428427491 w 23"/>
                <a:gd name="T73" fmla="*/ 183935227 h 42"/>
                <a:gd name="T74" fmla="*/ 1428427491 w 23"/>
                <a:gd name="T75" fmla="*/ 114703237 h 42"/>
                <a:gd name="T76" fmla="*/ 1428427491 w 23"/>
                <a:gd name="T77" fmla="*/ 114703237 h 42"/>
                <a:gd name="T78" fmla="*/ 1428427491 w 23"/>
                <a:gd name="T79" fmla="*/ 77018960 h 42"/>
                <a:gd name="T80" fmla="*/ 1364163605 w 23"/>
                <a:gd name="T81" fmla="*/ 0 h 42"/>
                <a:gd name="T82" fmla="*/ 0 w 23"/>
                <a:gd name="T83" fmla="*/ 183935227 h 42"/>
                <a:gd name="T84" fmla="*/ 0 w 23"/>
                <a:gd name="T85" fmla="*/ 183935227 h 4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3"/>
                <a:gd name="T130" fmla="*/ 0 h 42"/>
                <a:gd name="T131" fmla="*/ 23 w 23"/>
                <a:gd name="T132" fmla="*/ 42 h 4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3" h="42">
                  <a:moveTo>
                    <a:pt x="0" y="5"/>
                  </a:moveTo>
                  <a:lnTo>
                    <a:pt x="1" y="7"/>
                  </a:lnTo>
                  <a:lnTo>
                    <a:pt x="0" y="8"/>
                  </a:lnTo>
                  <a:lnTo>
                    <a:pt x="1" y="8"/>
                  </a:lnTo>
                  <a:lnTo>
                    <a:pt x="1" y="9"/>
                  </a:lnTo>
                  <a:lnTo>
                    <a:pt x="3" y="14"/>
                  </a:lnTo>
                  <a:lnTo>
                    <a:pt x="4" y="17"/>
                  </a:lnTo>
                  <a:lnTo>
                    <a:pt x="3" y="19"/>
                  </a:lnTo>
                  <a:lnTo>
                    <a:pt x="3" y="21"/>
                  </a:lnTo>
                  <a:lnTo>
                    <a:pt x="5" y="26"/>
                  </a:lnTo>
                  <a:lnTo>
                    <a:pt x="5" y="28"/>
                  </a:lnTo>
                  <a:lnTo>
                    <a:pt x="5" y="29"/>
                  </a:lnTo>
                  <a:lnTo>
                    <a:pt x="6" y="29"/>
                  </a:lnTo>
                  <a:lnTo>
                    <a:pt x="5" y="28"/>
                  </a:lnTo>
                  <a:lnTo>
                    <a:pt x="6" y="28"/>
                  </a:lnTo>
                  <a:lnTo>
                    <a:pt x="7" y="30"/>
                  </a:lnTo>
                  <a:lnTo>
                    <a:pt x="8" y="34"/>
                  </a:lnTo>
                  <a:lnTo>
                    <a:pt x="8" y="37"/>
                  </a:lnTo>
                  <a:lnTo>
                    <a:pt x="9" y="39"/>
                  </a:lnTo>
                  <a:lnTo>
                    <a:pt x="10" y="42"/>
                  </a:lnTo>
                  <a:lnTo>
                    <a:pt x="20" y="40"/>
                  </a:lnTo>
                  <a:lnTo>
                    <a:pt x="19" y="39"/>
                  </a:lnTo>
                  <a:lnTo>
                    <a:pt x="18" y="38"/>
                  </a:lnTo>
                  <a:lnTo>
                    <a:pt x="18" y="37"/>
                  </a:lnTo>
                  <a:lnTo>
                    <a:pt x="19" y="36"/>
                  </a:lnTo>
                  <a:lnTo>
                    <a:pt x="18" y="34"/>
                  </a:lnTo>
                  <a:lnTo>
                    <a:pt x="18" y="27"/>
                  </a:lnTo>
                  <a:lnTo>
                    <a:pt x="18" y="25"/>
                  </a:lnTo>
                  <a:lnTo>
                    <a:pt x="19" y="21"/>
                  </a:lnTo>
                  <a:lnTo>
                    <a:pt x="19" y="19"/>
                  </a:lnTo>
                  <a:lnTo>
                    <a:pt x="19" y="17"/>
                  </a:lnTo>
                  <a:lnTo>
                    <a:pt x="19" y="15"/>
                  </a:lnTo>
                  <a:lnTo>
                    <a:pt x="19" y="14"/>
                  </a:lnTo>
                  <a:lnTo>
                    <a:pt x="19" y="13"/>
                  </a:lnTo>
                  <a:lnTo>
                    <a:pt x="22" y="11"/>
                  </a:lnTo>
                  <a:lnTo>
                    <a:pt x="23" y="7"/>
                  </a:lnTo>
                  <a:lnTo>
                    <a:pt x="22" y="5"/>
                  </a:lnTo>
                  <a:lnTo>
                    <a:pt x="22" y="3"/>
                  </a:lnTo>
                  <a:lnTo>
                    <a:pt x="22" y="2"/>
                  </a:lnTo>
                  <a:lnTo>
                    <a:pt x="21" y="0"/>
                  </a:lnTo>
                  <a:lnTo>
                    <a:pt x="0" y="5"/>
                  </a:lnTo>
                  <a:close/>
                </a:path>
              </a:pathLst>
            </a:custGeom>
            <a:solidFill>
              <a:srgbClr val="6987EB"/>
            </a:solidFill>
            <a:ln w="12700" cmpd="sng">
              <a:solidFill>
                <a:schemeClr val="tx1"/>
              </a:solidFill>
              <a:prstDash val="solid"/>
              <a:round/>
              <a:headEnd/>
              <a:tailEnd/>
            </a:ln>
          </p:spPr>
          <p:txBody>
            <a:bodyPr/>
            <a:lstStyle/>
            <a:p>
              <a:endParaRPr lang="en-US"/>
            </a:p>
          </p:txBody>
        </p:sp>
        <p:grpSp>
          <p:nvGrpSpPr>
            <p:cNvPr id="45253" name="Group 31"/>
            <p:cNvGrpSpPr>
              <a:grpSpLocks/>
            </p:cNvGrpSpPr>
            <p:nvPr/>
          </p:nvGrpSpPr>
          <p:grpSpPr bwMode="auto">
            <a:xfrm>
              <a:off x="728" y="2448"/>
              <a:ext cx="1266" cy="876"/>
              <a:chOff x="728" y="2532"/>
              <a:chExt cx="1266" cy="876"/>
            </a:xfrm>
          </p:grpSpPr>
          <p:sp>
            <p:nvSpPr>
              <p:cNvPr id="45288" name="Freeform 32"/>
              <p:cNvSpPr>
                <a:spLocks/>
              </p:cNvSpPr>
              <p:nvPr/>
            </p:nvSpPr>
            <p:spPr bwMode="auto">
              <a:xfrm>
                <a:off x="1031" y="2532"/>
                <a:ext cx="963" cy="780"/>
              </a:xfrm>
              <a:custGeom>
                <a:avLst/>
                <a:gdLst>
                  <a:gd name="T0" fmla="*/ 895769360 w 188"/>
                  <a:gd name="T1" fmla="*/ 1144558147 h 160"/>
                  <a:gd name="T2" fmla="*/ 1653222132 w 188"/>
                  <a:gd name="T3" fmla="*/ 1478936220 h 160"/>
                  <a:gd name="T4" fmla="*/ 1143659084 w 188"/>
                  <a:gd name="T5" fmla="*/ 1848914415 h 160"/>
                  <a:gd name="T6" fmla="*/ 1019488347 w 188"/>
                  <a:gd name="T7" fmla="*/ 1592467985 h 160"/>
                  <a:gd name="T8" fmla="*/ 322747419 w 188"/>
                  <a:gd name="T9" fmla="*/ 2032661129 h 160"/>
                  <a:gd name="T10" fmla="*/ 696741338 w 188"/>
                  <a:gd name="T11" fmla="*/ 2147483647 h 160"/>
                  <a:gd name="T12" fmla="*/ 1716225752 w 188"/>
                  <a:gd name="T13" fmla="*/ 2147483647 h 160"/>
                  <a:gd name="T14" fmla="*/ 1405801204 w 188"/>
                  <a:gd name="T15" fmla="*/ 2147483647 h 160"/>
                  <a:gd name="T16" fmla="*/ 1143659084 w 188"/>
                  <a:gd name="T17" fmla="*/ 2147483647 h 160"/>
                  <a:gd name="T18" fmla="*/ 633733621 w 188"/>
                  <a:gd name="T19" fmla="*/ 2147483647 h 160"/>
                  <a:gd name="T20" fmla="*/ 385843241 w 188"/>
                  <a:gd name="T21" fmla="*/ 2147483647 h 160"/>
                  <a:gd name="T22" fmla="*/ 696741338 w 188"/>
                  <a:gd name="T23" fmla="*/ 2147483647 h 160"/>
                  <a:gd name="T24" fmla="*/ 1405801204 w 188"/>
                  <a:gd name="T25" fmla="*/ 2147483647 h 160"/>
                  <a:gd name="T26" fmla="*/ 1405801204 w 188"/>
                  <a:gd name="T27" fmla="*/ 2147483647 h 160"/>
                  <a:gd name="T28" fmla="*/ 2147483647 w 188"/>
                  <a:gd name="T29" fmla="*/ 2147483647 h 160"/>
                  <a:gd name="T30" fmla="*/ 2147483647 w 188"/>
                  <a:gd name="T31" fmla="*/ 2147483647 h 160"/>
                  <a:gd name="T32" fmla="*/ 1852250154 w 188"/>
                  <a:gd name="T33" fmla="*/ 2147483647 h 160"/>
                  <a:gd name="T34" fmla="*/ 1206663359 w 188"/>
                  <a:gd name="T35" fmla="*/ 2147483647 h 160"/>
                  <a:gd name="T36" fmla="*/ 186727442 w 188"/>
                  <a:gd name="T37" fmla="*/ 2147483647 h 160"/>
                  <a:gd name="T38" fmla="*/ 186727442 w 188"/>
                  <a:gd name="T39" fmla="*/ 2147483647 h 160"/>
                  <a:gd name="T40" fmla="*/ 1852250154 w 188"/>
                  <a:gd name="T41" fmla="*/ 2147483647 h 160"/>
                  <a:gd name="T42" fmla="*/ 2147483647 w 188"/>
                  <a:gd name="T43" fmla="*/ 2147483647 h 160"/>
                  <a:gd name="T44" fmla="*/ 2147483647 w 188"/>
                  <a:gd name="T45" fmla="*/ 2147483647 h 160"/>
                  <a:gd name="T46" fmla="*/ 2147483647 w 188"/>
                  <a:gd name="T47" fmla="*/ 2147483647 h 160"/>
                  <a:gd name="T48" fmla="*/ 2147483647 w 188"/>
                  <a:gd name="T49" fmla="*/ 2147483647 h 160"/>
                  <a:gd name="T50" fmla="*/ 2147483647 w 188"/>
                  <a:gd name="T51" fmla="*/ 2147483647 h 160"/>
                  <a:gd name="T52" fmla="*/ 2147483647 w 188"/>
                  <a:gd name="T53" fmla="*/ 2147483647 h 160"/>
                  <a:gd name="T54" fmla="*/ 2147483647 w 188"/>
                  <a:gd name="T55" fmla="*/ 2147483647 h 160"/>
                  <a:gd name="T56" fmla="*/ 2147483647 w 188"/>
                  <a:gd name="T57" fmla="*/ 2147483647 h 160"/>
                  <a:gd name="T58" fmla="*/ 2147483647 w 188"/>
                  <a:gd name="T59" fmla="*/ 2147483647 h 160"/>
                  <a:gd name="T60" fmla="*/ 2147483647 w 188"/>
                  <a:gd name="T61" fmla="*/ 2147483647 h 160"/>
                  <a:gd name="T62" fmla="*/ 2147483647 w 188"/>
                  <a:gd name="T63" fmla="*/ 2147483647 h 160"/>
                  <a:gd name="T64" fmla="*/ 2147483647 w 188"/>
                  <a:gd name="T65" fmla="*/ 2147483647 h 160"/>
                  <a:gd name="T66" fmla="*/ 2147483647 w 188"/>
                  <a:gd name="T67" fmla="*/ 2147483647 h 160"/>
                  <a:gd name="T68" fmla="*/ 2147483647 w 188"/>
                  <a:gd name="T69" fmla="*/ 2147483647 h 160"/>
                  <a:gd name="T70" fmla="*/ 2147483647 w 188"/>
                  <a:gd name="T71" fmla="*/ 2147483647 h 160"/>
                  <a:gd name="T72" fmla="*/ 2147483647 w 188"/>
                  <a:gd name="T73" fmla="*/ 2147483647 h 160"/>
                  <a:gd name="T74" fmla="*/ 2147483647 w 188"/>
                  <a:gd name="T75" fmla="*/ 2147483647 h 160"/>
                  <a:gd name="T76" fmla="*/ 2147483647 w 188"/>
                  <a:gd name="T77" fmla="*/ 2147483647 h 160"/>
                  <a:gd name="T78" fmla="*/ 2147483647 w 188"/>
                  <a:gd name="T79" fmla="*/ 2147483647 h 160"/>
                  <a:gd name="T80" fmla="*/ 2147483647 w 188"/>
                  <a:gd name="T81" fmla="*/ 2147483647 h 160"/>
                  <a:gd name="T82" fmla="*/ 2147483647 w 188"/>
                  <a:gd name="T83" fmla="*/ 2147483647 h 160"/>
                  <a:gd name="T84" fmla="*/ 2147483647 w 188"/>
                  <a:gd name="T85" fmla="*/ 772931969 h 160"/>
                  <a:gd name="T86" fmla="*/ 2147483647 w 188"/>
                  <a:gd name="T87" fmla="*/ 181852329 h 160"/>
                  <a:gd name="T88" fmla="*/ 2147483647 w 188"/>
                  <a:gd name="T89" fmla="*/ 181852329 h 160"/>
                  <a:gd name="T90" fmla="*/ 2147483647 w 188"/>
                  <a:gd name="T91" fmla="*/ 181852329 h 160"/>
                  <a:gd name="T92" fmla="*/ 2147483647 w 188"/>
                  <a:gd name="T93" fmla="*/ 0 h 160"/>
                  <a:gd name="T94" fmla="*/ 2147483647 w 188"/>
                  <a:gd name="T95" fmla="*/ 152470715 h 160"/>
                  <a:gd name="T96" fmla="*/ 1529503145 w 188"/>
                  <a:gd name="T97" fmla="*/ 477561838 h 160"/>
                  <a:gd name="T98" fmla="*/ 1206663359 w 188"/>
                  <a:gd name="T99" fmla="*/ 772931969 h 160"/>
                  <a:gd name="T100" fmla="*/ 633733621 w 188"/>
                  <a:gd name="T101" fmla="*/ 962772041 h 16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88"/>
                  <a:gd name="T154" fmla="*/ 0 h 160"/>
                  <a:gd name="T155" fmla="*/ 188 w 188"/>
                  <a:gd name="T156" fmla="*/ 160 h 16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88" h="160">
                    <a:moveTo>
                      <a:pt x="10" y="26"/>
                    </a:moveTo>
                    <a:lnTo>
                      <a:pt x="14" y="31"/>
                    </a:lnTo>
                    <a:lnTo>
                      <a:pt x="19" y="39"/>
                    </a:lnTo>
                    <a:lnTo>
                      <a:pt x="26" y="40"/>
                    </a:lnTo>
                    <a:lnTo>
                      <a:pt x="26" y="50"/>
                    </a:lnTo>
                    <a:lnTo>
                      <a:pt x="18" y="50"/>
                    </a:lnTo>
                    <a:lnTo>
                      <a:pt x="18" y="43"/>
                    </a:lnTo>
                    <a:lnTo>
                      <a:pt x="16" y="43"/>
                    </a:lnTo>
                    <a:lnTo>
                      <a:pt x="0" y="50"/>
                    </a:lnTo>
                    <a:lnTo>
                      <a:pt x="5" y="55"/>
                    </a:lnTo>
                    <a:lnTo>
                      <a:pt x="5" y="61"/>
                    </a:lnTo>
                    <a:lnTo>
                      <a:pt x="11" y="64"/>
                    </a:lnTo>
                    <a:lnTo>
                      <a:pt x="21" y="66"/>
                    </a:lnTo>
                    <a:lnTo>
                      <a:pt x="27" y="61"/>
                    </a:lnTo>
                    <a:lnTo>
                      <a:pt x="29" y="72"/>
                    </a:lnTo>
                    <a:lnTo>
                      <a:pt x="22" y="74"/>
                    </a:lnTo>
                    <a:lnTo>
                      <a:pt x="21" y="77"/>
                    </a:lnTo>
                    <a:lnTo>
                      <a:pt x="18" y="79"/>
                    </a:lnTo>
                    <a:lnTo>
                      <a:pt x="13" y="75"/>
                    </a:lnTo>
                    <a:lnTo>
                      <a:pt x="10" y="82"/>
                    </a:lnTo>
                    <a:lnTo>
                      <a:pt x="2" y="90"/>
                    </a:lnTo>
                    <a:lnTo>
                      <a:pt x="6" y="98"/>
                    </a:lnTo>
                    <a:lnTo>
                      <a:pt x="5" y="101"/>
                    </a:lnTo>
                    <a:lnTo>
                      <a:pt x="11" y="107"/>
                    </a:lnTo>
                    <a:lnTo>
                      <a:pt x="19" y="107"/>
                    </a:lnTo>
                    <a:lnTo>
                      <a:pt x="22" y="112"/>
                    </a:lnTo>
                    <a:lnTo>
                      <a:pt x="21" y="115"/>
                    </a:lnTo>
                    <a:lnTo>
                      <a:pt x="22" y="120"/>
                    </a:lnTo>
                    <a:lnTo>
                      <a:pt x="29" y="117"/>
                    </a:lnTo>
                    <a:lnTo>
                      <a:pt x="35" y="123"/>
                    </a:lnTo>
                    <a:lnTo>
                      <a:pt x="45" y="119"/>
                    </a:lnTo>
                    <a:lnTo>
                      <a:pt x="42" y="125"/>
                    </a:lnTo>
                    <a:lnTo>
                      <a:pt x="42" y="131"/>
                    </a:lnTo>
                    <a:lnTo>
                      <a:pt x="29" y="141"/>
                    </a:lnTo>
                    <a:lnTo>
                      <a:pt x="24" y="147"/>
                    </a:lnTo>
                    <a:lnTo>
                      <a:pt x="19" y="147"/>
                    </a:lnTo>
                    <a:lnTo>
                      <a:pt x="11" y="154"/>
                    </a:lnTo>
                    <a:lnTo>
                      <a:pt x="3" y="155"/>
                    </a:lnTo>
                    <a:lnTo>
                      <a:pt x="0" y="159"/>
                    </a:lnTo>
                    <a:lnTo>
                      <a:pt x="3" y="160"/>
                    </a:lnTo>
                    <a:lnTo>
                      <a:pt x="19" y="154"/>
                    </a:lnTo>
                    <a:lnTo>
                      <a:pt x="29" y="149"/>
                    </a:lnTo>
                    <a:lnTo>
                      <a:pt x="48" y="136"/>
                    </a:lnTo>
                    <a:lnTo>
                      <a:pt x="62" y="120"/>
                    </a:lnTo>
                    <a:lnTo>
                      <a:pt x="64" y="117"/>
                    </a:lnTo>
                    <a:lnTo>
                      <a:pt x="59" y="117"/>
                    </a:lnTo>
                    <a:lnTo>
                      <a:pt x="73" y="96"/>
                    </a:lnTo>
                    <a:lnTo>
                      <a:pt x="77" y="95"/>
                    </a:lnTo>
                    <a:lnTo>
                      <a:pt x="77" y="98"/>
                    </a:lnTo>
                    <a:lnTo>
                      <a:pt x="72" y="101"/>
                    </a:lnTo>
                    <a:lnTo>
                      <a:pt x="70" y="111"/>
                    </a:lnTo>
                    <a:lnTo>
                      <a:pt x="73" y="109"/>
                    </a:lnTo>
                    <a:lnTo>
                      <a:pt x="70" y="112"/>
                    </a:lnTo>
                    <a:lnTo>
                      <a:pt x="72" y="114"/>
                    </a:lnTo>
                    <a:lnTo>
                      <a:pt x="82" y="107"/>
                    </a:lnTo>
                    <a:lnTo>
                      <a:pt x="86" y="106"/>
                    </a:lnTo>
                    <a:lnTo>
                      <a:pt x="88" y="101"/>
                    </a:lnTo>
                    <a:lnTo>
                      <a:pt x="86" y="98"/>
                    </a:lnTo>
                    <a:lnTo>
                      <a:pt x="96" y="96"/>
                    </a:lnTo>
                    <a:lnTo>
                      <a:pt x="107" y="103"/>
                    </a:lnTo>
                    <a:lnTo>
                      <a:pt x="117" y="99"/>
                    </a:lnTo>
                    <a:lnTo>
                      <a:pt x="121" y="101"/>
                    </a:lnTo>
                    <a:lnTo>
                      <a:pt x="128" y="101"/>
                    </a:lnTo>
                    <a:lnTo>
                      <a:pt x="145" y="109"/>
                    </a:lnTo>
                    <a:lnTo>
                      <a:pt x="149" y="112"/>
                    </a:lnTo>
                    <a:lnTo>
                      <a:pt x="153" y="119"/>
                    </a:lnTo>
                    <a:lnTo>
                      <a:pt x="163" y="125"/>
                    </a:lnTo>
                    <a:lnTo>
                      <a:pt x="166" y="128"/>
                    </a:lnTo>
                    <a:lnTo>
                      <a:pt x="177" y="135"/>
                    </a:lnTo>
                    <a:lnTo>
                      <a:pt x="188" y="130"/>
                    </a:lnTo>
                    <a:lnTo>
                      <a:pt x="188" y="123"/>
                    </a:lnTo>
                    <a:lnTo>
                      <a:pt x="185" y="117"/>
                    </a:lnTo>
                    <a:lnTo>
                      <a:pt x="180" y="115"/>
                    </a:lnTo>
                    <a:lnTo>
                      <a:pt x="176" y="115"/>
                    </a:lnTo>
                    <a:lnTo>
                      <a:pt x="169" y="111"/>
                    </a:lnTo>
                    <a:lnTo>
                      <a:pt x="163" y="106"/>
                    </a:lnTo>
                    <a:lnTo>
                      <a:pt x="150" y="93"/>
                    </a:lnTo>
                    <a:lnTo>
                      <a:pt x="147" y="95"/>
                    </a:lnTo>
                    <a:lnTo>
                      <a:pt x="144" y="99"/>
                    </a:lnTo>
                    <a:lnTo>
                      <a:pt x="141" y="103"/>
                    </a:lnTo>
                    <a:lnTo>
                      <a:pt x="129" y="96"/>
                    </a:lnTo>
                    <a:lnTo>
                      <a:pt x="129" y="93"/>
                    </a:lnTo>
                    <a:lnTo>
                      <a:pt x="120" y="96"/>
                    </a:lnTo>
                    <a:lnTo>
                      <a:pt x="117" y="80"/>
                    </a:lnTo>
                    <a:lnTo>
                      <a:pt x="109" y="45"/>
                    </a:lnTo>
                    <a:lnTo>
                      <a:pt x="102" y="21"/>
                    </a:lnTo>
                    <a:lnTo>
                      <a:pt x="99" y="10"/>
                    </a:lnTo>
                    <a:lnTo>
                      <a:pt x="90" y="5"/>
                    </a:lnTo>
                    <a:lnTo>
                      <a:pt x="85" y="8"/>
                    </a:lnTo>
                    <a:lnTo>
                      <a:pt x="69" y="5"/>
                    </a:lnTo>
                    <a:lnTo>
                      <a:pt x="64" y="7"/>
                    </a:lnTo>
                    <a:lnTo>
                      <a:pt x="59" y="5"/>
                    </a:lnTo>
                    <a:lnTo>
                      <a:pt x="59" y="4"/>
                    </a:lnTo>
                    <a:lnTo>
                      <a:pt x="45" y="0"/>
                    </a:lnTo>
                    <a:lnTo>
                      <a:pt x="43" y="4"/>
                    </a:lnTo>
                    <a:lnTo>
                      <a:pt x="35" y="4"/>
                    </a:lnTo>
                    <a:lnTo>
                      <a:pt x="29" y="8"/>
                    </a:lnTo>
                    <a:lnTo>
                      <a:pt x="24" y="13"/>
                    </a:lnTo>
                    <a:lnTo>
                      <a:pt x="22" y="18"/>
                    </a:lnTo>
                    <a:lnTo>
                      <a:pt x="19" y="21"/>
                    </a:lnTo>
                    <a:lnTo>
                      <a:pt x="13" y="21"/>
                    </a:lnTo>
                    <a:lnTo>
                      <a:pt x="10" y="26"/>
                    </a:lnTo>
                    <a:close/>
                  </a:path>
                </a:pathLst>
              </a:custGeom>
              <a:solidFill>
                <a:schemeClr val="tx1"/>
              </a:solidFill>
              <a:ln w="12700" cmpd="sng">
                <a:solidFill>
                  <a:schemeClr val="tx1"/>
                </a:solidFill>
                <a:prstDash val="solid"/>
                <a:round/>
                <a:headEnd/>
                <a:tailEnd/>
              </a:ln>
            </p:spPr>
            <p:txBody>
              <a:bodyPr/>
              <a:lstStyle/>
              <a:p>
                <a:endParaRPr lang="en-US"/>
              </a:p>
            </p:txBody>
          </p:sp>
          <p:sp>
            <p:nvSpPr>
              <p:cNvPr id="45289" name="Freeform 33"/>
              <p:cNvSpPr>
                <a:spLocks/>
              </p:cNvSpPr>
              <p:nvPr/>
            </p:nvSpPr>
            <p:spPr bwMode="auto">
              <a:xfrm>
                <a:off x="995" y="3308"/>
                <a:ext cx="20" cy="14"/>
              </a:xfrm>
              <a:custGeom>
                <a:avLst/>
                <a:gdLst>
                  <a:gd name="T0" fmla="*/ 97656153 w 4"/>
                  <a:gd name="T1" fmla="*/ 44103887 h 3"/>
                  <a:gd name="T2" fmla="*/ 97656153 w 4"/>
                  <a:gd name="T3" fmla="*/ 24056034 h 3"/>
                  <a:gd name="T4" fmla="*/ 97656153 w 4"/>
                  <a:gd name="T5" fmla="*/ 24056034 h 3"/>
                  <a:gd name="T6" fmla="*/ 97656153 w 4"/>
                  <a:gd name="T7" fmla="*/ 24056034 h 3"/>
                  <a:gd name="T8" fmla="*/ 97656153 w 4"/>
                  <a:gd name="T9" fmla="*/ 24056034 h 3"/>
                  <a:gd name="T10" fmla="*/ 97656153 w 4"/>
                  <a:gd name="T11" fmla="*/ 24056034 h 3"/>
                  <a:gd name="T12" fmla="*/ 97656153 w 4"/>
                  <a:gd name="T13" fmla="*/ 24056034 h 3"/>
                  <a:gd name="T14" fmla="*/ 48828077 w 4"/>
                  <a:gd name="T15" fmla="*/ 0 h 3"/>
                  <a:gd name="T16" fmla="*/ 48828077 w 4"/>
                  <a:gd name="T17" fmla="*/ 0 h 3"/>
                  <a:gd name="T18" fmla="*/ 0 w 4"/>
                  <a:gd name="T19" fmla="*/ 24056034 h 3"/>
                  <a:gd name="T20" fmla="*/ 0 w 4"/>
                  <a:gd name="T21" fmla="*/ 24056034 h 3"/>
                  <a:gd name="T22" fmla="*/ 0 w 4"/>
                  <a:gd name="T23" fmla="*/ 24056034 h 3"/>
                  <a:gd name="T24" fmla="*/ 0 w 4"/>
                  <a:gd name="T25" fmla="*/ 24056034 h 3"/>
                  <a:gd name="T26" fmla="*/ 0 w 4"/>
                  <a:gd name="T27" fmla="*/ 24056034 h 3"/>
                  <a:gd name="T28" fmla="*/ 0 w 4"/>
                  <a:gd name="T29" fmla="*/ 24056034 h 3"/>
                  <a:gd name="T30" fmla="*/ 0 w 4"/>
                  <a:gd name="T31" fmla="*/ 44103887 h 3"/>
                  <a:gd name="T32" fmla="*/ 0 w 4"/>
                  <a:gd name="T33" fmla="*/ 44103887 h 3"/>
                  <a:gd name="T34" fmla="*/ 48828077 w 4"/>
                  <a:gd name="T35" fmla="*/ 44103887 h 3"/>
                  <a:gd name="T36" fmla="*/ 48828077 w 4"/>
                  <a:gd name="T37" fmla="*/ 44103887 h 3"/>
                  <a:gd name="T38" fmla="*/ 48828077 w 4"/>
                  <a:gd name="T39" fmla="*/ 68157597 h 3"/>
                  <a:gd name="T40" fmla="*/ 97656153 w 4"/>
                  <a:gd name="T41" fmla="*/ 68157597 h 3"/>
                  <a:gd name="T42" fmla="*/ 97656153 w 4"/>
                  <a:gd name="T43" fmla="*/ 68157597 h 3"/>
                  <a:gd name="T44" fmla="*/ 146484210 w 4"/>
                  <a:gd name="T45" fmla="*/ 68157597 h 3"/>
                  <a:gd name="T46" fmla="*/ 146484210 w 4"/>
                  <a:gd name="T47" fmla="*/ 68157597 h 3"/>
                  <a:gd name="T48" fmla="*/ 195312307 w 4"/>
                  <a:gd name="T49" fmla="*/ 44103887 h 3"/>
                  <a:gd name="T50" fmla="*/ 195312307 w 4"/>
                  <a:gd name="T51" fmla="*/ 44103887 h 3"/>
                  <a:gd name="T52" fmla="*/ 195312307 w 4"/>
                  <a:gd name="T53" fmla="*/ 44103887 h 3"/>
                  <a:gd name="T54" fmla="*/ 195312307 w 4"/>
                  <a:gd name="T55" fmla="*/ 24056034 h 3"/>
                  <a:gd name="T56" fmla="*/ 195312307 w 4"/>
                  <a:gd name="T57" fmla="*/ 24056034 h 3"/>
                  <a:gd name="T58" fmla="*/ 195312307 w 4"/>
                  <a:gd name="T59" fmla="*/ 24056034 h 3"/>
                  <a:gd name="T60" fmla="*/ 195312307 w 4"/>
                  <a:gd name="T61" fmla="*/ 24056034 h 3"/>
                  <a:gd name="T62" fmla="*/ 195312307 w 4"/>
                  <a:gd name="T63" fmla="*/ 24056034 h 3"/>
                  <a:gd name="T64" fmla="*/ 195312307 w 4"/>
                  <a:gd name="T65" fmla="*/ 0 h 3"/>
                  <a:gd name="T66" fmla="*/ 195312307 w 4"/>
                  <a:gd name="T67" fmla="*/ 0 h 3"/>
                  <a:gd name="T68" fmla="*/ 195312307 w 4"/>
                  <a:gd name="T69" fmla="*/ 0 h 3"/>
                  <a:gd name="T70" fmla="*/ 195312307 w 4"/>
                  <a:gd name="T71" fmla="*/ 0 h 3"/>
                  <a:gd name="T72" fmla="*/ 195312307 w 4"/>
                  <a:gd name="T73" fmla="*/ 24056034 h 3"/>
                  <a:gd name="T74" fmla="*/ 146484210 w 4"/>
                  <a:gd name="T75" fmla="*/ 24056034 h 3"/>
                  <a:gd name="T76" fmla="*/ 146484210 w 4"/>
                  <a:gd name="T77" fmla="*/ 24056034 h 3"/>
                  <a:gd name="T78" fmla="*/ 97656153 w 4"/>
                  <a:gd name="T79" fmla="*/ 44103887 h 3"/>
                  <a:gd name="T80" fmla="*/ 97656153 w 4"/>
                  <a:gd name="T81" fmla="*/ 44103887 h 3"/>
                  <a:gd name="T82" fmla="*/ 97656153 w 4"/>
                  <a:gd name="T83" fmla="*/ 44103887 h 3"/>
                  <a:gd name="T84" fmla="*/ 97656153 w 4"/>
                  <a:gd name="T85" fmla="*/ 44103887 h 3"/>
                  <a:gd name="T86" fmla="*/ 97656153 w 4"/>
                  <a:gd name="T87" fmla="*/ 68157597 h 3"/>
                  <a:gd name="T88" fmla="*/ 146484210 w 4"/>
                  <a:gd name="T89" fmla="*/ 68157597 h 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4"/>
                  <a:gd name="T136" fmla="*/ 0 h 3"/>
                  <a:gd name="T137" fmla="*/ 4 w 4"/>
                  <a:gd name="T138" fmla="*/ 3 h 3"/>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4" h="3">
                    <a:moveTo>
                      <a:pt x="2" y="2"/>
                    </a:moveTo>
                    <a:lnTo>
                      <a:pt x="2" y="1"/>
                    </a:lnTo>
                    <a:lnTo>
                      <a:pt x="1" y="0"/>
                    </a:lnTo>
                    <a:lnTo>
                      <a:pt x="0" y="1"/>
                    </a:lnTo>
                    <a:lnTo>
                      <a:pt x="0" y="2"/>
                    </a:lnTo>
                    <a:lnTo>
                      <a:pt x="1" y="2"/>
                    </a:lnTo>
                    <a:lnTo>
                      <a:pt x="1" y="3"/>
                    </a:lnTo>
                    <a:lnTo>
                      <a:pt x="2" y="3"/>
                    </a:lnTo>
                    <a:lnTo>
                      <a:pt x="3" y="3"/>
                    </a:lnTo>
                    <a:lnTo>
                      <a:pt x="4" y="2"/>
                    </a:lnTo>
                    <a:lnTo>
                      <a:pt x="4" y="1"/>
                    </a:lnTo>
                    <a:lnTo>
                      <a:pt x="4" y="0"/>
                    </a:lnTo>
                    <a:lnTo>
                      <a:pt x="4" y="1"/>
                    </a:lnTo>
                    <a:lnTo>
                      <a:pt x="3" y="1"/>
                    </a:lnTo>
                    <a:lnTo>
                      <a:pt x="2" y="2"/>
                    </a:lnTo>
                    <a:lnTo>
                      <a:pt x="2" y="3"/>
                    </a:lnTo>
                    <a:lnTo>
                      <a:pt x="3" y="3"/>
                    </a:lnTo>
                  </a:path>
                </a:pathLst>
              </a:custGeom>
              <a:solidFill>
                <a:schemeClr val="bg1"/>
              </a:solidFill>
              <a:ln w="12700" cmpd="sng">
                <a:solidFill>
                  <a:schemeClr val="tx1"/>
                </a:solidFill>
                <a:prstDash val="solid"/>
                <a:round/>
                <a:headEnd/>
                <a:tailEnd/>
              </a:ln>
            </p:spPr>
            <p:txBody>
              <a:bodyPr/>
              <a:lstStyle/>
              <a:p>
                <a:endParaRPr lang="en-US"/>
              </a:p>
            </p:txBody>
          </p:sp>
          <p:sp>
            <p:nvSpPr>
              <p:cNvPr id="45290" name="Freeform 34"/>
              <p:cNvSpPr>
                <a:spLocks/>
              </p:cNvSpPr>
              <p:nvPr/>
            </p:nvSpPr>
            <p:spPr bwMode="auto">
              <a:xfrm>
                <a:off x="949" y="3310"/>
                <a:ext cx="46" cy="30"/>
              </a:xfrm>
              <a:custGeom>
                <a:avLst/>
                <a:gdLst>
                  <a:gd name="T0" fmla="*/ 437736469 w 9"/>
                  <a:gd name="T1" fmla="*/ 0 h 6"/>
                  <a:gd name="T2" fmla="*/ 242649856 w 9"/>
                  <a:gd name="T3" fmla="*/ 0 h 6"/>
                  <a:gd name="T4" fmla="*/ 183517679 w 9"/>
                  <a:gd name="T5" fmla="*/ 48828124 h 6"/>
                  <a:gd name="T6" fmla="*/ 183517679 w 9"/>
                  <a:gd name="T7" fmla="*/ 48828124 h 6"/>
                  <a:gd name="T8" fmla="*/ 183517679 w 9"/>
                  <a:gd name="T9" fmla="*/ 97656249 h 6"/>
                  <a:gd name="T10" fmla="*/ 183517679 w 9"/>
                  <a:gd name="T11" fmla="*/ 146484393 h 6"/>
                  <a:gd name="T12" fmla="*/ 121549653 w 9"/>
                  <a:gd name="T13" fmla="*/ 146484393 h 6"/>
                  <a:gd name="T14" fmla="*/ 121549653 w 9"/>
                  <a:gd name="T15" fmla="*/ 146484393 h 6"/>
                  <a:gd name="T16" fmla="*/ 61967760 w 9"/>
                  <a:gd name="T17" fmla="*/ 146484393 h 6"/>
                  <a:gd name="T18" fmla="*/ 61967760 w 9"/>
                  <a:gd name="T19" fmla="*/ 195312498 h 6"/>
                  <a:gd name="T20" fmla="*/ 61967760 w 9"/>
                  <a:gd name="T21" fmla="*/ 244140482 h 6"/>
                  <a:gd name="T22" fmla="*/ 0 w 9"/>
                  <a:gd name="T23" fmla="*/ 244140482 h 6"/>
                  <a:gd name="T24" fmla="*/ 0 w 9"/>
                  <a:gd name="T25" fmla="*/ 292968467 h 6"/>
                  <a:gd name="T26" fmla="*/ 0 w 9"/>
                  <a:gd name="T27" fmla="*/ 292968467 h 6"/>
                  <a:gd name="T28" fmla="*/ 0 w 9"/>
                  <a:gd name="T29" fmla="*/ 292968467 h 6"/>
                  <a:gd name="T30" fmla="*/ 0 w 9"/>
                  <a:gd name="T31" fmla="*/ 292968467 h 6"/>
                  <a:gd name="T32" fmla="*/ 0 w 9"/>
                  <a:gd name="T33" fmla="*/ 292968467 h 6"/>
                  <a:gd name="T34" fmla="*/ 0 w 9"/>
                  <a:gd name="T35" fmla="*/ 292968467 h 6"/>
                  <a:gd name="T36" fmla="*/ 0 w 9"/>
                  <a:gd name="T37" fmla="*/ 292968467 h 6"/>
                  <a:gd name="T38" fmla="*/ 61967760 w 9"/>
                  <a:gd name="T39" fmla="*/ 292968467 h 6"/>
                  <a:gd name="T40" fmla="*/ 121549653 w 9"/>
                  <a:gd name="T41" fmla="*/ 292968467 h 6"/>
                  <a:gd name="T42" fmla="*/ 183517679 w 9"/>
                  <a:gd name="T43" fmla="*/ 244140482 h 6"/>
                  <a:gd name="T44" fmla="*/ 376320075 w 9"/>
                  <a:gd name="T45" fmla="*/ 146484393 h 6"/>
                  <a:gd name="T46" fmla="*/ 437736469 w 9"/>
                  <a:gd name="T47" fmla="*/ 97656249 h 6"/>
                  <a:gd name="T48" fmla="*/ 499687034 w 9"/>
                  <a:gd name="T49" fmla="*/ 97656249 h 6"/>
                  <a:gd name="T50" fmla="*/ 559286326 w 9"/>
                  <a:gd name="T51" fmla="*/ 48828124 h 6"/>
                  <a:gd name="T52" fmla="*/ 559286326 w 9"/>
                  <a:gd name="T53" fmla="*/ 48828124 h 6"/>
                  <a:gd name="T54" fmla="*/ 559286326 w 9"/>
                  <a:gd name="T55" fmla="*/ 48828124 h 6"/>
                  <a:gd name="T56" fmla="*/ 499687034 w 9"/>
                  <a:gd name="T57" fmla="*/ 0 h 6"/>
                  <a:gd name="T58" fmla="*/ 499687034 w 9"/>
                  <a:gd name="T59" fmla="*/ 0 h 6"/>
                  <a:gd name="T60" fmla="*/ 499687034 w 9"/>
                  <a:gd name="T61" fmla="*/ 0 h 6"/>
                  <a:gd name="T62" fmla="*/ 499687034 w 9"/>
                  <a:gd name="T63" fmla="*/ 0 h 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9"/>
                  <a:gd name="T97" fmla="*/ 0 h 6"/>
                  <a:gd name="T98" fmla="*/ 9 w 9"/>
                  <a:gd name="T99" fmla="*/ 6 h 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9" h="6">
                    <a:moveTo>
                      <a:pt x="8" y="0"/>
                    </a:moveTo>
                    <a:lnTo>
                      <a:pt x="7" y="0"/>
                    </a:lnTo>
                    <a:lnTo>
                      <a:pt x="6" y="0"/>
                    </a:lnTo>
                    <a:lnTo>
                      <a:pt x="4" y="0"/>
                    </a:lnTo>
                    <a:lnTo>
                      <a:pt x="4" y="1"/>
                    </a:lnTo>
                    <a:lnTo>
                      <a:pt x="3" y="1"/>
                    </a:lnTo>
                    <a:lnTo>
                      <a:pt x="3" y="2"/>
                    </a:lnTo>
                    <a:lnTo>
                      <a:pt x="3" y="3"/>
                    </a:lnTo>
                    <a:lnTo>
                      <a:pt x="2" y="3"/>
                    </a:lnTo>
                    <a:lnTo>
                      <a:pt x="1" y="3"/>
                    </a:lnTo>
                    <a:lnTo>
                      <a:pt x="1" y="4"/>
                    </a:lnTo>
                    <a:lnTo>
                      <a:pt x="1" y="5"/>
                    </a:lnTo>
                    <a:lnTo>
                      <a:pt x="0" y="5"/>
                    </a:lnTo>
                    <a:lnTo>
                      <a:pt x="0" y="6"/>
                    </a:lnTo>
                    <a:lnTo>
                      <a:pt x="1" y="6"/>
                    </a:lnTo>
                    <a:lnTo>
                      <a:pt x="2" y="6"/>
                    </a:lnTo>
                    <a:lnTo>
                      <a:pt x="2" y="5"/>
                    </a:lnTo>
                    <a:lnTo>
                      <a:pt x="3" y="5"/>
                    </a:lnTo>
                    <a:lnTo>
                      <a:pt x="5" y="4"/>
                    </a:lnTo>
                    <a:lnTo>
                      <a:pt x="6" y="3"/>
                    </a:lnTo>
                    <a:lnTo>
                      <a:pt x="7" y="2"/>
                    </a:lnTo>
                    <a:lnTo>
                      <a:pt x="8" y="2"/>
                    </a:lnTo>
                    <a:lnTo>
                      <a:pt x="9" y="1"/>
                    </a:lnTo>
                    <a:lnTo>
                      <a:pt x="8" y="0"/>
                    </a:lnTo>
                    <a:close/>
                  </a:path>
                </a:pathLst>
              </a:custGeom>
              <a:solidFill>
                <a:schemeClr val="bg1"/>
              </a:solidFill>
              <a:ln w="12700" cmpd="sng">
                <a:solidFill>
                  <a:schemeClr val="tx1"/>
                </a:solidFill>
                <a:prstDash val="solid"/>
                <a:round/>
                <a:headEnd/>
                <a:tailEnd/>
              </a:ln>
            </p:spPr>
            <p:txBody>
              <a:bodyPr/>
              <a:lstStyle/>
              <a:p>
                <a:endParaRPr lang="en-US"/>
              </a:p>
            </p:txBody>
          </p:sp>
          <p:sp>
            <p:nvSpPr>
              <p:cNvPr id="45291" name="Freeform 35"/>
              <p:cNvSpPr>
                <a:spLocks/>
              </p:cNvSpPr>
              <p:nvPr/>
            </p:nvSpPr>
            <p:spPr bwMode="auto">
              <a:xfrm>
                <a:off x="903" y="3332"/>
                <a:ext cx="46" cy="34"/>
              </a:xfrm>
              <a:custGeom>
                <a:avLst/>
                <a:gdLst>
                  <a:gd name="T0" fmla="*/ 499687034 w 9"/>
                  <a:gd name="T1" fmla="*/ 109956242 h 7"/>
                  <a:gd name="T2" fmla="*/ 499687034 w 9"/>
                  <a:gd name="T3" fmla="*/ 36227971 h 7"/>
                  <a:gd name="T4" fmla="*/ 316723972 w 9"/>
                  <a:gd name="T5" fmla="*/ 109956242 h 7"/>
                  <a:gd name="T6" fmla="*/ 242649856 w 9"/>
                  <a:gd name="T7" fmla="*/ 138463466 h 7"/>
                  <a:gd name="T8" fmla="*/ 242649856 w 9"/>
                  <a:gd name="T9" fmla="*/ 138463466 h 7"/>
                  <a:gd name="T10" fmla="*/ 121549653 w 9"/>
                  <a:gd name="T11" fmla="*/ 175964446 h 7"/>
                  <a:gd name="T12" fmla="*/ 61967760 w 9"/>
                  <a:gd name="T13" fmla="*/ 212189707 h 7"/>
                  <a:gd name="T14" fmla="*/ 0 w 9"/>
                  <a:gd name="T15" fmla="*/ 212189707 h 7"/>
                  <a:gd name="T16" fmla="*/ 121549653 w 9"/>
                  <a:gd name="T17" fmla="*/ 212189707 h 7"/>
                  <a:gd name="T18" fmla="*/ 183517679 w 9"/>
                  <a:gd name="T19" fmla="*/ 175964446 h 7"/>
                  <a:gd name="T20" fmla="*/ 376320075 w 9"/>
                  <a:gd name="T21" fmla="*/ 138463466 h 7"/>
                  <a:gd name="T22" fmla="*/ 499687034 w 9"/>
                  <a:gd name="T23" fmla="*/ 109956242 h 7"/>
                  <a:gd name="T24" fmla="*/ 499687034 w 9"/>
                  <a:gd name="T25" fmla="*/ 109956242 h 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9"/>
                  <a:gd name="T40" fmla="*/ 0 h 7"/>
                  <a:gd name="T41" fmla="*/ 9 w 9"/>
                  <a:gd name="T42" fmla="*/ 7 h 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9" h="7">
                    <a:moveTo>
                      <a:pt x="8" y="3"/>
                    </a:moveTo>
                    <a:cubicBezTo>
                      <a:pt x="8" y="2"/>
                      <a:pt x="9" y="1"/>
                      <a:pt x="8" y="1"/>
                    </a:cubicBezTo>
                    <a:cubicBezTo>
                      <a:pt x="7" y="0"/>
                      <a:pt x="5" y="2"/>
                      <a:pt x="5" y="3"/>
                    </a:cubicBezTo>
                    <a:cubicBezTo>
                      <a:pt x="4" y="3"/>
                      <a:pt x="4" y="3"/>
                      <a:pt x="4" y="4"/>
                    </a:cubicBezTo>
                    <a:cubicBezTo>
                      <a:pt x="4" y="4"/>
                      <a:pt x="4" y="4"/>
                      <a:pt x="4" y="4"/>
                    </a:cubicBezTo>
                    <a:cubicBezTo>
                      <a:pt x="3" y="5"/>
                      <a:pt x="3" y="5"/>
                      <a:pt x="2" y="5"/>
                    </a:cubicBezTo>
                    <a:cubicBezTo>
                      <a:pt x="2" y="5"/>
                      <a:pt x="2" y="5"/>
                      <a:pt x="1" y="6"/>
                    </a:cubicBezTo>
                    <a:cubicBezTo>
                      <a:pt x="1" y="6"/>
                      <a:pt x="0" y="6"/>
                      <a:pt x="0" y="6"/>
                    </a:cubicBezTo>
                    <a:cubicBezTo>
                      <a:pt x="1" y="7"/>
                      <a:pt x="1" y="7"/>
                      <a:pt x="2" y="6"/>
                    </a:cubicBezTo>
                    <a:cubicBezTo>
                      <a:pt x="2" y="6"/>
                      <a:pt x="3" y="5"/>
                      <a:pt x="3" y="5"/>
                    </a:cubicBezTo>
                    <a:cubicBezTo>
                      <a:pt x="4" y="5"/>
                      <a:pt x="5" y="5"/>
                      <a:pt x="6" y="4"/>
                    </a:cubicBezTo>
                    <a:cubicBezTo>
                      <a:pt x="7" y="4"/>
                      <a:pt x="7" y="3"/>
                      <a:pt x="8" y="3"/>
                    </a:cubicBezTo>
                    <a:cubicBezTo>
                      <a:pt x="8" y="3"/>
                      <a:pt x="8" y="3"/>
                      <a:pt x="8" y="3"/>
                    </a:cubicBezTo>
                    <a:close/>
                  </a:path>
                </a:pathLst>
              </a:custGeom>
              <a:solidFill>
                <a:schemeClr val="bg1"/>
              </a:solidFill>
              <a:ln w="12700" cmpd="sng">
                <a:solidFill>
                  <a:schemeClr val="tx1"/>
                </a:solidFill>
                <a:prstDash val="solid"/>
                <a:round/>
                <a:headEnd/>
                <a:tailEnd/>
              </a:ln>
            </p:spPr>
            <p:txBody>
              <a:bodyPr/>
              <a:lstStyle/>
              <a:p>
                <a:endParaRPr lang="en-US"/>
              </a:p>
            </p:txBody>
          </p:sp>
          <p:sp>
            <p:nvSpPr>
              <p:cNvPr id="45292" name="Freeform 36"/>
              <p:cNvSpPr>
                <a:spLocks/>
              </p:cNvSpPr>
              <p:nvPr/>
            </p:nvSpPr>
            <p:spPr bwMode="auto">
              <a:xfrm>
                <a:off x="903" y="3337"/>
                <a:ext cx="41" cy="29"/>
              </a:xfrm>
              <a:custGeom>
                <a:avLst/>
                <a:gdLst>
                  <a:gd name="T0" fmla="*/ 512056792 w 8"/>
                  <a:gd name="T1" fmla="*/ 69074479 h 6"/>
                  <a:gd name="T2" fmla="*/ 512056792 w 8"/>
                  <a:gd name="T3" fmla="*/ 34575461 h 6"/>
                  <a:gd name="T4" fmla="*/ 512056792 w 8"/>
                  <a:gd name="T5" fmla="*/ 34575461 h 6"/>
                  <a:gd name="T6" fmla="*/ 512056792 w 8"/>
                  <a:gd name="T7" fmla="*/ 0 h 6"/>
                  <a:gd name="T8" fmla="*/ 512056792 w 8"/>
                  <a:gd name="T9" fmla="*/ 0 h 6"/>
                  <a:gd name="T10" fmla="*/ 512056792 w 8"/>
                  <a:gd name="T11" fmla="*/ 0 h 6"/>
                  <a:gd name="T12" fmla="*/ 512056792 w 8"/>
                  <a:gd name="T13" fmla="*/ 0 h 6"/>
                  <a:gd name="T14" fmla="*/ 512056792 w 8"/>
                  <a:gd name="T15" fmla="*/ 0 h 6"/>
                  <a:gd name="T16" fmla="*/ 512056792 w 8"/>
                  <a:gd name="T17" fmla="*/ 0 h 6"/>
                  <a:gd name="T18" fmla="*/ 512056792 w 8"/>
                  <a:gd name="T19" fmla="*/ 0 h 6"/>
                  <a:gd name="T20" fmla="*/ 448818094 w 8"/>
                  <a:gd name="T21" fmla="*/ 0 h 6"/>
                  <a:gd name="T22" fmla="*/ 448818094 w 8"/>
                  <a:gd name="T23" fmla="*/ 0 h 6"/>
                  <a:gd name="T24" fmla="*/ 387899339 w 8"/>
                  <a:gd name="T25" fmla="*/ 0 h 6"/>
                  <a:gd name="T26" fmla="*/ 324568883 w 8"/>
                  <a:gd name="T27" fmla="*/ 34575461 h 6"/>
                  <a:gd name="T28" fmla="*/ 324568883 w 8"/>
                  <a:gd name="T29" fmla="*/ 69074479 h 6"/>
                  <a:gd name="T30" fmla="*/ 324568883 w 8"/>
                  <a:gd name="T31" fmla="*/ 69074479 h 6"/>
                  <a:gd name="T32" fmla="*/ 263175513 w 8"/>
                  <a:gd name="T33" fmla="*/ 69074479 h 6"/>
                  <a:gd name="T34" fmla="*/ 263175513 w 8"/>
                  <a:gd name="T35" fmla="*/ 69074479 h 6"/>
                  <a:gd name="T36" fmla="*/ 263175513 w 8"/>
                  <a:gd name="T37" fmla="*/ 69074479 h 6"/>
                  <a:gd name="T38" fmla="*/ 263175513 w 8"/>
                  <a:gd name="T39" fmla="*/ 103650491 h 6"/>
                  <a:gd name="T40" fmla="*/ 263175513 w 8"/>
                  <a:gd name="T41" fmla="*/ 103650491 h 6"/>
                  <a:gd name="T42" fmla="*/ 263175513 w 8"/>
                  <a:gd name="T43" fmla="*/ 103650491 h 6"/>
                  <a:gd name="T44" fmla="*/ 263175513 w 8"/>
                  <a:gd name="T45" fmla="*/ 103650491 h 6"/>
                  <a:gd name="T46" fmla="*/ 124249908 w 8"/>
                  <a:gd name="T47" fmla="*/ 132552346 h 6"/>
                  <a:gd name="T48" fmla="*/ 124249908 w 8"/>
                  <a:gd name="T49" fmla="*/ 132552346 h 6"/>
                  <a:gd name="T50" fmla="*/ 124249908 w 8"/>
                  <a:gd name="T51" fmla="*/ 132552346 h 6"/>
                  <a:gd name="T52" fmla="*/ 124249908 w 8"/>
                  <a:gd name="T53" fmla="*/ 132552346 h 6"/>
                  <a:gd name="T54" fmla="*/ 63330558 w 8"/>
                  <a:gd name="T55" fmla="*/ 132552346 h 6"/>
                  <a:gd name="T56" fmla="*/ 63330558 w 8"/>
                  <a:gd name="T57" fmla="*/ 167114728 h 6"/>
                  <a:gd name="T58" fmla="*/ 63330558 w 8"/>
                  <a:gd name="T59" fmla="*/ 167114728 h 6"/>
                  <a:gd name="T60" fmla="*/ 0 w 8"/>
                  <a:gd name="T61" fmla="*/ 167114728 h 6"/>
                  <a:gd name="T62" fmla="*/ 0 w 8"/>
                  <a:gd name="T63" fmla="*/ 167114728 h 6"/>
                  <a:gd name="T64" fmla="*/ 0 w 8"/>
                  <a:gd name="T65" fmla="*/ 167114728 h 6"/>
                  <a:gd name="T66" fmla="*/ 63330558 w 8"/>
                  <a:gd name="T67" fmla="*/ 201626728 h 6"/>
                  <a:gd name="T68" fmla="*/ 63330558 w 8"/>
                  <a:gd name="T69" fmla="*/ 201626728 h 6"/>
                  <a:gd name="T70" fmla="*/ 63330558 w 8"/>
                  <a:gd name="T71" fmla="*/ 201626728 h 6"/>
                  <a:gd name="T72" fmla="*/ 63330558 w 8"/>
                  <a:gd name="T73" fmla="*/ 201626728 h 6"/>
                  <a:gd name="T74" fmla="*/ 124249908 w 8"/>
                  <a:gd name="T75" fmla="*/ 167114728 h 6"/>
                  <a:gd name="T76" fmla="*/ 124249908 w 8"/>
                  <a:gd name="T77" fmla="*/ 167114728 h 6"/>
                  <a:gd name="T78" fmla="*/ 187961868 w 8"/>
                  <a:gd name="T79" fmla="*/ 167114728 h 6"/>
                  <a:gd name="T80" fmla="*/ 187961868 w 8"/>
                  <a:gd name="T81" fmla="*/ 132552346 h 6"/>
                  <a:gd name="T82" fmla="*/ 187961868 w 8"/>
                  <a:gd name="T83" fmla="*/ 132552346 h 6"/>
                  <a:gd name="T84" fmla="*/ 324568883 w 8"/>
                  <a:gd name="T85" fmla="*/ 132552346 h 6"/>
                  <a:gd name="T86" fmla="*/ 324568883 w 8"/>
                  <a:gd name="T87" fmla="*/ 103650491 h 6"/>
                  <a:gd name="T88" fmla="*/ 387899339 w 8"/>
                  <a:gd name="T89" fmla="*/ 103650491 h 6"/>
                  <a:gd name="T90" fmla="*/ 448818094 w 8"/>
                  <a:gd name="T91" fmla="*/ 103650491 h 6"/>
                  <a:gd name="T92" fmla="*/ 448818094 w 8"/>
                  <a:gd name="T93" fmla="*/ 69074479 h 6"/>
                  <a:gd name="T94" fmla="*/ 448818094 w 8"/>
                  <a:gd name="T95" fmla="*/ 69074479 h 6"/>
                  <a:gd name="T96" fmla="*/ 512056792 w 8"/>
                  <a:gd name="T97" fmla="*/ 69074479 h 6"/>
                  <a:gd name="T98" fmla="*/ 512056792 w 8"/>
                  <a:gd name="T99" fmla="*/ 69074479 h 6"/>
                  <a:gd name="T100" fmla="*/ 512056792 w 8"/>
                  <a:gd name="T101" fmla="*/ 69074479 h 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8"/>
                  <a:gd name="T154" fmla="*/ 0 h 6"/>
                  <a:gd name="T155" fmla="*/ 8 w 8"/>
                  <a:gd name="T156" fmla="*/ 6 h 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8" h="6">
                    <a:moveTo>
                      <a:pt x="8" y="2"/>
                    </a:moveTo>
                    <a:lnTo>
                      <a:pt x="8" y="1"/>
                    </a:lnTo>
                    <a:lnTo>
                      <a:pt x="8" y="0"/>
                    </a:lnTo>
                    <a:lnTo>
                      <a:pt x="7" y="0"/>
                    </a:lnTo>
                    <a:lnTo>
                      <a:pt x="6" y="0"/>
                    </a:lnTo>
                    <a:lnTo>
                      <a:pt x="5" y="1"/>
                    </a:lnTo>
                    <a:lnTo>
                      <a:pt x="5" y="2"/>
                    </a:lnTo>
                    <a:lnTo>
                      <a:pt x="4" y="2"/>
                    </a:lnTo>
                    <a:lnTo>
                      <a:pt x="4" y="3"/>
                    </a:lnTo>
                    <a:lnTo>
                      <a:pt x="2" y="4"/>
                    </a:lnTo>
                    <a:lnTo>
                      <a:pt x="1" y="4"/>
                    </a:lnTo>
                    <a:lnTo>
                      <a:pt x="1" y="5"/>
                    </a:lnTo>
                    <a:lnTo>
                      <a:pt x="0" y="5"/>
                    </a:lnTo>
                    <a:lnTo>
                      <a:pt x="1" y="6"/>
                    </a:lnTo>
                    <a:lnTo>
                      <a:pt x="2" y="5"/>
                    </a:lnTo>
                    <a:lnTo>
                      <a:pt x="3" y="5"/>
                    </a:lnTo>
                    <a:lnTo>
                      <a:pt x="3" y="4"/>
                    </a:lnTo>
                    <a:lnTo>
                      <a:pt x="5" y="4"/>
                    </a:lnTo>
                    <a:lnTo>
                      <a:pt x="5" y="3"/>
                    </a:lnTo>
                    <a:lnTo>
                      <a:pt x="6" y="3"/>
                    </a:lnTo>
                    <a:lnTo>
                      <a:pt x="7" y="3"/>
                    </a:lnTo>
                    <a:lnTo>
                      <a:pt x="7" y="2"/>
                    </a:lnTo>
                    <a:lnTo>
                      <a:pt x="8" y="2"/>
                    </a:lnTo>
                    <a:close/>
                  </a:path>
                </a:pathLst>
              </a:custGeom>
              <a:solidFill>
                <a:schemeClr val="bg1"/>
              </a:solidFill>
              <a:ln w="12700" cmpd="sng">
                <a:solidFill>
                  <a:schemeClr val="tx1"/>
                </a:solidFill>
                <a:prstDash val="solid"/>
                <a:round/>
                <a:headEnd/>
                <a:tailEnd/>
              </a:ln>
            </p:spPr>
            <p:txBody>
              <a:bodyPr/>
              <a:lstStyle/>
              <a:p>
                <a:endParaRPr lang="en-US"/>
              </a:p>
            </p:txBody>
          </p:sp>
          <p:sp>
            <p:nvSpPr>
              <p:cNvPr id="45293" name="Freeform 37"/>
              <p:cNvSpPr>
                <a:spLocks/>
              </p:cNvSpPr>
              <p:nvPr/>
            </p:nvSpPr>
            <p:spPr bwMode="auto">
              <a:xfrm>
                <a:off x="877" y="3376"/>
                <a:ext cx="4" cy="5"/>
              </a:xfrm>
              <a:custGeom>
                <a:avLst/>
                <a:gdLst>
                  <a:gd name="T0" fmla="*/ 4194304 w 1"/>
                  <a:gd name="T1" fmla="*/ 0 h 1"/>
                  <a:gd name="T2" fmla="*/ 0 w 1"/>
                  <a:gd name="T3" fmla="*/ 0 h 1"/>
                  <a:gd name="T4" fmla="*/ 0 w 1"/>
                  <a:gd name="T5" fmla="*/ 48828077 h 1"/>
                  <a:gd name="T6" fmla="*/ 4194304 w 1"/>
                  <a:gd name="T7" fmla="*/ 0 h 1"/>
                  <a:gd name="T8" fmla="*/ 0 60000 65536"/>
                  <a:gd name="T9" fmla="*/ 0 60000 65536"/>
                  <a:gd name="T10" fmla="*/ 0 60000 65536"/>
                  <a:gd name="T11" fmla="*/ 0 60000 65536"/>
                  <a:gd name="T12" fmla="*/ 0 w 1"/>
                  <a:gd name="T13" fmla="*/ 0 h 1"/>
                  <a:gd name="T14" fmla="*/ 1 w 1"/>
                  <a:gd name="T15" fmla="*/ 1 h 1"/>
                </a:gdLst>
                <a:ahLst/>
                <a:cxnLst>
                  <a:cxn ang="T8">
                    <a:pos x="T0" y="T1"/>
                  </a:cxn>
                  <a:cxn ang="T9">
                    <a:pos x="T2" y="T3"/>
                  </a:cxn>
                  <a:cxn ang="T10">
                    <a:pos x="T4" y="T5"/>
                  </a:cxn>
                  <a:cxn ang="T11">
                    <a:pos x="T6" y="T7"/>
                  </a:cxn>
                </a:cxnLst>
                <a:rect l="T12" t="T13" r="T14" b="T15"/>
                <a:pathLst>
                  <a:path w="1" h="1">
                    <a:moveTo>
                      <a:pt x="1" y="0"/>
                    </a:moveTo>
                    <a:cubicBezTo>
                      <a:pt x="1" y="0"/>
                      <a:pt x="0" y="0"/>
                      <a:pt x="0" y="0"/>
                    </a:cubicBezTo>
                    <a:cubicBezTo>
                      <a:pt x="0" y="0"/>
                      <a:pt x="0" y="1"/>
                      <a:pt x="0" y="1"/>
                    </a:cubicBezTo>
                    <a:cubicBezTo>
                      <a:pt x="1" y="1"/>
                      <a:pt x="1" y="1"/>
                      <a:pt x="1" y="0"/>
                    </a:cubicBezTo>
                    <a:close/>
                  </a:path>
                </a:pathLst>
              </a:custGeom>
              <a:solidFill>
                <a:schemeClr val="bg1"/>
              </a:solidFill>
              <a:ln w="12700" cmpd="sng">
                <a:solidFill>
                  <a:schemeClr val="tx1"/>
                </a:solidFill>
                <a:prstDash val="solid"/>
                <a:round/>
                <a:headEnd/>
                <a:tailEnd/>
              </a:ln>
            </p:spPr>
            <p:txBody>
              <a:bodyPr/>
              <a:lstStyle/>
              <a:p>
                <a:endParaRPr lang="en-US"/>
              </a:p>
            </p:txBody>
          </p:sp>
          <p:sp>
            <p:nvSpPr>
              <p:cNvPr id="45294" name="Freeform 38"/>
              <p:cNvSpPr>
                <a:spLocks/>
              </p:cNvSpPr>
              <p:nvPr/>
            </p:nvSpPr>
            <p:spPr bwMode="auto">
              <a:xfrm>
                <a:off x="877" y="3376"/>
                <a:ext cx="4" cy="5"/>
              </a:xfrm>
              <a:custGeom>
                <a:avLst/>
                <a:gdLst>
                  <a:gd name="T0" fmla="*/ 4194304 w 1"/>
                  <a:gd name="T1" fmla="*/ 0 h 1"/>
                  <a:gd name="T2" fmla="*/ 4194304 w 1"/>
                  <a:gd name="T3" fmla="*/ 0 h 1"/>
                  <a:gd name="T4" fmla="*/ 4194304 w 1"/>
                  <a:gd name="T5" fmla="*/ 0 h 1"/>
                  <a:gd name="T6" fmla="*/ 4194304 w 1"/>
                  <a:gd name="T7" fmla="*/ 0 h 1"/>
                  <a:gd name="T8" fmla="*/ 0 w 1"/>
                  <a:gd name="T9" fmla="*/ 0 h 1"/>
                  <a:gd name="T10" fmla="*/ 0 w 1"/>
                  <a:gd name="T11" fmla="*/ 0 h 1"/>
                  <a:gd name="T12" fmla="*/ 0 w 1"/>
                  <a:gd name="T13" fmla="*/ 0 h 1"/>
                  <a:gd name="T14" fmla="*/ 0 w 1"/>
                  <a:gd name="T15" fmla="*/ 0 h 1"/>
                  <a:gd name="T16" fmla="*/ 0 w 1"/>
                  <a:gd name="T17" fmla="*/ 48828077 h 1"/>
                  <a:gd name="T18" fmla="*/ 0 w 1"/>
                  <a:gd name="T19" fmla="*/ 48828077 h 1"/>
                  <a:gd name="T20" fmla="*/ 0 w 1"/>
                  <a:gd name="T21" fmla="*/ 48828077 h 1"/>
                  <a:gd name="T22" fmla="*/ 0 w 1"/>
                  <a:gd name="T23" fmla="*/ 48828077 h 1"/>
                  <a:gd name="T24" fmla="*/ 0 w 1"/>
                  <a:gd name="T25" fmla="*/ 48828077 h 1"/>
                  <a:gd name="T26" fmla="*/ 4194304 w 1"/>
                  <a:gd name="T27" fmla="*/ 48828077 h 1"/>
                  <a:gd name="T28" fmla="*/ 4194304 w 1"/>
                  <a:gd name="T29" fmla="*/ 0 h 1"/>
                  <a:gd name="T30" fmla="*/ 4194304 w 1"/>
                  <a:gd name="T31" fmla="*/ 0 h 1"/>
                  <a:gd name="T32" fmla="*/ 4194304 w 1"/>
                  <a:gd name="T33" fmla="*/ 0 h 1"/>
                  <a:gd name="T34" fmla="*/ 4194304 w 1"/>
                  <a:gd name="T35" fmla="*/ 0 h 1"/>
                  <a:gd name="T36" fmla="*/ 4194304 w 1"/>
                  <a:gd name="T37" fmla="*/ 0 h 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
                  <a:gd name="T58" fmla="*/ 0 h 1"/>
                  <a:gd name="T59" fmla="*/ 1 w 1"/>
                  <a:gd name="T60" fmla="*/ 1 h 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 h="1">
                    <a:moveTo>
                      <a:pt x="1" y="0"/>
                    </a:moveTo>
                    <a:lnTo>
                      <a:pt x="1" y="0"/>
                    </a:lnTo>
                    <a:lnTo>
                      <a:pt x="0" y="0"/>
                    </a:lnTo>
                    <a:lnTo>
                      <a:pt x="0" y="1"/>
                    </a:lnTo>
                    <a:lnTo>
                      <a:pt x="1" y="1"/>
                    </a:lnTo>
                    <a:lnTo>
                      <a:pt x="1" y="0"/>
                    </a:lnTo>
                    <a:close/>
                  </a:path>
                </a:pathLst>
              </a:custGeom>
              <a:solidFill>
                <a:schemeClr val="bg1"/>
              </a:solidFill>
              <a:ln w="12700" cmpd="sng">
                <a:solidFill>
                  <a:schemeClr val="tx1"/>
                </a:solidFill>
                <a:prstDash val="solid"/>
                <a:round/>
                <a:headEnd/>
                <a:tailEnd/>
              </a:ln>
            </p:spPr>
            <p:txBody>
              <a:bodyPr/>
              <a:lstStyle/>
              <a:p>
                <a:endParaRPr lang="en-US"/>
              </a:p>
            </p:txBody>
          </p:sp>
          <p:sp>
            <p:nvSpPr>
              <p:cNvPr id="45295" name="Freeform 39"/>
              <p:cNvSpPr>
                <a:spLocks/>
              </p:cNvSpPr>
              <p:nvPr/>
            </p:nvSpPr>
            <p:spPr bwMode="auto">
              <a:xfrm>
                <a:off x="836" y="3382"/>
                <a:ext cx="14" cy="14"/>
              </a:xfrm>
              <a:custGeom>
                <a:avLst/>
                <a:gdLst>
                  <a:gd name="T0" fmla="*/ 44103887 w 3"/>
                  <a:gd name="T1" fmla="*/ 24056034 h 3"/>
                  <a:gd name="T2" fmla="*/ 68157597 w 3"/>
                  <a:gd name="T3" fmla="*/ 24056034 h 3"/>
                  <a:gd name="T4" fmla="*/ 44103887 w 3"/>
                  <a:gd name="T5" fmla="*/ 24056034 h 3"/>
                  <a:gd name="T6" fmla="*/ 68157597 w 3"/>
                  <a:gd name="T7" fmla="*/ 44103887 h 3"/>
                  <a:gd name="T8" fmla="*/ 44103887 w 3"/>
                  <a:gd name="T9" fmla="*/ 44103887 h 3"/>
                  <a:gd name="T10" fmla="*/ 24056034 w 3"/>
                  <a:gd name="T11" fmla="*/ 68157597 h 3"/>
                  <a:gd name="T12" fmla="*/ 0 w 3"/>
                  <a:gd name="T13" fmla="*/ 68157597 h 3"/>
                  <a:gd name="T14" fmla="*/ 24056034 w 3"/>
                  <a:gd name="T15" fmla="*/ 24056034 h 3"/>
                  <a:gd name="T16" fmla="*/ 44103887 w 3"/>
                  <a:gd name="T17" fmla="*/ 24056034 h 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
                  <a:gd name="T28" fmla="*/ 0 h 3"/>
                  <a:gd name="T29" fmla="*/ 3 w 3"/>
                  <a:gd name="T30" fmla="*/ 3 h 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 h="3">
                    <a:moveTo>
                      <a:pt x="2" y="1"/>
                    </a:moveTo>
                    <a:cubicBezTo>
                      <a:pt x="2" y="0"/>
                      <a:pt x="3" y="0"/>
                      <a:pt x="3" y="1"/>
                    </a:cubicBezTo>
                    <a:cubicBezTo>
                      <a:pt x="3" y="1"/>
                      <a:pt x="3" y="1"/>
                      <a:pt x="2" y="1"/>
                    </a:cubicBezTo>
                    <a:cubicBezTo>
                      <a:pt x="2" y="2"/>
                      <a:pt x="3" y="2"/>
                      <a:pt x="3" y="2"/>
                    </a:cubicBezTo>
                    <a:cubicBezTo>
                      <a:pt x="3" y="2"/>
                      <a:pt x="2" y="2"/>
                      <a:pt x="2" y="2"/>
                    </a:cubicBezTo>
                    <a:cubicBezTo>
                      <a:pt x="2" y="2"/>
                      <a:pt x="2" y="2"/>
                      <a:pt x="1" y="3"/>
                    </a:cubicBezTo>
                    <a:cubicBezTo>
                      <a:pt x="1" y="3"/>
                      <a:pt x="0" y="3"/>
                      <a:pt x="0" y="3"/>
                    </a:cubicBezTo>
                    <a:cubicBezTo>
                      <a:pt x="0" y="2"/>
                      <a:pt x="1" y="2"/>
                      <a:pt x="1" y="1"/>
                    </a:cubicBezTo>
                    <a:cubicBezTo>
                      <a:pt x="2" y="1"/>
                      <a:pt x="2" y="1"/>
                      <a:pt x="2" y="1"/>
                    </a:cubicBezTo>
                    <a:close/>
                  </a:path>
                </a:pathLst>
              </a:custGeom>
              <a:solidFill>
                <a:schemeClr val="bg1"/>
              </a:solidFill>
              <a:ln w="12700" cmpd="sng">
                <a:solidFill>
                  <a:schemeClr val="tx1"/>
                </a:solidFill>
                <a:prstDash val="solid"/>
                <a:round/>
                <a:headEnd/>
                <a:tailEnd/>
              </a:ln>
            </p:spPr>
            <p:txBody>
              <a:bodyPr/>
              <a:lstStyle/>
              <a:p>
                <a:endParaRPr lang="en-US"/>
              </a:p>
            </p:txBody>
          </p:sp>
          <p:sp>
            <p:nvSpPr>
              <p:cNvPr id="45296" name="Freeform 40"/>
              <p:cNvSpPr>
                <a:spLocks/>
              </p:cNvSpPr>
              <p:nvPr/>
            </p:nvSpPr>
            <p:spPr bwMode="auto">
              <a:xfrm>
                <a:off x="840" y="3384"/>
                <a:ext cx="15" cy="9"/>
              </a:xfrm>
              <a:custGeom>
                <a:avLst/>
                <a:gdLst>
                  <a:gd name="T0" fmla="*/ 97656249 w 3"/>
                  <a:gd name="T1" fmla="*/ 0 h 2"/>
                  <a:gd name="T2" fmla="*/ 97656249 w 3"/>
                  <a:gd name="T3" fmla="*/ 0 h 2"/>
                  <a:gd name="T4" fmla="*/ 97656249 w 3"/>
                  <a:gd name="T5" fmla="*/ 0 h 2"/>
                  <a:gd name="T6" fmla="*/ 97656249 w 3"/>
                  <a:gd name="T7" fmla="*/ 0 h 2"/>
                  <a:gd name="T8" fmla="*/ 146484393 w 3"/>
                  <a:gd name="T9" fmla="*/ 0 h 2"/>
                  <a:gd name="T10" fmla="*/ 146484393 w 3"/>
                  <a:gd name="T11" fmla="*/ 0 h 2"/>
                  <a:gd name="T12" fmla="*/ 146484393 w 3"/>
                  <a:gd name="T13" fmla="*/ 0 h 2"/>
                  <a:gd name="T14" fmla="*/ 146484393 w 3"/>
                  <a:gd name="T15" fmla="*/ 0 h 2"/>
                  <a:gd name="T16" fmla="*/ 146484393 w 3"/>
                  <a:gd name="T17" fmla="*/ 0 h 2"/>
                  <a:gd name="T18" fmla="*/ 146484393 w 3"/>
                  <a:gd name="T19" fmla="*/ 0 h 2"/>
                  <a:gd name="T20" fmla="*/ 146484393 w 3"/>
                  <a:gd name="T21" fmla="*/ 0 h 2"/>
                  <a:gd name="T22" fmla="*/ 97656249 w 3"/>
                  <a:gd name="T23" fmla="*/ 0 h 2"/>
                  <a:gd name="T24" fmla="*/ 97656249 w 3"/>
                  <a:gd name="T25" fmla="*/ 16623924 h 2"/>
                  <a:gd name="T26" fmla="*/ 146484393 w 3"/>
                  <a:gd name="T27" fmla="*/ 16623924 h 2"/>
                  <a:gd name="T28" fmla="*/ 146484393 w 3"/>
                  <a:gd name="T29" fmla="*/ 16623924 h 2"/>
                  <a:gd name="T30" fmla="*/ 146484393 w 3"/>
                  <a:gd name="T31" fmla="*/ 16623924 h 2"/>
                  <a:gd name="T32" fmla="*/ 97656249 w 3"/>
                  <a:gd name="T33" fmla="*/ 16623924 h 2"/>
                  <a:gd name="T34" fmla="*/ 97656249 w 3"/>
                  <a:gd name="T35" fmla="*/ 16623924 h 2"/>
                  <a:gd name="T36" fmla="*/ 97656249 w 3"/>
                  <a:gd name="T37" fmla="*/ 16623924 h 2"/>
                  <a:gd name="T38" fmla="*/ 97656249 w 3"/>
                  <a:gd name="T39" fmla="*/ 16623924 h 2"/>
                  <a:gd name="T40" fmla="*/ 97656249 w 3"/>
                  <a:gd name="T41" fmla="*/ 16623924 h 2"/>
                  <a:gd name="T42" fmla="*/ 48828124 w 3"/>
                  <a:gd name="T43" fmla="*/ 30266239 h 2"/>
                  <a:gd name="T44" fmla="*/ 48828124 w 3"/>
                  <a:gd name="T45" fmla="*/ 30266239 h 2"/>
                  <a:gd name="T46" fmla="*/ 48828124 w 3"/>
                  <a:gd name="T47" fmla="*/ 30266239 h 2"/>
                  <a:gd name="T48" fmla="*/ 0 w 3"/>
                  <a:gd name="T49" fmla="*/ 30266239 h 2"/>
                  <a:gd name="T50" fmla="*/ 0 w 3"/>
                  <a:gd name="T51" fmla="*/ 30266239 h 2"/>
                  <a:gd name="T52" fmla="*/ 0 w 3"/>
                  <a:gd name="T53" fmla="*/ 16623924 h 2"/>
                  <a:gd name="T54" fmla="*/ 48828124 w 3"/>
                  <a:gd name="T55" fmla="*/ 16623924 h 2"/>
                  <a:gd name="T56" fmla="*/ 48828124 w 3"/>
                  <a:gd name="T57" fmla="*/ 16623924 h 2"/>
                  <a:gd name="T58" fmla="*/ 48828124 w 3"/>
                  <a:gd name="T59" fmla="*/ 16623924 h 2"/>
                  <a:gd name="T60" fmla="*/ 48828124 w 3"/>
                  <a:gd name="T61" fmla="*/ 0 h 2"/>
                  <a:gd name="T62" fmla="*/ 97656249 w 3"/>
                  <a:gd name="T63" fmla="*/ 0 h 2"/>
                  <a:gd name="T64" fmla="*/ 97656249 w 3"/>
                  <a:gd name="T65" fmla="*/ 0 h 2"/>
                  <a:gd name="T66" fmla="*/ 97656249 w 3"/>
                  <a:gd name="T67" fmla="*/ 0 h 2"/>
                  <a:gd name="T68" fmla="*/ 97656249 w 3"/>
                  <a:gd name="T69" fmla="*/ 0 h 2"/>
                  <a:gd name="T70" fmla="*/ 97656249 w 3"/>
                  <a:gd name="T71" fmla="*/ 0 h 2"/>
                  <a:gd name="T72" fmla="*/ 97656249 w 3"/>
                  <a:gd name="T73" fmla="*/ 0 h 2"/>
                  <a:gd name="T74" fmla="*/ 97656249 w 3"/>
                  <a:gd name="T75" fmla="*/ 0 h 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3"/>
                  <a:gd name="T115" fmla="*/ 0 h 2"/>
                  <a:gd name="T116" fmla="*/ 3 w 3"/>
                  <a:gd name="T117" fmla="*/ 2 h 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3" h="2">
                    <a:moveTo>
                      <a:pt x="2" y="0"/>
                    </a:moveTo>
                    <a:lnTo>
                      <a:pt x="2" y="0"/>
                    </a:lnTo>
                    <a:lnTo>
                      <a:pt x="3" y="0"/>
                    </a:lnTo>
                    <a:lnTo>
                      <a:pt x="2" y="0"/>
                    </a:lnTo>
                    <a:lnTo>
                      <a:pt x="2" y="1"/>
                    </a:lnTo>
                    <a:lnTo>
                      <a:pt x="3" y="1"/>
                    </a:lnTo>
                    <a:lnTo>
                      <a:pt x="2" y="1"/>
                    </a:lnTo>
                    <a:lnTo>
                      <a:pt x="1" y="2"/>
                    </a:lnTo>
                    <a:lnTo>
                      <a:pt x="0" y="2"/>
                    </a:lnTo>
                    <a:lnTo>
                      <a:pt x="0" y="1"/>
                    </a:lnTo>
                    <a:lnTo>
                      <a:pt x="1" y="1"/>
                    </a:lnTo>
                    <a:lnTo>
                      <a:pt x="1" y="0"/>
                    </a:lnTo>
                    <a:lnTo>
                      <a:pt x="2" y="0"/>
                    </a:lnTo>
                    <a:close/>
                  </a:path>
                </a:pathLst>
              </a:custGeom>
              <a:solidFill>
                <a:schemeClr val="bg1"/>
              </a:solidFill>
              <a:ln w="12700" cmpd="sng">
                <a:solidFill>
                  <a:schemeClr val="tx1"/>
                </a:solidFill>
                <a:prstDash val="solid"/>
                <a:round/>
                <a:headEnd/>
                <a:tailEnd/>
              </a:ln>
            </p:spPr>
            <p:txBody>
              <a:bodyPr/>
              <a:lstStyle/>
              <a:p>
                <a:endParaRPr lang="en-US"/>
              </a:p>
            </p:txBody>
          </p:sp>
          <p:sp>
            <p:nvSpPr>
              <p:cNvPr id="45297" name="Freeform 41"/>
              <p:cNvSpPr>
                <a:spLocks/>
              </p:cNvSpPr>
              <p:nvPr/>
            </p:nvSpPr>
            <p:spPr bwMode="auto">
              <a:xfrm>
                <a:off x="796" y="3390"/>
                <a:ext cx="20" cy="10"/>
              </a:xfrm>
              <a:custGeom>
                <a:avLst/>
                <a:gdLst>
                  <a:gd name="T0" fmla="*/ 146484210 w 4"/>
                  <a:gd name="T1" fmla="*/ 48828077 h 2"/>
                  <a:gd name="T2" fmla="*/ 146484210 w 4"/>
                  <a:gd name="T3" fmla="*/ 0 h 2"/>
                  <a:gd name="T4" fmla="*/ 195312307 w 4"/>
                  <a:gd name="T5" fmla="*/ 0 h 2"/>
                  <a:gd name="T6" fmla="*/ 195312307 w 4"/>
                  <a:gd name="T7" fmla="*/ 48828077 h 2"/>
                  <a:gd name="T8" fmla="*/ 48828077 w 4"/>
                  <a:gd name="T9" fmla="*/ 97656153 h 2"/>
                  <a:gd name="T10" fmla="*/ 146484210 w 4"/>
                  <a:gd name="T11" fmla="*/ 48828077 h 2"/>
                  <a:gd name="T12" fmla="*/ 0 60000 65536"/>
                  <a:gd name="T13" fmla="*/ 0 60000 65536"/>
                  <a:gd name="T14" fmla="*/ 0 60000 65536"/>
                  <a:gd name="T15" fmla="*/ 0 60000 65536"/>
                  <a:gd name="T16" fmla="*/ 0 60000 65536"/>
                  <a:gd name="T17" fmla="*/ 0 60000 65536"/>
                  <a:gd name="T18" fmla="*/ 0 w 4"/>
                  <a:gd name="T19" fmla="*/ 0 h 2"/>
                  <a:gd name="T20" fmla="*/ 4 w 4"/>
                  <a:gd name="T21" fmla="*/ 2 h 2"/>
                </a:gdLst>
                <a:ahLst/>
                <a:cxnLst>
                  <a:cxn ang="T12">
                    <a:pos x="T0" y="T1"/>
                  </a:cxn>
                  <a:cxn ang="T13">
                    <a:pos x="T2" y="T3"/>
                  </a:cxn>
                  <a:cxn ang="T14">
                    <a:pos x="T4" y="T5"/>
                  </a:cxn>
                  <a:cxn ang="T15">
                    <a:pos x="T6" y="T7"/>
                  </a:cxn>
                  <a:cxn ang="T16">
                    <a:pos x="T8" y="T9"/>
                  </a:cxn>
                  <a:cxn ang="T17">
                    <a:pos x="T10" y="T11"/>
                  </a:cxn>
                </a:cxnLst>
                <a:rect l="T18" t="T19" r="T20" b="T21"/>
                <a:pathLst>
                  <a:path w="4" h="2">
                    <a:moveTo>
                      <a:pt x="3" y="1"/>
                    </a:moveTo>
                    <a:cubicBezTo>
                      <a:pt x="3" y="1"/>
                      <a:pt x="3" y="0"/>
                      <a:pt x="3" y="0"/>
                    </a:cubicBezTo>
                    <a:cubicBezTo>
                      <a:pt x="4" y="0"/>
                      <a:pt x="4" y="0"/>
                      <a:pt x="4" y="0"/>
                    </a:cubicBezTo>
                    <a:cubicBezTo>
                      <a:pt x="4" y="1"/>
                      <a:pt x="4" y="1"/>
                      <a:pt x="4" y="1"/>
                    </a:cubicBezTo>
                    <a:cubicBezTo>
                      <a:pt x="3" y="2"/>
                      <a:pt x="2" y="2"/>
                      <a:pt x="1" y="2"/>
                    </a:cubicBezTo>
                    <a:cubicBezTo>
                      <a:pt x="0" y="1"/>
                      <a:pt x="3" y="2"/>
                      <a:pt x="3" y="1"/>
                    </a:cubicBezTo>
                    <a:close/>
                  </a:path>
                </a:pathLst>
              </a:custGeom>
              <a:solidFill>
                <a:schemeClr val="bg1"/>
              </a:solidFill>
              <a:ln w="12700" cmpd="sng">
                <a:solidFill>
                  <a:schemeClr val="tx1"/>
                </a:solidFill>
                <a:prstDash val="solid"/>
                <a:round/>
                <a:headEnd/>
                <a:tailEnd/>
              </a:ln>
            </p:spPr>
            <p:txBody>
              <a:bodyPr/>
              <a:lstStyle/>
              <a:p>
                <a:endParaRPr lang="en-US"/>
              </a:p>
            </p:txBody>
          </p:sp>
          <p:sp>
            <p:nvSpPr>
              <p:cNvPr id="45298" name="Freeform 42"/>
              <p:cNvSpPr>
                <a:spLocks/>
              </p:cNvSpPr>
              <p:nvPr/>
            </p:nvSpPr>
            <p:spPr bwMode="auto">
              <a:xfrm>
                <a:off x="802" y="3390"/>
                <a:ext cx="14" cy="10"/>
              </a:xfrm>
              <a:custGeom>
                <a:avLst/>
                <a:gdLst>
                  <a:gd name="T0" fmla="*/ 44103887 w 3"/>
                  <a:gd name="T1" fmla="*/ 48828077 h 2"/>
                  <a:gd name="T2" fmla="*/ 44103887 w 3"/>
                  <a:gd name="T3" fmla="*/ 48828077 h 2"/>
                  <a:gd name="T4" fmla="*/ 44103887 w 3"/>
                  <a:gd name="T5" fmla="*/ 0 h 2"/>
                  <a:gd name="T6" fmla="*/ 44103887 w 3"/>
                  <a:gd name="T7" fmla="*/ 0 h 2"/>
                  <a:gd name="T8" fmla="*/ 44103887 w 3"/>
                  <a:gd name="T9" fmla="*/ 0 h 2"/>
                  <a:gd name="T10" fmla="*/ 44103887 w 3"/>
                  <a:gd name="T11" fmla="*/ 0 h 2"/>
                  <a:gd name="T12" fmla="*/ 44103887 w 3"/>
                  <a:gd name="T13" fmla="*/ 0 h 2"/>
                  <a:gd name="T14" fmla="*/ 68157597 w 3"/>
                  <a:gd name="T15" fmla="*/ 0 h 2"/>
                  <a:gd name="T16" fmla="*/ 68157597 w 3"/>
                  <a:gd name="T17" fmla="*/ 0 h 2"/>
                  <a:gd name="T18" fmla="*/ 68157597 w 3"/>
                  <a:gd name="T19" fmla="*/ 0 h 2"/>
                  <a:gd name="T20" fmla="*/ 68157597 w 3"/>
                  <a:gd name="T21" fmla="*/ 48828077 h 2"/>
                  <a:gd name="T22" fmla="*/ 68157597 w 3"/>
                  <a:gd name="T23" fmla="*/ 48828077 h 2"/>
                  <a:gd name="T24" fmla="*/ 68157597 w 3"/>
                  <a:gd name="T25" fmla="*/ 48828077 h 2"/>
                  <a:gd name="T26" fmla="*/ 68157597 w 3"/>
                  <a:gd name="T27" fmla="*/ 48828077 h 2"/>
                  <a:gd name="T28" fmla="*/ 44103887 w 3"/>
                  <a:gd name="T29" fmla="*/ 97656153 h 2"/>
                  <a:gd name="T30" fmla="*/ 24056034 w 3"/>
                  <a:gd name="T31" fmla="*/ 97656153 h 2"/>
                  <a:gd name="T32" fmla="*/ 0 w 3"/>
                  <a:gd name="T33" fmla="*/ 97656153 h 2"/>
                  <a:gd name="T34" fmla="*/ 0 w 3"/>
                  <a:gd name="T35" fmla="*/ 97656153 h 2"/>
                  <a:gd name="T36" fmla="*/ 0 w 3"/>
                  <a:gd name="T37" fmla="*/ 97656153 h 2"/>
                  <a:gd name="T38" fmla="*/ 0 w 3"/>
                  <a:gd name="T39" fmla="*/ 97656153 h 2"/>
                  <a:gd name="T40" fmla="*/ 0 w 3"/>
                  <a:gd name="T41" fmla="*/ 97656153 h 2"/>
                  <a:gd name="T42" fmla="*/ 0 w 3"/>
                  <a:gd name="T43" fmla="*/ 97656153 h 2"/>
                  <a:gd name="T44" fmla="*/ 24056034 w 3"/>
                  <a:gd name="T45" fmla="*/ 97656153 h 2"/>
                  <a:gd name="T46" fmla="*/ 44103887 w 3"/>
                  <a:gd name="T47" fmla="*/ 48828077 h 2"/>
                  <a:gd name="T48" fmla="*/ 44103887 w 3"/>
                  <a:gd name="T49" fmla="*/ 48828077 h 2"/>
                  <a:gd name="T50" fmla="*/ 44103887 w 3"/>
                  <a:gd name="T51" fmla="*/ 48828077 h 2"/>
                  <a:gd name="T52" fmla="*/ 44103887 w 3"/>
                  <a:gd name="T53" fmla="*/ 48828077 h 2"/>
                  <a:gd name="T54" fmla="*/ 44103887 w 3"/>
                  <a:gd name="T55" fmla="*/ 48828077 h 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
                  <a:gd name="T85" fmla="*/ 0 h 2"/>
                  <a:gd name="T86" fmla="*/ 3 w 3"/>
                  <a:gd name="T87" fmla="*/ 2 h 2"/>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 h="2">
                    <a:moveTo>
                      <a:pt x="2" y="1"/>
                    </a:moveTo>
                    <a:lnTo>
                      <a:pt x="2" y="1"/>
                    </a:lnTo>
                    <a:lnTo>
                      <a:pt x="2" y="0"/>
                    </a:lnTo>
                    <a:lnTo>
                      <a:pt x="3" y="0"/>
                    </a:lnTo>
                    <a:lnTo>
                      <a:pt x="3" y="1"/>
                    </a:lnTo>
                    <a:lnTo>
                      <a:pt x="2" y="2"/>
                    </a:lnTo>
                    <a:lnTo>
                      <a:pt x="1" y="2"/>
                    </a:lnTo>
                    <a:lnTo>
                      <a:pt x="0" y="2"/>
                    </a:lnTo>
                    <a:lnTo>
                      <a:pt x="1" y="2"/>
                    </a:lnTo>
                    <a:lnTo>
                      <a:pt x="2" y="1"/>
                    </a:lnTo>
                    <a:close/>
                  </a:path>
                </a:pathLst>
              </a:custGeom>
              <a:solidFill>
                <a:schemeClr val="bg1"/>
              </a:solidFill>
              <a:ln w="12700" cmpd="sng">
                <a:solidFill>
                  <a:schemeClr val="tx1"/>
                </a:solidFill>
                <a:prstDash val="solid"/>
                <a:round/>
                <a:headEnd/>
                <a:tailEnd/>
              </a:ln>
            </p:spPr>
            <p:txBody>
              <a:bodyPr/>
              <a:lstStyle/>
              <a:p>
                <a:endParaRPr lang="en-US"/>
              </a:p>
            </p:txBody>
          </p:sp>
          <p:sp>
            <p:nvSpPr>
              <p:cNvPr id="45299" name="Freeform 43"/>
              <p:cNvSpPr>
                <a:spLocks/>
              </p:cNvSpPr>
              <p:nvPr/>
            </p:nvSpPr>
            <p:spPr bwMode="auto">
              <a:xfrm>
                <a:off x="777" y="3391"/>
                <a:ext cx="10" cy="15"/>
              </a:xfrm>
              <a:custGeom>
                <a:avLst/>
                <a:gdLst>
                  <a:gd name="T0" fmla="*/ 48828077 w 2"/>
                  <a:gd name="T1" fmla="*/ 48828124 h 3"/>
                  <a:gd name="T2" fmla="*/ 0 w 2"/>
                  <a:gd name="T3" fmla="*/ 0 h 3"/>
                  <a:gd name="T4" fmla="*/ 0 w 2"/>
                  <a:gd name="T5" fmla="*/ 0 h 3"/>
                  <a:gd name="T6" fmla="*/ 48828077 w 2"/>
                  <a:gd name="T7" fmla="*/ 97656249 h 3"/>
                  <a:gd name="T8" fmla="*/ 0 w 2"/>
                  <a:gd name="T9" fmla="*/ 97656249 h 3"/>
                  <a:gd name="T10" fmla="*/ 0 w 2"/>
                  <a:gd name="T11" fmla="*/ 97656249 h 3"/>
                  <a:gd name="T12" fmla="*/ 0 w 2"/>
                  <a:gd name="T13" fmla="*/ 146484393 h 3"/>
                  <a:gd name="T14" fmla="*/ 48828077 w 2"/>
                  <a:gd name="T15" fmla="*/ 146484393 h 3"/>
                  <a:gd name="T16" fmla="*/ 48828077 w 2"/>
                  <a:gd name="T17" fmla="*/ 146484393 h 3"/>
                  <a:gd name="T18" fmla="*/ 97656153 w 2"/>
                  <a:gd name="T19" fmla="*/ 146484393 h 3"/>
                  <a:gd name="T20" fmla="*/ 97656153 w 2"/>
                  <a:gd name="T21" fmla="*/ 48828124 h 3"/>
                  <a:gd name="T22" fmla="*/ 97656153 w 2"/>
                  <a:gd name="T23" fmla="*/ 0 h 3"/>
                  <a:gd name="T24" fmla="*/ 48828077 w 2"/>
                  <a:gd name="T25" fmla="*/ 0 h 3"/>
                  <a:gd name="T26" fmla="*/ 48828077 w 2"/>
                  <a:gd name="T27" fmla="*/ 48828124 h 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
                  <a:gd name="T43" fmla="*/ 0 h 3"/>
                  <a:gd name="T44" fmla="*/ 2 w 2"/>
                  <a:gd name="T45" fmla="*/ 3 h 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 h="3">
                    <a:moveTo>
                      <a:pt x="1" y="1"/>
                    </a:moveTo>
                    <a:cubicBezTo>
                      <a:pt x="2" y="0"/>
                      <a:pt x="1" y="0"/>
                      <a:pt x="0" y="0"/>
                    </a:cubicBezTo>
                    <a:cubicBezTo>
                      <a:pt x="0" y="0"/>
                      <a:pt x="0" y="0"/>
                      <a:pt x="0" y="0"/>
                    </a:cubicBezTo>
                    <a:cubicBezTo>
                      <a:pt x="1" y="1"/>
                      <a:pt x="1" y="1"/>
                      <a:pt x="1" y="2"/>
                    </a:cubicBezTo>
                    <a:cubicBezTo>
                      <a:pt x="1" y="2"/>
                      <a:pt x="0" y="2"/>
                      <a:pt x="0" y="2"/>
                    </a:cubicBezTo>
                    <a:cubicBezTo>
                      <a:pt x="0" y="2"/>
                      <a:pt x="0" y="2"/>
                      <a:pt x="0" y="2"/>
                    </a:cubicBezTo>
                    <a:cubicBezTo>
                      <a:pt x="0" y="2"/>
                      <a:pt x="0" y="3"/>
                      <a:pt x="0" y="3"/>
                    </a:cubicBezTo>
                    <a:cubicBezTo>
                      <a:pt x="1" y="3"/>
                      <a:pt x="1" y="3"/>
                      <a:pt x="1" y="3"/>
                    </a:cubicBezTo>
                    <a:cubicBezTo>
                      <a:pt x="1" y="3"/>
                      <a:pt x="1" y="3"/>
                      <a:pt x="1" y="3"/>
                    </a:cubicBezTo>
                    <a:cubicBezTo>
                      <a:pt x="1" y="3"/>
                      <a:pt x="2" y="3"/>
                      <a:pt x="2" y="3"/>
                    </a:cubicBezTo>
                    <a:cubicBezTo>
                      <a:pt x="2" y="2"/>
                      <a:pt x="2" y="2"/>
                      <a:pt x="2" y="1"/>
                    </a:cubicBezTo>
                    <a:cubicBezTo>
                      <a:pt x="2" y="1"/>
                      <a:pt x="2" y="1"/>
                      <a:pt x="2" y="0"/>
                    </a:cubicBezTo>
                    <a:cubicBezTo>
                      <a:pt x="2" y="0"/>
                      <a:pt x="2" y="0"/>
                      <a:pt x="1" y="0"/>
                    </a:cubicBezTo>
                    <a:cubicBezTo>
                      <a:pt x="1" y="0"/>
                      <a:pt x="1" y="1"/>
                      <a:pt x="1" y="1"/>
                    </a:cubicBezTo>
                    <a:close/>
                  </a:path>
                </a:pathLst>
              </a:custGeom>
              <a:solidFill>
                <a:schemeClr val="bg1"/>
              </a:solidFill>
              <a:ln w="12700" cmpd="sng">
                <a:solidFill>
                  <a:schemeClr val="tx1"/>
                </a:solidFill>
                <a:prstDash val="solid"/>
                <a:round/>
                <a:headEnd/>
                <a:tailEnd/>
              </a:ln>
            </p:spPr>
            <p:txBody>
              <a:bodyPr/>
              <a:lstStyle/>
              <a:p>
                <a:endParaRPr lang="en-US"/>
              </a:p>
            </p:txBody>
          </p:sp>
          <p:sp>
            <p:nvSpPr>
              <p:cNvPr id="45300" name="Freeform 44"/>
              <p:cNvSpPr>
                <a:spLocks/>
              </p:cNvSpPr>
              <p:nvPr/>
            </p:nvSpPr>
            <p:spPr bwMode="auto">
              <a:xfrm>
                <a:off x="777" y="3391"/>
                <a:ext cx="10" cy="15"/>
              </a:xfrm>
              <a:custGeom>
                <a:avLst/>
                <a:gdLst>
                  <a:gd name="T0" fmla="*/ 48828077 w 2"/>
                  <a:gd name="T1" fmla="*/ 48828124 h 3"/>
                  <a:gd name="T2" fmla="*/ 48828077 w 2"/>
                  <a:gd name="T3" fmla="*/ 0 h 3"/>
                  <a:gd name="T4" fmla="*/ 48828077 w 2"/>
                  <a:gd name="T5" fmla="*/ 0 h 3"/>
                  <a:gd name="T6" fmla="*/ 48828077 w 2"/>
                  <a:gd name="T7" fmla="*/ 0 h 3"/>
                  <a:gd name="T8" fmla="*/ 0 w 2"/>
                  <a:gd name="T9" fmla="*/ 0 h 3"/>
                  <a:gd name="T10" fmla="*/ 0 w 2"/>
                  <a:gd name="T11" fmla="*/ 0 h 3"/>
                  <a:gd name="T12" fmla="*/ 0 w 2"/>
                  <a:gd name="T13" fmla="*/ 48828124 h 3"/>
                  <a:gd name="T14" fmla="*/ 48828077 w 2"/>
                  <a:gd name="T15" fmla="*/ 48828124 h 3"/>
                  <a:gd name="T16" fmla="*/ 48828077 w 2"/>
                  <a:gd name="T17" fmla="*/ 48828124 h 3"/>
                  <a:gd name="T18" fmla="*/ 48828077 w 2"/>
                  <a:gd name="T19" fmla="*/ 97656249 h 3"/>
                  <a:gd name="T20" fmla="*/ 0 w 2"/>
                  <a:gd name="T21" fmla="*/ 97656249 h 3"/>
                  <a:gd name="T22" fmla="*/ 0 w 2"/>
                  <a:gd name="T23" fmla="*/ 97656249 h 3"/>
                  <a:gd name="T24" fmla="*/ 0 w 2"/>
                  <a:gd name="T25" fmla="*/ 97656249 h 3"/>
                  <a:gd name="T26" fmla="*/ 0 w 2"/>
                  <a:gd name="T27" fmla="*/ 97656249 h 3"/>
                  <a:gd name="T28" fmla="*/ 0 w 2"/>
                  <a:gd name="T29" fmla="*/ 97656249 h 3"/>
                  <a:gd name="T30" fmla="*/ 0 w 2"/>
                  <a:gd name="T31" fmla="*/ 97656249 h 3"/>
                  <a:gd name="T32" fmla="*/ 0 w 2"/>
                  <a:gd name="T33" fmla="*/ 146484393 h 3"/>
                  <a:gd name="T34" fmla="*/ 48828077 w 2"/>
                  <a:gd name="T35" fmla="*/ 146484393 h 3"/>
                  <a:gd name="T36" fmla="*/ 48828077 w 2"/>
                  <a:gd name="T37" fmla="*/ 146484393 h 3"/>
                  <a:gd name="T38" fmla="*/ 48828077 w 2"/>
                  <a:gd name="T39" fmla="*/ 146484393 h 3"/>
                  <a:gd name="T40" fmla="*/ 48828077 w 2"/>
                  <a:gd name="T41" fmla="*/ 146484393 h 3"/>
                  <a:gd name="T42" fmla="*/ 48828077 w 2"/>
                  <a:gd name="T43" fmla="*/ 146484393 h 3"/>
                  <a:gd name="T44" fmla="*/ 97656153 w 2"/>
                  <a:gd name="T45" fmla="*/ 146484393 h 3"/>
                  <a:gd name="T46" fmla="*/ 97656153 w 2"/>
                  <a:gd name="T47" fmla="*/ 97656249 h 3"/>
                  <a:gd name="T48" fmla="*/ 97656153 w 2"/>
                  <a:gd name="T49" fmla="*/ 48828124 h 3"/>
                  <a:gd name="T50" fmla="*/ 97656153 w 2"/>
                  <a:gd name="T51" fmla="*/ 48828124 h 3"/>
                  <a:gd name="T52" fmla="*/ 97656153 w 2"/>
                  <a:gd name="T53" fmla="*/ 48828124 h 3"/>
                  <a:gd name="T54" fmla="*/ 97656153 w 2"/>
                  <a:gd name="T55" fmla="*/ 0 h 3"/>
                  <a:gd name="T56" fmla="*/ 97656153 w 2"/>
                  <a:gd name="T57" fmla="*/ 0 h 3"/>
                  <a:gd name="T58" fmla="*/ 97656153 w 2"/>
                  <a:gd name="T59" fmla="*/ 0 h 3"/>
                  <a:gd name="T60" fmla="*/ 48828077 w 2"/>
                  <a:gd name="T61" fmla="*/ 0 h 3"/>
                  <a:gd name="T62" fmla="*/ 48828077 w 2"/>
                  <a:gd name="T63" fmla="*/ 0 h 3"/>
                  <a:gd name="T64" fmla="*/ 48828077 w 2"/>
                  <a:gd name="T65" fmla="*/ 48828124 h 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
                  <a:gd name="T100" fmla="*/ 0 h 3"/>
                  <a:gd name="T101" fmla="*/ 2 w 2"/>
                  <a:gd name="T102" fmla="*/ 3 h 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 h="3">
                    <a:moveTo>
                      <a:pt x="1" y="1"/>
                    </a:moveTo>
                    <a:lnTo>
                      <a:pt x="1" y="1"/>
                    </a:lnTo>
                    <a:lnTo>
                      <a:pt x="1" y="0"/>
                    </a:lnTo>
                    <a:lnTo>
                      <a:pt x="0" y="0"/>
                    </a:lnTo>
                    <a:lnTo>
                      <a:pt x="0" y="1"/>
                    </a:lnTo>
                    <a:lnTo>
                      <a:pt x="1" y="1"/>
                    </a:lnTo>
                    <a:lnTo>
                      <a:pt x="1" y="2"/>
                    </a:lnTo>
                    <a:lnTo>
                      <a:pt x="0" y="2"/>
                    </a:lnTo>
                    <a:lnTo>
                      <a:pt x="0" y="3"/>
                    </a:lnTo>
                    <a:lnTo>
                      <a:pt x="1" y="3"/>
                    </a:lnTo>
                    <a:lnTo>
                      <a:pt x="2" y="3"/>
                    </a:lnTo>
                    <a:lnTo>
                      <a:pt x="2" y="2"/>
                    </a:lnTo>
                    <a:lnTo>
                      <a:pt x="2" y="1"/>
                    </a:lnTo>
                    <a:lnTo>
                      <a:pt x="2" y="0"/>
                    </a:lnTo>
                    <a:lnTo>
                      <a:pt x="1" y="0"/>
                    </a:lnTo>
                    <a:lnTo>
                      <a:pt x="1" y="1"/>
                    </a:lnTo>
                    <a:close/>
                  </a:path>
                </a:pathLst>
              </a:custGeom>
              <a:solidFill>
                <a:schemeClr val="bg1"/>
              </a:solidFill>
              <a:ln w="12700" cmpd="sng">
                <a:solidFill>
                  <a:schemeClr val="tx1"/>
                </a:solidFill>
                <a:prstDash val="solid"/>
                <a:round/>
                <a:headEnd/>
                <a:tailEnd/>
              </a:ln>
            </p:spPr>
            <p:txBody>
              <a:bodyPr/>
              <a:lstStyle/>
              <a:p>
                <a:endParaRPr lang="en-US"/>
              </a:p>
            </p:txBody>
          </p:sp>
          <p:sp>
            <p:nvSpPr>
              <p:cNvPr id="45301" name="Freeform 45"/>
              <p:cNvSpPr>
                <a:spLocks/>
              </p:cNvSpPr>
              <p:nvPr/>
            </p:nvSpPr>
            <p:spPr bwMode="auto">
              <a:xfrm>
                <a:off x="756" y="3393"/>
                <a:ext cx="16" cy="15"/>
              </a:xfrm>
              <a:custGeom>
                <a:avLst/>
                <a:gdLst>
                  <a:gd name="T0" fmla="*/ 296535543 w 3"/>
                  <a:gd name="T1" fmla="*/ 146484393 h 3"/>
                  <a:gd name="T2" fmla="*/ 296535543 w 3"/>
                  <a:gd name="T3" fmla="*/ 146484393 h 3"/>
                  <a:gd name="T4" fmla="*/ 296535543 w 3"/>
                  <a:gd name="T5" fmla="*/ 146484393 h 3"/>
                  <a:gd name="T6" fmla="*/ 296535543 w 3"/>
                  <a:gd name="T7" fmla="*/ 146484393 h 3"/>
                  <a:gd name="T8" fmla="*/ 296535543 w 3"/>
                  <a:gd name="T9" fmla="*/ 146484393 h 3"/>
                  <a:gd name="T10" fmla="*/ 296535543 w 3"/>
                  <a:gd name="T11" fmla="*/ 146484393 h 3"/>
                  <a:gd name="T12" fmla="*/ 206206825 w 3"/>
                  <a:gd name="T13" fmla="*/ 97656249 h 3"/>
                  <a:gd name="T14" fmla="*/ 94264247 w 3"/>
                  <a:gd name="T15" fmla="*/ 48828124 h 3"/>
                  <a:gd name="T16" fmla="*/ 94264247 w 3"/>
                  <a:gd name="T17" fmla="*/ 48828124 h 3"/>
                  <a:gd name="T18" fmla="*/ 94264247 w 3"/>
                  <a:gd name="T19" fmla="*/ 48828124 h 3"/>
                  <a:gd name="T20" fmla="*/ 94264247 w 3"/>
                  <a:gd name="T21" fmla="*/ 48828124 h 3"/>
                  <a:gd name="T22" fmla="*/ 94264247 w 3"/>
                  <a:gd name="T23" fmla="*/ 48828124 h 3"/>
                  <a:gd name="T24" fmla="*/ 94264247 w 3"/>
                  <a:gd name="T25" fmla="*/ 0 h 3"/>
                  <a:gd name="T26" fmla="*/ 0 w 3"/>
                  <a:gd name="T27" fmla="*/ 0 h 3"/>
                  <a:gd name="T28" fmla="*/ 0 w 3"/>
                  <a:gd name="T29" fmla="*/ 0 h 3"/>
                  <a:gd name="T30" fmla="*/ 0 w 3"/>
                  <a:gd name="T31" fmla="*/ 0 h 3"/>
                  <a:gd name="T32" fmla="*/ 0 w 3"/>
                  <a:gd name="T33" fmla="*/ 0 h 3"/>
                  <a:gd name="T34" fmla="*/ 0 w 3"/>
                  <a:gd name="T35" fmla="*/ 0 h 3"/>
                  <a:gd name="T36" fmla="*/ 0 w 3"/>
                  <a:gd name="T37" fmla="*/ 0 h 3"/>
                  <a:gd name="T38" fmla="*/ 0 w 3"/>
                  <a:gd name="T39" fmla="*/ 0 h 3"/>
                  <a:gd name="T40" fmla="*/ 0 w 3"/>
                  <a:gd name="T41" fmla="*/ 48828124 h 3"/>
                  <a:gd name="T42" fmla="*/ 0 w 3"/>
                  <a:gd name="T43" fmla="*/ 48828124 h 3"/>
                  <a:gd name="T44" fmla="*/ 0 w 3"/>
                  <a:gd name="T45" fmla="*/ 48828124 h 3"/>
                  <a:gd name="T46" fmla="*/ 0 w 3"/>
                  <a:gd name="T47" fmla="*/ 48828124 h 3"/>
                  <a:gd name="T48" fmla="*/ 94264247 w 3"/>
                  <a:gd name="T49" fmla="*/ 48828124 h 3"/>
                  <a:gd name="T50" fmla="*/ 94264247 w 3"/>
                  <a:gd name="T51" fmla="*/ 97656249 h 3"/>
                  <a:gd name="T52" fmla="*/ 94264247 w 3"/>
                  <a:gd name="T53" fmla="*/ 97656249 h 3"/>
                  <a:gd name="T54" fmla="*/ 206206825 w 3"/>
                  <a:gd name="T55" fmla="*/ 146484393 h 3"/>
                  <a:gd name="T56" fmla="*/ 206206825 w 3"/>
                  <a:gd name="T57" fmla="*/ 146484393 h 3"/>
                  <a:gd name="T58" fmla="*/ 296535543 w 3"/>
                  <a:gd name="T59" fmla="*/ 146484393 h 3"/>
                  <a:gd name="T60" fmla="*/ 296535543 w 3"/>
                  <a:gd name="T61" fmla="*/ 146484393 h 3"/>
                  <a:gd name="T62" fmla="*/ 296535543 w 3"/>
                  <a:gd name="T63" fmla="*/ 146484393 h 3"/>
                  <a:gd name="T64" fmla="*/ 296535543 w 3"/>
                  <a:gd name="T65" fmla="*/ 146484393 h 3"/>
                  <a:gd name="T66" fmla="*/ 296535543 w 3"/>
                  <a:gd name="T67" fmla="*/ 146484393 h 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
                  <a:gd name="T103" fmla="*/ 0 h 3"/>
                  <a:gd name="T104" fmla="*/ 3 w 3"/>
                  <a:gd name="T105" fmla="*/ 3 h 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 h="3">
                    <a:moveTo>
                      <a:pt x="3" y="3"/>
                    </a:moveTo>
                    <a:lnTo>
                      <a:pt x="3" y="3"/>
                    </a:lnTo>
                    <a:lnTo>
                      <a:pt x="2" y="2"/>
                    </a:lnTo>
                    <a:lnTo>
                      <a:pt x="1" y="1"/>
                    </a:lnTo>
                    <a:lnTo>
                      <a:pt x="1" y="0"/>
                    </a:lnTo>
                    <a:lnTo>
                      <a:pt x="0" y="0"/>
                    </a:lnTo>
                    <a:lnTo>
                      <a:pt x="0" y="1"/>
                    </a:lnTo>
                    <a:lnTo>
                      <a:pt x="1" y="1"/>
                    </a:lnTo>
                    <a:lnTo>
                      <a:pt x="1" y="2"/>
                    </a:lnTo>
                    <a:lnTo>
                      <a:pt x="2" y="3"/>
                    </a:lnTo>
                    <a:lnTo>
                      <a:pt x="3" y="3"/>
                    </a:lnTo>
                    <a:close/>
                  </a:path>
                </a:pathLst>
              </a:custGeom>
              <a:solidFill>
                <a:schemeClr val="bg1"/>
              </a:solidFill>
              <a:ln w="12700" cmpd="sng">
                <a:solidFill>
                  <a:schemeClr val="tx1"/>
                </a:solidFill>
                <a:prstDash val="solid"/>
                <a:round/>
                <a:headEnd/>
                <a:tailEnd/>
              </a:ln>
            </p:spPr>
            <p:txBody>
              <a:bodyPr/>
              <a:lstStyle/>
              <a:p>
                <a:endParaRPr lang="en-US"/>
              </a:p>
            </p:txBody>
          </p:sp>
          <p:sp>
            <p:nvSpPr>
              <p:cNvPr id="45302" name="Freeform 46"/>
              <p:cNvSpPr>
                <a:spLocks/>
              </p:cNvSpPr>
              <p:nvPr/>
            </p:nvSpPr>
            <p:spPr bwMode="auto">
              <a:xfrm>
                <a:off x="728" y="3383"/>
                <a:ext cx="20" cy="10"/>
              </a:xfrm>
              <a:custGeom>
                <a:avLst/>
                <a:gdLst>
                  <a:gd name="T0" fmla="*/ 0 w 4"/>
                  <a:gd name="T1" fmla="*/ 48828077 h 2"/>
                  <a:gd name="T2" fmla="*/ 0 w 4"/>
                  <a:gd name="T3" fmla="*/ 48828077 h 2"/>
                  <a:gd name="T4" fmla="*/ 48828077 w 4"/>
                  <a:gd name="T5" fmla="*/ 0 h 2"/>
                  <a:gd name="T6" fmla="*/ 48828077 w 4"/>
                  <a:gd name="T7" fmla="*/ 0 h 2"/>
                  <a:gd name="T8" fmla="*/ 97656153 w 4"/>
                  <a:gd name="T9" fmla="*/ 0 h 2"/>
                  <a:gd name="T10" fmla="*/ 146484210 w 4"/>
                  <a:gd name="T11" fmla="*/ 0 h 2"/>
                  <a:gd name="T12" fmla="*/ 146484210 w 4"/>
                  <a:gd name="T13" fmla="*/ 0 h 2"/>
                  <a:gd name="T14" fmla="*/ 146484210 w 4"/>
                  <a:gd name="T15" fmla="*/ 0 h 2"/>
                  <a:gd name="T16" fmla="*/ 146484210 w 4"/>
                  <a:gd name="T17" fmla="*/ 48828077 h 2"/>
                  <a:gd name="T18" fmla="*/ 195312307 w 4"/>
                  <a:gd name="T19" fmla="*/ 48828077 h 2"/>
                  <a:gd name="T20" fmla="*/ 195312307 w 4"/>
                  <a:gd name="T21" fmla="*/ 48828077 h 2"/>
                  <a:gd name="T22" fmla="*/ 195312307 w 4"/>
                  <a:gd name="T23" fmla="*/ 48828077 h 2"/>
                  <a:gd name="T24" fmla="*/ 195312307 w 4"/>
                  <a:gd name="T25" fmla="*/ 48828077 h 2"/>
                  <a:gd name="T26" fmla="*/ 195312307 w 4"/>
                  <a:gd name="T27" fmla="*/ 48828077 h 2"/>
                  <a:gd name="T28" fmla="*/ 195312307 w 4"/>
                  <a:gd name="T29" fmla="*/ 48828077 h 2"/>
                  <a:gd name="T30" fmla="*/ 195312307 w 4"/>
                  <a:gd name="T31" fmla="*/ 48828077 h 2"/>
                  <a:gd name="T32" fmla="*/ 195312307 w 4"/>
                  <a:gd name="T33" fmla="*/ 97656153 h 2"/>
                  <a:gd name="T34" fmla="*/ 195312307 w 4"/>
                  <a:gd name="T35" fmla="*/ 97656153 h 2"/>
                  <a:gd name="T36" fmla="*/ 195312307 w 4"/>
                  <a:gd name="T37" fmla="*/ 97656153 h 2"/>
                  <a:gd name="T38" fmla="*/ 195312307 w 4"/>
                  <a:gd name="T39" fmla="*/ 97656153 h 2"/>
                  <a:gd name="T40" fmla="*/ 146484210 w 4"/>
                  <a:gd name="T41" fmla="*/ 48828077 h 2"/>
                  <a:gd name="T42" fmla="*/ 146484210 w 4"/>
                  <a:gd name="T43" fmla="*/ 48828077 h 2"/>
                  <a:gd name="T44" fmla="*/ 146484210 w 4"/>
                  <a:gd name="T45" fmla="*/ 97656153 h 2"/>
                  <a:gd name="T46" fmla="*/ 146484210 w 4"/>
                  <a:gd name="T47" fmla="*/ 97656153 h 2"/>
                  <a:gd name="T48" fmla="*/ 146484210 w 4"/>
                  <a:gd name="T49" fmla="*/ 97656153 h 2"/>
                  <a:gd name="T50" fmla="*/ 97656153 w 4"/>
                  <a:gd name="T51" fmla="*/ 97656153 h 2"/>
                  <a:gd name="T52" fmla="*/ 97656153 w 4"/>
                  <a:gd name="T53" fmla="*/ 97656153 h 2"/>
                  <a:gd name="T54" fmla="*/ 97656153 w 4"/>
                  <a:gd name="T55" fmla="*/ 97656153 h 2"/>
                  <a:gd name="T56" fmla="*/ 97656153 w 4"/>
                  <a:gd name="T57" fmla="*/ 97656153 h 2"/>
                  <a:gd name="T58" fmla="*/ 97656153 w 4"/>
                  <a:gd name="T59" fmla="*/ 97656153 h 2"/>
                  <a:gd name="T60" fmla="*/ 97656153 w 4"/>
                  <a:gd name="T61" fmla="*/ 97656153 h 2"/>
                  <a:gd name="T62" fmla="*/ 97656153 w 4"/>
                  <a:gd name="T63" fmla="*/ 97656153 h 2"/>
                  <a:gd name="T64" fmla="*/ 48828077 w 4"/>
                  <a:gd name="T65" fmla="*/ 97656153 h 2"/>
                  <a:gd name="T66" fmla="*/ 48828077 w 4"/>
                  <a:gd name="T67" fmla="*/ 97656153 h 2"/>
                  <a:gd name="T68" fmla="*/ 48828077 w 4"/>
                  <a:gd name="T69" fmla="*/ 48828077 h 2"/>
                  <a:gd name="T70" fmla="*/ 48828077 w 4"/>
                  <a:gd name="T71" fmla="*/ 48828077 h 2"/>
                  <a:gd name="T72" fmla="*/ 48828077 w 4"/>
                  <a:gd name="T73" fmla="*/ 48828077 h 2"/>
                  <a:gd name="T74" fmla="*/ 48828077 w 4"/>
                  <a:gd name="T75" fmla="*/ 48828077 h 2"/>
                  <a:gd name="T76" fmla="*/ 48828077 w 4"/>
                  <a:gd name="T77" fmla="*/ 48828077 h 2"/>
                  <a:gd name="T78" fmla="*/ 48828077 w 4"/>
                  <a:gd name="T79" fmla="*/ 48828077 h 2"/>
                  <a:gd name="T80" fmla="*/ 48828077 w 4"/>
                  <a:gd name="T81" fmla="*/ 48828077 h 2"/>
                  <a:gd name="T82" fmla="*/ 48828077 w 4"/>
                  <a:gd name="T83" fmla="*/ 48828077 h 2"/>
                  <a:gd name="T84" fmla="*/ 48828077 w 4"/>
                  <a:gd name="T85" fmla="*/ 48828077 h 2"/>
                  <a:gd name="T86" fmla="*/ 48828077 w 4"/>
                  <a:gd name="T87" fmla="*/ 48828077 h 2"/>
                  <a:gd name="T88" fmla="*/ 48828077 w 4"/>
                  <a:gd name="T89" fmla="*/ 48828077 h 2"/>
                  <a:gd name="T90" fmla="*/ 48828077 w 4"/>
                  <a:gd name="T91" fmla="*/ 48828077 h 2"/>
                  <a:gd name="T92" fmla="*/ 48828077 w 4"/>
                  <a:gd name="T93" fmla="*/ 48828077 h 2"/>
                  <a:gd name="T94" fmla="*/ 0 w 4"/>
                  <a:gd name="T95" fmla="*/ 48828077 h 2"/>
                  <a:gd name="T96" fmla="*/ 0 w 4"/>
                  <a:gd name="T97" fmla="*/ 48828077 h 2"/>
                  <a:gd name="T98" fmla="*/ 0 w 4"/>
                  <a:gd name="T99" fmla="*/ 48828077 h 2"/>
                  <a:gd name="T100" fmla="*/ 0 w 4"/>
                  <a:gd name="T101" fmla="*/ 48828077 h 2"/>
                  <a:gd name="T102" fmla="*/ 0 w 4"/>
                  <a:gd name="T103" fmla="*/ 48828077 h 2"/>
                  <a:gd name="T104" fmla="*/ 0 w 4"/>
                  <a:gd name="T105" fmla="*/ 48828077 h 2"/>
                  <a:gd name="T106" fmla="*/ 0 w 4"/>
                  <a:gd name="T107" fmla="*/ 48828077 h 2"/>
                  <a:gd name="T108" fmla="*/ 0 w 4"/>
                  <a:gd name="T109" fmla="*/ 48828077 h 2"/>
                  <a:gd name="T110" fmla="*/ 0 w 4"/>
                  <a:gd name="T111" fmla="*/ 48828077 h 2"/>
                  <a:gd name="T112" fmla="*/ 0 w 4"/>
                  <a:gd name="T113" fmla="*/ 48828077 h 2"/>
                  <a:gd name="T114" fmla="*/ 0 w 4"/>
                  <a:gd name="T115" fmla="*/ 48828077 h 2"/>
                  <a:gd name="T116" fmla="*/ 0 w 4"/>
                  <a:gd name="T117" fmla="*/ 48828077 h 2"/>
                  <a:gd name="T118" fmla="*/ 0 w 4"/>
                  <a:gd name="T119" fmla="*/ 48828077 h 2"/>
                  <a:gd name="T120" fmla="*/ 0 w 4"/>
                  <a:gd name="T121" fmla="*/ 48828077 h 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4"/>
                  <a:gd name="T184" fmla="*/ 0 h 2"/>
                  <a:gd name="T185" fmla="*/ 4 w 4"/>
                  <a:gd name="T186" fmla="*/ 2 h 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4" h="2">
                    <a:moveTo>
                      <a:pt x="0" y="1"/>
                    </a:moveTo>
                    <a:lnTo>
                      <a:pt x="0" y="1"/>
                    </a:lnTo>
                    <a:lnTo>
                      <a:pt x="1" y="0"/>
                    </a:lnTo>
                    <a:lnTo>
                      <a:pt x="2" y="0"/>
                    </a:lnTo>
                    <a:lnTo>
                      <a:pt x="3" y="0"/>
                    </a:lnTo>
                    <a:lnTo>
                      <a:pt x="3" y="1"/>
                    </a:lnTo>
                    <a:lnTo>
                      <a:pt x="4" y="1"/>
                    </a:lnTo>
                    <a:lnTo>
                      <a:pt x="4" y="2"/>
                    </a:lnTo>
                    <a:lnTo>
                      <a:pt x="3" y="1"/>
                    </a:lnTo>
                    <a:lnTo>
                      <a:pt x="3" y="2"/>
                    </a:lnTo>
                    <a:lnTo>
                      <a:pt x="2" y="2"/>
                    </a:lnTo>
                    <a:lnTo>
                      <a:pt x="1" y="2"/>
                    </a:lnTo>
                    <a:lnTo>
                      <a:pt x="1" y="1"/>
                    </a:lnTo>
                    <a:lnTo>
                      <a:pt x="0" y="1"/>
                    </a:lnTo>
                    <a:close/>
                  </a:path>
                </a:pathLst>
              </a:custGeom>
              <a:solidFill>
                <a:schemeClr val="bg1"/>
              </a:solidFill>
              <a:ln w="12700" cmpd="sng">
                <a:solidFill>
                  <a:schemeClr val="tx1"/>
                </a:solidFill>
                <a:prstDash val="solid"/>
                <a:round/>
                <a:headEnd/>
                <a:tailEnd/>
              </a:ln>
            </p:spPr>
            <p:txBody>
              <a:bodyPr/>
              <a:lstStyle/>
              <a:p>
                <a:endParaRPr lang="en-US"/>
              </a:p>
            </p:txBody>
          </p:sp>
        </p:grpSp>
        <p:sp>
          <p:nvSpPr>
            <p:cNvPr id="45254" name="Freeform 47"/>
            <p:cNvSpPr>
              <a:spLocks/>
            </p:cNvSpPr>
            <p:nvPr/>
          </p:nvSpPr>
          <p:spPr bwMode="auto">
            <a:xfrm>
              <a:off x="2095" y="1760"/>
              <a:ext cx="391" cy="458"/>
            </a:xfrm>
            <a:custGeom>
              <a:avLst/>
              <a:gdLst>
                <a:gd name="T0" fmla="*/ 2147483647 w 76"/>
                <a:gd name="T1" fmla="*/ 2147483647 h 94"/>
                <a:gd name="T2" fmla="*/ 2147483647 w 76"/>
                <a:gd name="T3" fmla="*/ 995079399 h 94"/>
                <a:gd name="T4" fmla="*/ 2147483647 w 76"/>
                <a:gd name="T5" fmla="*/ 844833620 h 94"/>
                <a:gd name="T6" fmla="*/ 2147483647 w 76"/>
                <a:gd name="T7" fmla="*/ 218185126 h 94"/>
                <a:gd name="T8" fmla="*/ 1065515236 w 76"/>
                <a:gd name="T9" fmla="*/ 0 h 94"/>
                <a:gd name="T10" fmla="*/ 0 w 76"/>
                <a:gd name="T11" fmla="*/ 2147483647 h 94"/>
                <a:gd name="T12" fmla="*/ 0 w 76"/>
                <a:gd name="T13" fmla="*/ 2147483647 h 94"/>
                <a:gd name="T14" fmla="*/ 2147483647 w 76"/>
                <a:gd name="T15" fmla="*/ 2147483647 h 94"/>
                <a:gd name="T16" fmla="*/ 2147483647 w 76"/>
                <a:gd name="T17" fmla="*/ 2147483647 h 9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6"/>
                <a:gd name="T28" fmla="*/ 0 h 94"/>
                <a:gd name="T29" fmla="*/ 76 w 76"/>
                <a:gd name="T30" fmla="*/ 94 h 9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6" h="94">
                  <a:moveTo>
                    <a:pt x="66" y="94"/>
                  </a:moveTo>
                  <a:lnTo>
                    <a:pt x="76" y="27"/>
                  </a:lnTo>
                  <a:lnTo>
                    <a:pt x="51" y="23"/>
                  </a:lnTo>
                  <a:lnTo>
                    <a:pt x="53" y="6"/>
                  </a:lnTo>
                  <a:lnTo>
                    <a:pt x="16" y="0"/>
                  </a:lnTo>
                  <a:lnTo>
                    <a:pt x="0" y="84"/>
                  </a:lnTo>
                  <a:lnTo>
                    <a:pt x="66" y="94"/>
                  </a:lnTo>
                  <a:close/>
                </a:path>
              </a:pathLst>
            </a:custGeom>
            <a:solidFill>
              <a:srgbClr val="AAC8F5"/>
            </a:solidFill>
            <a:ln w="12700" cmpd="sng">
              <a:solidFill>
                <a:schemeClr val="tx1"/>
              </a:solidFill>
              <a:prstDash val="solid"/>
              <a:round/>
              <a:headEnd/>
              <a:tailEnd/>
            </a:ln>
          </p:spPr>
          <p:txBody>
            <a:bodyPr/>
            <a:lstStyle/>
            <a:p>
              <a:endParaRPr lang="en-US"/>
            </a:p>
          </p:txBody>
        </p:sp>
        <p:sp>
          <p:nvSpPr>
            <p:cNvPr id="45255" name="Freeform 48"/>
            <p:cNvSpPr>
              <a:spLocks/>
            </p:cNvSpPr>
            <p:nvPr/>
          </p:nvSpPr>
          <p:spPr bwMode="auto">
            <a:xfrm>
              <a:off x="1537" y="1282"/>
              <a:ext cx="554" cy="439"/>
            </a:xfrm>
            <a:custGeom>
              <a:avLst/>
              <a:gdLst>
                <a:gd name="T0" fmla="*/ 0 w 108"/>
                <a:gd name="T1" fmla="*/ 2147483647 h 90"/>
                <a:gd name="T2" fmla="*/ 0 w 108"/>
                <a:gd name="T3" fmla="*/ 2147483647 h 90"/>
                <a:gd name="T4" fmla="*/ 63727197 w 108"/>
                <a:gd name="T5" fmla="*/ 2119555902 h 90"/>
                <a:gd name="T6" fmla="*/ 125600341 w 108"/>
                <a:gd name="T7" fmla="*/ 1899395721 h 90"/>
                <a:gd name="T8" fmla="*/ 189345574 w 108"/>
                <a:gd name="T9" fmla="*/ 1822473894 h 90"/>
                <a:gd name="T10" fmla="*/ 326896759 w 108"/>
                <a:gd name="T11" fmla="*/ 1745862996 h 90"/>
                <a:gd name="T12" fmla="*/ 326896759 w 108"/>
                <a:gd name="T13" fmla="*/ 1677280058 h 90"/>
                <a:gd name="T14" fmla="*/ 644283105 w 108"/>
                <a:gd name="T15" fmla="*/ 1372574671 h 90"/>
                <a:gd name="T16" fmla="*/ 1035475444 w 108"/>
                <a:gd name="T17" fmla="*/ 853416023 h 90"/>
                <a:gd name="T18" fmla="*/ 1298187259 w 108"/>
                <a:gd name="T19" fmla="*/ 479735135 h 90"/>
                <a:gd name="T20" fmla="*/ 1551826607 w 108"/>
                <a:gd name="T21" fmla="*/ 114054698 h 90"/>
                <a:gd name="T22" fmla="*/ 1551826607 w 108"/>
                <a:gd name="T23" fmla="*/ 0 h 90"/>
                <a:gd name="T24" fmla="*/ 1753123394 w 108"/>
                <a:gd name="T25" fmla="*/ 0 h 90"/>
                <a:gd name="T26" fmla="*/ 1942451815 w 108"/>
                <a:gd name="T27" fmla="*/ 37512176 h 90"/>
                <a:gd name="T28" fmla="*/ 2006765041 w 108"/>
                <a:gd name="T29" fmla="*/ 76598040 h 90"/>
                <a:gd name="T30" fmla="*/ 2147483647 w 108"/>
                <a:gd name="T31" fmla="*/ 182975996 h 90"/>
                <a:gd name="T32" fmla="*/ 2147483647 w 108"/>
                <a:gd name="T33" fmla="*/ 297082867 h 90"/>
                <a:gd name="T34" fmla="*/ 2147483647 w 108"/>
                <a:gd name="T35" fmla="*/ 518821028 h 90"/>
                <a:gd name="T36" fmla="*/ 2147483647 w 108"/>
                <a:gd name="T37" fmla="*/ 594112976 h 90"/>
                <a:gd name="T38" fmla="*/ 2147483647 w 108"/>
                <a:gd name="T39" fmla="*/ 594112976 h 90"/>
                <a:gd name="T40" fmla="*/ 2147483647 w 108"/>
                <a:gd name="T41" fmla="*/ 670710919 h 90"/>
                <a:gd name="T42" fmla="*/ 2147483647 w 108"/>
                <a:gd name="T43" fmla="*/ 670710919 h 90"/>
                <a:gd name="T44" fmla="*/ 2147483647 w 108"/>
                <a:gd name="T45" fmla="*/ 709810548 h 90"/>
                <a:gd name="T46" fmla="*/ 2147483647 w 108"/>
                <a:gd name="T47" fmla="*/ 670710919 h 90"/>
                <a:gd name="T48" fmla="*/ 2147483647 w 108"/>
                <a:gd name="T49" fmla="*/ 709810548 h 90"/>
                <a:gd name="T50" fmla="*/ 2147483647 w 108"/>
                <a:gd name="T51" fmla="*/ 670710919 h 90"/>
                <a:gd name="T52" fmla="*/ 2147483647 w 108"/>
                <a:gd name="T53" fmla="*/ 709810548 h 90"/>
                <a:gd name="T54" fmla="*/ 2147483647 w 108"/>
                <a:gd name="T55" fmla="*/ 709810548 h 90"/>
                <a:gd name="T56" fmla="*/ 2147483647 w 108"/>
                <a:gd name="T57" fmla="*/ 892515652 h 90"/>
                <a:gd name="T58" fmla="*/ 2147483647 w 108"/>
                <a:gd name="T59" fmla="*/ 1006557277 h 90"/>
                <a:gd name="T60" fmla="*/ 2147483647 w 108"/>
                <a:gd name="T61" fmla="*/ 1044081658 h 90"/>
                <a:gd name="T62" fmla="*/ 2147483647 w 108"/>
                <a:gd name="T63" fmla="*/ 1486615672 h 90"/>
                <a:gd name="T64" fmla="*/ 2147483647 w 108"/>
                <a:gd name="T65" fmla="*/ 1563226570 h 90"/>
                <a:gd name="T66" fmla="*/ 2147483647 w 108"/>
                <a:gd name="T67" fmla="*/ 1639826230 h 90"/>
                <a:gd name="T68" fmla="*/ 2147483647 w 108"/>
                <a:gd name="T69" fmla="*/ 1899395721 h 90"/>
                <a:gd name="T70" fmla="*/ 2147483647 w 108"/>
                <a:gd name="T71" fmla="*/ 1974363316 h 90"/>
                <a:gd name="T72" fmla="*/ 2147483647 w 108"/>
                <a:gd name="T73" fmla="*/ 2042947501 h 90"/>
                <a:gd name="T74" fmla="*/ 2147483647 w 108"/>
                <a:gd name="T75" fmla="*/ 2082047130 h 90"/>
                <a:gd name="T76" fmla="*/ 2147483647 w 108"/>
                <a:gd name="T77" fmla="*/ 2147483647 h 90"/>
                <a:gd name="T78" fmla="*/ 2147483647 w 108"/>
                <a:gd name="T79" fmla="*/ 2147483647 h 90"/>
                <a:gd name="T80" fmla="*/ 63727197 w 108"/>
                <a:gd name="T81" fmla="*/ 2147483647 h 9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08"/>
                <a:gd name="T124" fmla="*/ 0 h 90"/>
                <a:gd name="T125" fmla="*/ 108 w 108"/>
                <a:gd name="T126" fmla="*/ 90 h 9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08" h="90">
                  <a:moveTo>
                    <a:pt x="1" y="68"/>
                  </a:moveTo>
                  <a:lnTo>
                    <a:pt x="0" y="67"/>
                  </a:lnTo>
                  <a:lnTo>
                    <a:pt x="0" y="63"/>
                  </a:lnTo>
                  <a:lnTo>
                    <a:pt x="0" y="62"/>
                  </a:lnTo>
                  <a:lnTo>
                    <a:pt x="0" y="60"/>
                  </a:lnTo>
                  <a:lnTo>
                    <a:pt x="1" y="57"/>
                  </a:lnTo>
                  <a:lnTo>
                    <a:pt x="1" y="52"/>
                  </a:lnTo>
                  <a:lnTo>
                    <a:pt x="2" y="51"/>
                  </a:lnTo>
                  <a:lnTo>
                    <a:pt x="3" y="50"/>
                  </a:lnTo>
                  <a:lnTo>
                    <a:pt x="3" y="49"/>
                  </a:lnTo>
                  <a:lnTo>
                    <a:pt x="4" y="48"/>
                  </a:lnTo>
                  <a:lnTo>
                    <a:pt x="5" y="47"/>
                  </a:lnTo>
                  <a:lnTo>
                    <a:pt x="5" y="45"/>
                  </a:lnTo>
                  <a:lnTo>
                    <a:pt x="9" y="41"/>
                  </a:lnTo>
                  <a:lnTo>
                    <a:pt x="10" y="37"/>
                  </a:lnTo>
                  <a:lnTo>
                    <a:pt x="13" y="32"/>
                  </a:lnTo>
                  <a:lnTo>
                    <a:pt x="16" y="23"/>
                  </a:lnTo>
                  <a:lnTo>
                    <a:pt x="18" y="19"/>
                  </a:lnTo>
                  <a:lnTo>
                    <a:pt x="20" y="13"/>
                  </a:lnTo>
                  <a:lnTo>
                    <a:pt x="23" y="5"/>
                  </a:lnTo>
                  <a:lnTo>
                    <a:pt x="24" y="3"/>
                  </a:lnTo>
                  <a:lnTo>
                    <a:pt x="24" y="1"/>
                  </a:lnTo>
                  <a:lnTo>
                    <a:pt x="24" y="0"/>
                  </a:lnTo>
                  <a:lnTo>
                    <a:pt x="25" y="0"/>
                  </a:lnTo>
                  <a:lnTo>
                    <a:pt x="27" y="0"/>
                  </a:lnTo>
                  <a:lnTo>
                    <a:pt x="30" y="1"/>
                  </a:lnTo>
                  <a:lnTo>
                    <a:pt x="31" y="2"/>
                  </a:lnTo>
                  <a:lnTo>
                    <a:pt x="33" y="2"/>
                  </a:lnTo>
                  <a:lnTo>
                    <a:pt x="35" y="5"/>
                  </a:lnTo>
                  <a:lnTo>
                    <a:pt x="36" y="7"/>
                  </a:lnTo>
                  <a:lnTo>
                    <a:pt x="35" y="8"/>
                  </a:lnTo>
                  <a:lnTo>
                    <a:pt x="35" y="12"/>
                  </a:lnTo>
                  <a:lnTo>
                    <a:pt x="36" y="14"/>
                  </a:lnTo>
                  <a:lnTo>
                    <a:pt x="39" y="15"/>
                  </a:lnTo>
                  <a:lnTo>
                    <a:pt x="43" y="16"/>
                  </a:lnTo>
                  <a:lnTo>
                    <a:pt x="46" y="15"/>
                  </a:lnTo>
                  <a:lnTo>
                    <a:pt x="48" y="16"/>
                  </a:lnTo>
                  <a:lnTo>
                    <a:pt x="53" y="17"/>
                  </a:lnTo>
                  <a:lnTo>
                    <a:pt x="54" y="18"/>
                  </a:lnTo>
                  <a:lnTo>
                    <a:pt x="59" y="18"/>
                  </a:lnTo>
                  <a:lnTo>
                    <a:pt x="61" y="18"/>
                  </a:lnTo>
                  <a:lnTo>
                    <a:pt x="62" y="19"/>
                  </a:lnTo>
                  <a:lnTo>
                    <a:pt x="65" y="19"/>
                  </a:lnTo>
                  <a:lnTo>
                    <a:pt x="66" y="19"/>
                  </a:lnTo>
                  <a:lnTo>
                    <a:pt x="68" y="18"/>
                  </a:lnTo>
                  <a:lnTo>
                    <a:pt x="69" y="18"/>
                  </a:lnTo>
                  <a:lnTo>
                    <a:pt x="71" y="19"/>
                  </a:lnTo>
                  <a:lnTo>
                    <a:pt x="72" y="18"/>
                  </a:lnTo>
                  <a:lnTo>
                    <a:pt x="74" y="18"/>
                  </a:lnTo>
                  <a:lnTo>
                    <a:pt x="75" y="19"/>
                  </a:lnTo>
                  <a:lnTo>
                    <a:pt x="76" y="19"/>
                  </a:lnTo>
                  <a:lnTo>
                    <a:pt x="77" y="19"/>
                  </a:lnTo>
                  <a:lnTo>
                    <a:pt x="79" y="19"/>
                  </a:lnTo>
                  <a:lnTo>
                    <a:pt x="80" y="18"/>
                  </a:lnTo>
                  <a:lnTo>
                    <a:pt x="104" y="24"/>
                  </a:lnTo>
                  <a:lnTo>
                    <a:pt x="104" y="25"/>
                  </a:lnTo>
                  <a:lnTo>
                    <a:pt x="105" y="27"/>
                  </a:lnTo>
                  <a:lnTo>
                    <a:pt x="107" y="27"/>
                  </a:lnTo>
                  <a:lnTo>
                    <a:pt x="108" y="28"/>
                  </a:lnTo>
                  <a:lnTo>
                    <a:pt x="108" y="31"/>
                  </a:lnTo>
                  <a:lnTo>
                    <a:pt x="102" y="40"/>
                  </a:lnTo>
                  <a:lnTo>
                    <a:pt x="101" y="41"/>
                  </a:lnTo>
                  <a:lnTo>
                    <a:pt x="101" y="42"/>
                  </a:lnTo>
                  <a:lnTo>
                    <a:pt x="100" y="43"/>
                  </a:lnTo>
                  <a:lnTo>
                    <a:pt x="98" y="44"/>
                  </a:lnTo>
                  <a:lnTo>
                    <a:pt x="95" y="49"/>
                  </a:lnTo>
                  <a:lnTo>
                    <a:pt x="94" y="51"/>
                  </a:lnTo>
                  <a:lnTo>
                    <a:pt x="95" y="52"/>
                  </a:lnTo>
                  <a:lnTo>
                    <a:pt x="97" y="53"/>
                  </a:lnTo>
                  <a:lnTo>
                    <a:pt x="98" y="54"/>
                  </a:lnTo>
                  <a:lnTo>
                    <a:pt x="97" y="55"/>
                  </a:lnTo>
                  <a:lnTo>
                    <a:pt x="97" y="56"/>
                  </a:lnTo>
                  <a:lnTo>
                    <a:pt x="96" y="56"/>
                  </a:lnTo>
                  <a:lnTo>
                    <a:pt x="96" y="58"/>
                  </a:lnTo>
                  <a:lnTo>
                    <a:pt x="95" y="60"/>
                  </a:lnTo>
                  <a:lnTo>
                    <a:pt x="88" y="90"/>
                  </a:lnTo>
                  <a:lnTo>
                    <a:pt x="52" y="81"/>
                  </a:lnTo>
                  <a:lnTo>
                    <a:pt x="1" y="68"/>
                  </a:lnTo>
                  <a:close/>
                </a:path>
              </a:pathLst>
            </a:custGeom>
            <a:solidFill>
              <a:srgbClr val="6987EB"/>
            </a:solidFill>
            <a:ln w="12700" cmpd="sng">
              <a:solidFill>
                <a:schemeClr val="tx1"/>
              </a:solidFill>
              <a:prstDash val="solid"/>
              <a:round/>
              <a:headEnd/>
              <a:tailEnd/>
            </a:ln>
          </p:spPr>
          <p:txBody>
            <a:bodyPr/>
            <a:lstStyle/>
            <a:p>
              <a:endParaRPr lang="en-US"/>
            </a:p>
          </p:txBody>
        </p:sp>
        <p:sp>
          <p:nvSpPr>
            <p:cNvPr id="45256" name="Freeform 49"/>
            <p:cNvSpPr>
              <a:spLocks/>
            </p:cNvSpPr>
            <p:nvPr/>
          </p:nvSpPr>
          <p:spPr bwMode="auto">
            <a:xfrm>
              <a:off x="1988" y="1155"/>
              <a:ext cx="415" cy="634"/>
            </a:xfrm>
            <a:custGeom>
              <a:avLst/>
              <a:gdLst>
                <a:gd name="T0" fmla="*/ 447684862 w 81"/>
                <a:gd name="T1" fmla="*/ 2147483647 h 130"/>
                <a:gd name="T2" fmla="*/ 510898294 w 81"/>
                <a:gd name="T3" fmla="*/ 2147483647 h 130"/>
                <a:gd name="T4" fmla="*/ 574006142 w 81"/>
                <a:gd name="T5" fmla="*/ 2147483647 h 130"/>
                <a:gd name="T6" fmla="*/ 574006142 w 81"/>
                <a:gd name="T7" fmla="*/ 2147483647 h 130"/>
                <a:gd name="T8" fmla="*/ 386997909 w 81"/>
                <a:gd name="T9" fmla="*/ 2147483647 h 130"/>
                <a:gd name="T10" fmla="*/ 634798680 w 81"/>
                <a:gd name="T11" fmla="*/ 2147483647 h 130"/>
                <a:gd name="T12" fmla="*/ 834212889 w 81"/>
                <a:gd name="T13" fmla="*/ 2147483647 h 130"/>
                <a:gd name="T14" fmla="*/ 897790291 w 81"/>
                <a:gd name="T15" fmla="*/ 2147483647 h 130"/>
                <a:gd name="T16" fmla="*/ 1272453379 w 81"/>
                <a:gd name="T17" fmla="*/ 2002319162 h 130"/>
                <a:gd name="T18" fmla="*/ 1084886730 w 81"/>
                <a:gd name="T19" fmla="*/ 1963285069 h 130"/>
                <a:gd name="T20" fmla="*/ 1021778882 w 81"/>
                <a:gd name="T21" fmla="*/ 1857370522 h 130"/>
                <a:gd name="T22" fmla="*/ 1021778882 w 81"/>
                <a:gd name="T23" fmla="*/ 1743393216 h 130"/>
                <a:gd name="T24" fmla="*/ 1021778882 w 81"/>
                <a:gd name="T25" fmla="*/ 1666944322 h 130"/>
                <a:gd name="T26" fmla="*/ 1021778882 w 81"/>
                <a:gd name="T27" fmla="*/ 1598111228 h 130"/>
                <a:gd name="T28" fmla="*/ 1656576743 w 81"/>
                <a:gd name="T29" fmla="*/ 0 h 130"/>
                <a:gd name="T30" fmla="*/ 2147483647 w 81"/>
                <a:gd name="T31" fmla="*/ 708539964 h 130"/>
                <a:gd name="T32" fmla="*/ 2147483647 w 81"/>
                <a:gd name="T33" fmla="*/ 966090697 h 130"/>
                <a:gd name="T34" fmla="*/ 2147483647 w 81"/>
                <a:gd name="T35" fmla="*/ 1073633277 h 130"/>
                <a:gd name="T36" fmla="*/ 2147483647 w 81"/>
                <a:gd name="T37" fmla="*/ 1148508447 h 130"/>
                <a:gd name="T38" fmla="*/ 2147483647 w 81"/>
                <a:gd name="T39" fmla="*/ 1446799025 h 130"/>
                <a:gd name="T40" fmla="*/ 2147483647 w 81"/>
                <a:gd name="T41" fmla="*/ 1598111228 h 130"/>
                <a:gd name="T42" fmla="*/ 2147483647 w 81"/>
                <a:gd name="T43" fmla="*/ 1666944322 h 130"/>
                <a:gd name="T44" fmla="*/ 2147483647 w 81"/>
                <a:gd name="T45" fmla="*/ 1704349134 h 130"/>
                <a:gd name="T46" fmla="*/ 2147483647 w 81"/>
                <a:gd name="T47" fmla="*/ 1933819416 h 130"/>
                <a:gd name="T48" fmla="*/ 2147483647 w 81"/>
                <a:gd name="T49" fmla="*/ 2077193708 h 130"/>
                <a:gd name="T50" fmla="*/ 2147483647 w 81"/>
                <a:gd name="T51" fmla="*/ 2116240286 h 130"/>
                <a:gd name="T52" fmla="*/ 2147483647 w 81"/>
                <a:gd name="T53" fmla="*/ 2147483647 h 130"/>
                <a:gd name="T54" fmla="*/ 2147483647 w 81"/>
                <a:gd name="T55" fmla="*/ 2147483647 h 130"/>
                <a:gd name="T56" fmla="*/ 2147483647 w 81"/>
                <a:gd name="T57" fmla="*/ 2147483647 h 130"/>
                <a:gd name="T58" fmla="*/ 2147483647 w 81"/>
                <a:gd name="T59" fmla="*/ 2147483647 h 130"/>
                <a:gd name="T60" fmla="*/ 2147483647 w 81"/>
                <a:gd name="T61" fmla="*/ 2147483647 h 130"/>
                <a:gd name="T62" fmla="*/ 2147483647 w 81"/>
                <a:gd name="T63" fmla="*/ 2147483647 h 130"/>
                <a:gd name="T64" fmla="*/ 2147483647 w 81"/>
                <a:gd name="T65" fmla="*/ 2147483647 h 130"/>
                <a:gd name="T66" fmla="*/ 2147483647 w 81"/>
                <a:gd name="T67" fmla="*/ 2147483647 h 130"/>
                <a:gd name="T68" fmla="*/ 2147483647 w 81"/>
                <a:gd name="T69" fmla="*/ 2147483647 h 130"/>
                <a:gd name="T70" fmla="*/ 2147483647 w 81"/>
                <a:gd name="T71" fmla="*/ 2147483647 h 130"/>
                <a:gd name="T72" fmla="*/ 2147483647 w 81"/>
                <a:gd name="T73" fmla="*/ 2147483647 h 130"/>
                <a:gd name="T74" fmla="*/ 2147483647 w 81"/>
                <a:gd name="T75" fmla="*/ 2147483647 h 130"/>
                <a:gd name="T76" fmla="*/ 2147483647 w 81"/>
                <a:gd name="T77" fmla="*/ 2147483647 h 130"/>
                <a:gd name="T78" fmla="*/ 2147483647 w 81"/>
                <a:gd name="T79" fmla="*/ 2147483647 h 130"/>
                <a:gd name="T80" fmla="*/ 2147483647 w 81"/>
                <a:gd name="T81" fmla="*/ 2147483647 h 130"/>
                <a:gd name="T82" fmla="*/ 2147483647 w 81"/>
                <a:gd name="T83" fmla="*/ 2147483647 h 130"/>
                <a:gd name="T84" fmla="*/ 2147483647 w 81"/>
                <a:gd name="T85" fmla="*/ 2147483647 h 130"/>
                <a:gd name="T86" fmla="*/ 2147483647 w 81"/>
                <a:gd name="T87" fmla="*/ 2147483647 h 130"/>
                <a:gd name="T88" fmla="*/ 2147483647 w 81"/>
                <a:gd name="T89" fmla="*/ 2147483647 h 130"/>
                <a:gd name="T90" fmla="*/ 2147483647 w 81"/>
                <a:gd name="T91" fmla="*/ 2147483647 h 130"/>
                <a:gd name="T92" fmla="*/ 2147483647 w 81"/>
                <a:gd name="T93" fmla="*/ 2147483647 h 130"/>
                <a:gd name="T94" fmla="*/ 2147483647 w 81"/>
                <a:gd name="T95" fmla="*/ 2147483647 h 130"/>
                <a:gd name="T96" fmla="*/ 0 w 81"/>
                <a:gd name="T97" fmla="*/ 2147483647 h 13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81"/>
                <a:gd name="T148" fmla="*/ 0 h 130"/>
                <a:gd name="T149" fmla="*/ 81 w 81"/>
                <a:gd name="T150" fmla="*/ 130 h 13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81" h="130">
                  <a:moveTo>
                    <a:pt x="0" y="116"/>
                  </a:moveTo>
                  <a:lnTo>
                    <a:pt x="7" y="86"/>
                  </a:lnTo>
                  <a:lnTo>
                    <a:pt x="8" y="84"/>
                  </a:lnTo>
                  <a:lnTo>
                    <a:pt x="8" y="82"/>
                  </a:lnTo>
                  <a:lnTo>
                    <a:pt x="9" y="82"/>
                  </a:lnTo>
                  <a:lnTo>
                    <a:pt x="9" y="81"/>
                  </a:lnTo>
                  <a:lnTo>
                    <a:pt x="10" y="80"/>
                  </a:lnTo>
                  <a:lnTo>
                    <a:pt x="9" y="79"/>
                  </a:lnTo>
                  <a:lnTo>
                    <a:pt x="7" y="78"/>
                  </a:lnTo>
                  <a:lnTo>
                    <a:pt x="6" y="77"/>
                  </a:lnTo>
                  <a:lnTo>
                    <a:pt x="7" y="75"/>
                  </a:lnTo>
                  <a:lnTo>
                    <a:pt x="10" y="70"/>
                  </a:lnTo>
                  <a:lnTo>
                    <a:pt x="12" y="69"/>
                  </a:lnTo>
                  <a:lnTo>
                    <a:pt x="13" y="68"/>
                  </a:lnTo>
                  <a:lnTo>
                    <a:pt x="13" y="67"/>
                  </a:lnTo>
                  <a:lnTo>
                    <a:pt x="14" y="66"/>
                  </a:lnTo>
                  <a:lnTo>
                    <a:pt x="20" y="57"/>
                  </a:lnTo>
                  <a:lnTo>
                    <a:pt x="20" y="54"/>
                  </a:lnTo>
                  <a:lnTo>
                    <a:pt x="19" y="53"/>
                  </a:lnTo>
                  <a:lnTo>
                    <a:pt x="17" y="53"/>
                  </a:lnTo>
                  <a:lnTo>
                    <a:pt x="16" y="51"/>
                  </a:lnTo>
                  <a:lnTo>
                    <a:pt x="16" y="50"/>
                  </a:lnTo>
                  <a:lnTo>
                    <a:pt x="16" y="48"/>
                  </a:lnTo>
                  <a:lnTo>
                    <a:pt x="16" y="47"/>
                  </a:lnTo>
                  <a:lnTo>
                    <a:pt x="17" y="46"/>
                  </a:lnTo>
                  <a:lnTo>
                    <a:pt x="16" y="45"/>
                  </a:lnTo>
                  <a:lnTo>
                    <a:pt x="16" y="43"/>
                  </a:lnTo>
                  <a:lnTo>
                    <a:pt x="26" y="0"/>
                  </a:lnTo>
                  <a:lnTo>
                    <a:pt x="37" y="3"/>
                  </a:lnTo>
                  <a:lnTo>
                    <a:pt x="34" y="19"/>
                  </a:lnTo>
                  <a:lnTo>
                    <a:pt x="36" y="23"/>
                  </a:lnTo>
                  <a:lnTo>
                    <a:pt x="36" y="26"/>
                  </a:lnTo>
                  <a:lnTo>
                    <a:pt x="36" y="28"/>
                  </a:lnTo>
                  <a:lnTo>
                    <a:pt x="35" y="29"/>
                  </a:lnTo>
                  <a:lnTo>
                    <a:pt x="36" y="30"/>
                  </a:lnTo>
                  <a:lnTo>
                    <a:pt x="37" y="31"/>
                  </a:lnTo>
                  <a:lnTo>
                    <a:pt x="40" y="34"/>
                  </a:lnTo>
                  <a:lnTo>
                    <a:pt x="42" y="39"/>
                  </a:lnTo>
                  <a:lnTo>
                    <a:pt x="42" y="41"/>
                  </a:lnTo>
                  <a:lnTo>
                    <a:pt x="43" y="43"/>
                  </a:lnTo>
                  <a:lnTo>
                    <a:pt x="45" y="43"/>
                  </a:lnTo>
                  <a:lnTo>
                    <a:pt x="45" y="45"/>
                  </a:lnTo>
                  <a:lnTo>
                    <a:pt x="48" y="45"/>
                  </a:lnTo>
                  <a:lnTo>
                    <a:pt x="49" y="46"/>
                  </a:lnTo>
                  <a:lnTo>
                    <a:pt x="46" y="51"/>
                  </a:lnTo>
                  <a:lnTo>
                    <a:pt x="46" y="52"/>
                  </a:lnTo>
                  <a:lnTo>
                    <a:pt x="45" y="53"/>
                  </a:lnTo>
                  <a:lnTo>
                    <a:pt x="45" y="56"/>
                  </a:lnTo>
                  <a:lnTo>
                    <a:pt x="45" y="57"/>
                  </a:lnTo>
                  <a:lnTo>
                    <a:pt x="43" y="59"/>
                  </a:lnTo>
                  <a:lnTo>
                    <a:pt x="43" y="60"/>
                  </a:lnTo>
                  <a:lnTo>
                    <a:pt x="43" y="61"/>
                  </a:lnTo>
                  <a:lnTo>
                    <a:pt x="43" y="62"/>
                  </a:lnTo>
                  <a:lnTo>
                    <a:pt x="45" y="65"/>
                  </a:lnTo>
                  <a:lnTo>
                    <a:pt x="46" y="65"/>
                  </a:lnTo>
                  <a:lnTo>
                    <a:pt x="49" y="62"/>
                  </a:lnTo>
                  <a:lnTo>
                    <a:pt x="50" y="61"/>
                  </a:lnTo>
                  <a:lnTo>
                    <a:pt x="50" y="62"/>
                  </a:lnTo>
                  <a:lnTo>
                    <a:pt x="51" y="63"/>
                  </a:lnTo>
                  <a:lnTo>
                    <a:pt x="52" y="64"/>
                  </a:lnTo>
                  <a:lnTo>
                    <a:pt x="52" y="66"/>
                  </a:lnTo>
                  <a:lnTo>
                    <a:pt x="52" y="69"/>
                  </a:lnTo>
                  <a:lnTo>
                    <a:pt x="52" y="72"/>
                  </a:lnTo>
                  <a:lnTo>
                    <a:pt x="54" y="74"/>
                  </a:lnTo>
                  <a:lnTo>
                    <a:pt x="54" y="75"/>
                  </a:lnTo>
                  <a:lnTo>
                    <a:pt x="53" y="76"/>
                  </a:lnTo>
                  <a:lnTo>
                    <a:pt x="54" y="78"/>
                  </a:lnTo>
                  <a:lnTo>
                    <a:pt x="56" y="78"/>
                  </a:lnTo>
                  <a:lnTo>
                    <a:pt x="57" y="80"/>
                  </a:lnTo>
                  <a:lnTo>
                    <a:pt x="57" y="81"/>
                  </a:lnTo>
                  <a:lnTo>
                    <a:pt x="57" y="83"/>
                  </a:lnTo>
                  <a:lnTo>
                    <a:pt x="57" y="84"/>
                  </a:lnTo>
                  <a:lnTo>
                    <a:pt x="58" y="86"/>
                  </a:lnTo>
                  <a:lnTo>
                    <a:pt x="59" y="87"/>
                  </a:lnTo>
                  <a:lnTo>
                    <a:pt x="60" y="85"/>
                  </a:lnTo>
                  <a:lnTo>
                    <a:pt x="61" y="84"/>
                  </a:lnTo>
                  <a:lnTo>
                    <a:pt x="63" y="85"/>
                  </a:lnTo>
                  <a:lnTo>
                    <a:pt x="65" y="86"/>
                  </a:lnTo>
                  <a:lnTo>
                    <a:pt x="66" y="85"/>
                  </a:lnTo>
                  <a:lnTo>
                    <a:pt x="67" y="84"/>
                  </a:lnTo>
                  <a:lnTo>
                    <a:pt x="67" y="85"/>
                  </a:lnTo>
                  <a:lnTo>
                    <a:pt x="71" y="85"/>
                  </a:lnTo>
                  <a:lnTo>
                    <a:pt x="72" y="86"/>
                  </a:lnTo>
                  <a:lnTo>
                    <a:pt x="73" y="86"/>
                  </a:lnTo>
                  <a:lnTo>
                    <a:pt x="76" y="86"/>
                  </a:lnTo>
                  <a:lnTo>
                    <a:pt x="76" y="84"/>
                  </a:lnTo>
                  <a:lnTo>
                    <a:pt x="77" y="83"/>
                  </a:lnTo>
                  <a:lnTo>
                    <a:pt x="79" y="85"/>
                  </a:lnTo>
                  <a:lnTo>
                    <a:pt x="79" y="87"/>
                  </a:lnTo>
                  <a:lnTo>
                    <a:pt x="81" y="88"/>
                  </a:lnTo>
                  <a:lnTo>
                    <a:pt x="75" y="130"/>
                  </a:lnTo>
                  <a:lnTo>
                    <a:pt x="74" y="130"/>
                  </a:lnTo>
                  <a:lnTo>
                    <a:pt x="37" y="124"/>
                  </a:lnTo>
                  <a:lnTo>
                    <a:pt x="0" y="116"/>
                  </a:lnTo>
                  <a:close/>
                </a:path>
              </a:pathLst>
            </a:custGeom>
            <a:solidFill>
              <a:srgbClr val="6987EB"/>
            </a:solidFill>
            <a:ln w="12700" cmpd="sng">
              <a:solidFill>
                <a:schemeClr val="tx1"/>
              </a:solidFill>
              <a:prstDash val="solid"/>
              <a:round/>
              <a:headEnd/>
              <a:tailEnd/>
            </a:ln>
          </p:spPr>
          <p:txBody>
            <a:bodyPr/>
            <a:lstStyle/>
            <a:p>
              <a:endParaRPr lang="en-US"/>
            </a:p>
          </p:txBody>
        </p:sp>
        <p:sp>
          <p:nvSpPr>
            <p:cNvPr id="45257" name="Freeform 50"/>
            <p:cNvSpPr>
              <a:spLocks/>
            </p:cNvSpPr>
            <p:nvPr/>
          </p:nvSpPr>
          <p:spPr bwMode="auto">
            <a:xfrm>
              <a:off x="2162" y="1170"/>
              <a:ext cx="707" cy="424"/>
            </a:xfrm>
            <a:custGeom>
              <a:avLst/>
              <a:gdLst>
                <a:gd name="T0" fmla="*/ 2147483647 w 138"/>
                <a:gd name="T1" fmla="*/ 2147483647 h 87"/>
                <a:gd name="T2" fmla="*/ 2147483647 w 138"/>
                <a:gd name="T3" fmla="*/ 2147483647 h 87"/>
                <a:gd name="T4" fmla="*/ 2147483647 w 138"/>
                <a:gd name="T5" fmla="*/ 2147483647 h 87"/>
                <a:gd name="T6" fmla="*/ 2147483647 w 138"/>
                <a:gd name="T7" fmla="*/ 2147483647 h 87"/>
                <a:gd name="T8" fmla="*/ 2147483647 w 138"/>
                <a:gd name="T9" fmla="*/ 2147483647 h 87"/>
                <a:gd name="T10" fmla="*/ 2105802298 w 138"/>
                <a:gd name="T11" fmla="*/ 2147483647 h 87"/>
                <a:gd name="T12" fmla="*/ 2042174458 w 138"/>
                <a:gd name="T13" fmla="*/ 2147483647 h 87"/>
                <a:gd name="T14" fmla="*/ 1855225543 w 138"/>
                <a:gd name="T15" fmla="*/ 2147483647 h 87"/>
                <a:gd name="T16" fmla="*/ 1655874747 w 138"/>
                <a:gd name="T17" fmla="*/ 2147483647 h 87"/>
                <a:gd name="T18" fmla="*/ 1532013320 w 138"/>
                <a:gd name="T19" fmla="*/ 2147483647 h 87"/>
                <a:gd name="T20" fmla="*/ 1471240692 w 138"/>
                <a:gd name="T21" fmla="*/ 2147483647 h 87"/>
                <a:gd name="T22" fmla="*/ 1471240692 w 138"/>
                <a:gd name="T23" fmla="*/ 2147483647 h 87"/>
                <a:gd name="T24" fmla="*/ 1271439056 w 138"/>
                <a:gd name="T25" fmla="*/ 2147483647 h 87"/>
                <a:gd name="T26" fmla="*/ 1271439056 w 138"/>
                <a:gd name="T27" fmla="*/ 2147483647 h 87"/>
                <a:gd name="T28" fmla="*/ 1145173584 w 138"/>
                <a:gd name="T29" fmla="*/ 2147483647 h 87"/>
                <a:gd name="T30" fmla="*/ 1145173584 w 138"/>
                <a:gd name="T31" fmla="*/ 2147483647 h 87"/>
                <a:gd name="T32" fmla="*/ 1084400957 w 138"/>
                <a:gd name="T33" fmla="*/ 2147483647 h 87"/>
                <a:gd name="T34" fmla="*/ 1021313469 w 138"/>
                <a:gd name="T35" fmla="*/ 2147483647 h 87"/>
                <a:gd name="T36" fmla="*/ 958225325 w 138"/>
                <a:gd name="T37" fmla="*/ 2147483647 h 87"/>
                <a:gd name="T38" fmla="*/ 697649422 w 138"/>
                <a:gd name="T39" fmla="*/ 2147483647 h 87"/>
                <a:gd name="T40" fmla="*/ 573789142 w 138"/>
                <a:gd name="T41" fmla="*/ 2138967938 h 87"/>
                <a:gd name="T42" fmla="*/ 573789142 w 138"/>
                <a:gd name="T43" fmla="*/ 2062886106 h 87"/>
                <a:gd name="T44" fmla="*/ 697649422 w 138"/>
                <a:gd name="T45" fmla="*/ 1949584924 h 87"/>
                <a:gd name="T46" fmla="*/ 697649422 w 138"/>
                <a:gd name="T47" fmla="*/ 1844251119 h 87"/>
                <a:gd name="T48" fmla="*/ 761277918 w 138"/>
                <a:gd name="T49" fmla="*/ 1768240402 h 87"/>
                <a:gd name="T50" fmla="*/ 897000874 w 138"/>
                <a:gd name="T51" fmla="*/ 1549550519 h 87"/>
                <a:gd name="T52" fmla="*/ 697649422 w 138"/>
                <a:gd name="T53" fmla="*/ 1473536060 h 87"/>
                <a:gd name="T54" fmla="*/ 510700671 w 138"/>
                <a:gd name="T55" fmla="*/ 1399026244 h 87"/>
                <a:gd name="T56" fmla="*/ 386752027 w 138"/>
                <a:gd name="T57" fmla="*/ 1141544683 h 87"/>
                <a:gd name="T58" fmla="*/ 123860648 w 138"/>
                <a:gd name="T59" fmla="*/ 997423254 h 87"/>
                <a:gd name="T60" fmla="*/ 123860648 w 138"/>
                <a:gd name="T61" fmla="*/ 922910320 h 87"/>
                <a:gd name="T62" fmla="*/ 123860648 w 138"/>
                <a:gd name="T63" fmla="*/ 733608403 h 87"/>
                <a:gd name="T64" fmla="*/ 187037034 w 138"/>
                <a:gd name="T65" fmla="*/ 0 h 87"/>
                <a:gd name="T66" fmla="*/ 2147483647 w 138"/>
                <a:gd name="T67" fmla="*/ 294701613 h 87"/>
                <a:gd name="T68" fmla="*/ 2147483647 w 138"/>
                <a:gd name="T69" fmla="*/ 702707683 h 87"/>
                <a:gd name="T70" fmla="*/ 2147483647 w 138"/>
                <a:gd name="T71" fmla="*/ 2147483647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38"/>
                <a:gd name="T109" fmla="*/ 0 h 87"/>
                <a:gd name="T110" fmla="*/ 138 w 138"/>
                <a:gd name="T111" fmla="*/ 87 h 87"/>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38" h="87">
                  <a:moveTo>
                    <a:pt x="132" y="87"/>
                  </a:moveTo>
                  <a:lnTo>
                    <a:pt x="48" y="77"/>
                  </a:lnTo>
                  <a:lnTo>
                    <a:pt x="47" y="85"/>
                  </a:lnTo>
                  <a:lnTo>
                    <a:pt x="45" y="84"/>
                  </a:lnTo>
                  <a:lnTo>
                    <a:pt x="45" y="82"/>
                  </a:lnTo>
                  <a:lnTo>
                    <a:pt x="43" y="80"/>
                  </a:lnTo>
                  <a:lnTo>
                    <a:pt x="42" y="81"/>
                  </a:lnTo>
                  <a:lnTo>
                    <a:pt x="42" y="83"/>
                  </a:lnTo>
                  <a:lnTo>
                    <a:pt x="39" y="83"/>
                  </a:lnTo>
                  <a:lnTo>
                    <a:pt x="38" y="83"/>
                  </a:lnTo>
                  <a:lnTo>
                    <a:pt x="37" y="82"/>
                  </a:lnTo>
                  <a:lnTo>
                    <a:pt x="33" y="82"/>
                  </a:lnTo>
                  <a:lnTo>
                    <a:pt x="33" y="81"/>
                  </a:lnTo>
                  <a:lnTo>
                    <a:pt x="32" y="82"/>
                  </a:lnTo>
                  <a:lnTo>
                    <a:pt x="31" y="83"/>
                  </a:lnTo>
                  <a:lnTo>
                    <a:pt x="29" y="82"/>
                  </a:lnTo>
                  <a:lnTo>
                    <a:pt x="27" y="81"/>
                  </a:lnTo>
                  <a:lnTo>
                    <a:pt x="26" y="82"/>
                  </a:lnTo>
                  <a:lnTo>
                    <a:pt x="25" y="84"/>
                  </a:lnTo>
                  <a:lnTo>
                    <a:pt x="24" y="83"/>
                  </a:lnTo>
                  <a:lnTo>
                    <a:pt x="23" y="81"/>
                  </a:lnTo>
                  <a:lnTo>
                    <a:pt x="23" y="80"/>
                  </a:lnTo>
                  <a:lnTo>
                    <a:pt x="23" y="78"/>
                  </a:lnTo>
                  <a:lnTo>
                    <a:pt x="23" y="77"/>
                  </a:lnTo>
                  <a:lnTo>
                    <a:pt x="22" y="75"/>
                  </a:lnTo>
                  <a:lnTo>
                    <a:pt x="20" y="75"/>
                  </a:lnTo>
                  <a:lnTo>
                    <a:pt x="19" y="73"/>
                  </a:lnTo>
                  <a:lnTo>
                    <a:pt x="20" y="72"/>
                  </a:lnTo>
                  <a:lnTo>
                    <a:pt x="20" y="71"/>
                  </a:lnTo>
                  <a:lnTo>
                    <a:pt x="18" y="69"/>
                  </a:lnTo>
                  <a:lnTo>
                    <a:pt x="18" y="66"/>
                  </a:lnTo>
                  <a:lnTo>
                    <a:pt x="18" y="63"/>
                  </a:lnTo>
                  <a:lnTo>
                    <a:pt x="18" y="61"/>
                  </a:lnTo>
                  <a:lnTo>
                    <a:pt x="17" y="60"/>
                  </a:lnTo>
                  <a:lnTo>
                    <a:pt x="16" y="59"/>
                  </a:lnTo>
                  <a:lnTo>
                    <a:pt x="16" y="58"/>
                  </a:lnTo>
                  <a:lnTo>
                    <a:pt x="15" y="59"/>
                  </a:lnTo>
                  <a:lnTo>
                    <a:pt x="12" y="62"/>
                  </a:lnTo>
                  <a:lnTo>
                    <a:pt x="11" y="62"/>
                  </a:lnTo>
                  <a:lnTo>
                    <a:pt x="9" y="59"/>
                  </a:lnTo>
                  <a:lnTo>
                    <a:pt x="9" y="58"/>
                  </a:lnTo>
                  <a:lnTo>
                    <a:pt x="9" y="57"/>
                  </a:lnTo>
                  <a:lnTo>
                    <a:pt x="9" y="56"/>
                  </a:lnTo>
                  <a:lnTo>
                    <a:pt x="11" y="54"/>
                  </a:lnTo>
                  <a:lnTo>
                    <a:pt x="11" y="53"/>
                  </a:lnTo>
                  <a:lnTo>
                    <a:pt x="11" y="50"/>
                  </a:lnTo>
                  <a:lnTo>
                    <a:pt x="12" y="49"/>
                  </a:lnTo>
                  <a:lnTo>
                    <a:pt x="12" y="48"/>
                  </a:lnTo>
                  <a:lnTo>
                    <a:pt x="15" y="43"/>
                  </a:lnTo>
                  <a:lnTo>
                    <a:pt x="14" y="42"/>
                  </a:lnTo>
                  <a:lnTo>
                    <a:pt x="11" y="42"/>
                  </a:lnTo>
                  <a:lnTo>
                    <a:pt x="11" y="40"/>
                  </a:lnTo>
                  <a:lnTo>
                    <a:pt x="9" y="40"/>
                  </a:lnTo>
                  <a:lnTo>
                    <a:pt x="8" y="38"/>
                  </a:lnTo>
                  <a:lnTo>
                    <a:pt x="8" y="36"/>
                  </a:lnTo>
                  <a:lnTo>
                    <a:pt x="6" y="31"/>
                  </a:lnTo>
                  <a:lnTo>
                    <a:pt x="3" y="28"/>
                  </a:lnTo>
                  <a:lnTo>
                    <a:pt x="2" y="27"/>
                  </a:lnTo>
                  <a:lnTo>
                    <a:pt x="1" y="26"/>
                  </a:lnTo>
                  <a:lnTo>
                    <a:pt x="2" y="25"/>
                  </a:lnTo>
                  <a:lnTo>
                    <a:pt x="2" y="23"/>
                  </a:lnTo>
                  <a:lnTo>
                    <a:pt x="2" y="20"/>
                  </a:lnTo>
                  <a:lnTo>
                    <a:pt x="0" y="16"/>
                  </a:lnTo>
                  <a:lnTo>
                    <a:pt x="3" y="0"/>
                  </a:lnTo>
                  <a:lnTo>
                    <a:pt x="15" y="2"/>
                  </a:lnTo>
                  <a:lnTo>
                    <a:pt x="49" y="8"/>
                  </a:lnTo>
                  <a:lnTo>
                    <a:pt x="84" y="13"/>
                  </a:lnTo>
                  <a:lnTo>
                    <a:pt x="138" y="19"/>
                  </a:lnTo>
                  <a:lnTo>
                    <a:pt x="133" y="70"/>
                  </a:lnTo>
                  <a:lnTo>
                    <a:pt x="132" y="87"/>
                  </a:lnTo>
                  <a:close/>
                </a:path>
              </a:pathLst>
            </a:custGeom>
            <a:solidFill>
              <a:srgbClr val="AAC8F5"/>
            </a:solidFill>
            <a:ln w="12700" cmpd="sng">
              <a:solidFill>
                <a:schemeClr val="tx1"/>
              </a:solidFill>
              <a:prstDash val="solid"/>
              <a:round/>
              <a:headEnd/>
              <a:tailEnd/>
            </a:ln>
          </p:spPr>
          <p:txBody>
            <a:bodyPr/>
            <a:lstStyle/>
            <a:p>
              <a:endParaRPr lang="en-US"/>
            </a:p>
          </p:txBody>
        </p:sp>
        <p:sp>
          <p:nvSpPr>
            <p:cNvPr id="45258" name="Freeform 51"/>
            <p:cNvSpPr>
              <a:spLocks/>
            </p:cNvSpPr>
            <p:nvPr/>
          </p:nvSpPr>
          <p:spPr bwMode="auto">
            <a:xfrm>
              <a:off x="1737" y="1677"/>
              <a:ext cx="440" cy="649"/>
            </a:xfrm>
            <a:custGeom>
              <a:avLst/>
              <a:gdLst>
                <a:gd name="T0" fmla="*/ 823961635 w 86"/>
                <a:gd name="T1" fmla="*/ 0 h 133"/>
                <a:gd name="T2" fmla="*/ 0 w 86"/>
                <a:gd name="T3" fmla="*/ 1906021207 h 133"/>
                <a:gd name="T4" fmla="*/ 2147483647 w 86"/>
                <a:gd name="T5" fmla="*/ 2147483647 h 133"/>
                <a:gd name="T6" fmla="*/ 2147483647 w 86"/>
                <a:gd name="T7" fmla="*/ 2147483647 h 133"/>
                <a:gd name="T8" fmla="*/ 2147483647 w 86"/>
                <a:gd name="T9" fmla="*/ 2147483647 h 133"/>
                <a:gd name="T10" fmla="*/ 2147483647 w 86"/>
                <a:gd name="T11" fmla="*/ 2147483647 h 133"/>
                <a:gd name="T12" fmla="*/ 2147483647 w 86"/>
                <a:gd name="T13" fmla="*/ 2147483647 h 133"/>
                <a:gd name="T14" fmla="*/ 2147483647 w 86"/>
                <a:gd name="T15" fmla="*/ 2147483647 h 133"/>
                <a:gd name="T16" fmla="*/ 2147483647 w 86"/>
                <a:gd name="T17" fmla="*/ 2147483647 h 133"/>
                <a:gd name="T18" fmla="*/ 2147483647 w 86"/>
                <a:gd name="T19" fmla="*/ 2147483647 h 133"/>
                <a:gd name="T20" fmla="*/ 2147483647 w 86"/>
                <a:gd name="T21" fmla="*/ 2147483647 h 133"/>
                <a:gd name="T22" fmla="*/ 2147483647 w 86"/>
                <a:gd name="T23" fmla="*/ 2147483647 h 133"/>
                <a:gd name="T24" fmla="*/ 2147483647 w 86"/>
                <a:gd name="T25" fmla="*/ 2147483647 h 133"/>
                <a:gd name="T26" fmla="*/ 2147483647 w 86"/>
                <a:gd name="T27" fmla="*/ 2147483647 h 133"/>
                <a:gd name="T28" fmla="*/ 2147483647 w 86"/>
                <a:gd name="T29" fmla="*/ 2147483647 h 133"/>
                <a:gd name="T30" fmla="*/ 2147483647 w 86"/>
                <a:gd name="T31" fmla="*/ 2147483647 h 133"/>
                <a:gd name="T32" fmla="*/ 2147483647 w 86"/>
                <a:gd name="T33" fmla="*/ 2147483647 h 133"/>
                <a:gd name="T34" fmla="*/ 2147483647 w 86"/>
                <a:gd name="T35" fmla="*/ 2147483647 h 133"/>
                <a:gd name="T36" fmla="*/ 2147483647 w 86"/>
                <a:gd name="T37" fmla="*/ 635210537 h 133"/>
                <a:gd name="T38" fmla="*/ 2147483647 w 86"/>
                <a:gd name="T39" fmla="*/ 337234845 h 133"/>
                <a:gd name="T40" fmla="*/ 823961635 w 86"/>
                <a:gd name="T41" fmla="*/ 0 h 133"/>
                <a:gd name="T42" fmla="*/ 823961635 w 86"/>
                <a:gd name="T43" fmla="*/ 0 h 133"/>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86"/>
                <a:gd name="T67" fmla="*/ 0 h 133"/>
                <a:gd name="T68" fmla="*/ 86 w 86"/>
                <a:gd name="T69" fmla="*/ 133 h 133"/>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86" h="133">
                  <a:moveTo>
                    <a:pt x="13" y="0"/>
                  </a:moveTo>
                  <a:lnTo>
                    <a:pt x="0" y="51"/>
                  </a:lnTo>
                  <a:lnTo>
                    <a:pt x="56" y="133"/>
                  </a:lnTo>
                  <a:lnTo>
                    <a:pt x="56" y="132"/>
                  </a:lnTo>
                  <a:lnTo>
                    <a:pt x="56" y="131"/>
                  </a:lnTo>
                  <a:lnTo>
                    <a:pt x="57" y="127"/>
                  </a:lnTo>
                  <a:lnTo>
                    <a:pt x="57" y="126"/>
                  </a:lnTo>
                  <a:lnTo>
                    <a:pt x="57" y="118"/>
                  </a:lnTo>
                  <a:lnTo>
                    <a:pt x="57" y="115"/>
                  </a:lnTo>
                  <a:lnTo>
                    <a:pt x="57" y="114"/>
                  </a:lnTo>
                  <a:lnTo>
                    <a:pt x="60" y="114"/>
                  </a:lnTo>
                  <a:lnTo>
                    <a:pt x="62" y="114"/>
                  </a:lnTo>
                  <a:lnTo>
                    <a:pt x="63" y="115"/>
                  </a:lnTo>
                  <a:lnTo>
                    <a:pt x="63" y="116"/>
                  </a:lnTo>
                  <a:lnTo>
                    <a:pt x="64" y="117"/>
                  </a:lnTo>
                  <a:lnTo>
                    <a:pt x="66" y="117"/>
                  </a:lnTo>
                  <a:lnTo>
                    <a:pt x="68" y="110"/>
                  </a:lnTo>
                  <a:lnTo>
                    <a:pt x="70" y="101"/>
                  </a:lnTo>
                  <a:lnTo>
                    <a:pt x="86" y="17"/>
                  </a:lnTo>
                  <a:lnTo>
                    <a:pt x="49" y="9"/>
                  </a:lnTo>
                  <a:lnTo>
                    <a:pt x="13" y="0"/>
                  </a:lnTo>
                  <a:close/>
                </a:path>
              </a:pathLst>
            </a:custGeom>
            <a:solidFill>
              <a:schemeClr val="tx1"/>
            </a:solidFill>
            <a:ln w="12700" cmpd="sng">
              <a:solidFill>
                <a:schemeClr val="tx1"/>
              </a:solidFill>
              <a:prstDash val="solid"/>
              <a:round/>
              <a:headEnd/>
              <a:tailEnd/>
            </a:ln>
          </p:spPr>
          <p:txBody>
            <a:bodyPr/>
            <a:lstStyle/>
            <a:p>
              <a:endParaRPr lang="en-US"/>
            </a:p>
          </p:txBody>
        </p:sp>
        <p:sp>
          <p:nvSpPr>
            <p:cNvPr id="45259" name="Freeform 52"/>
            <p:cNvSpPr>
              <a:spLocks/>
            </p:cNvSpPr>
            <p:nvPr/>
          </p:nvSpPr>
          <p:spPr bwMode="auto">
            <a:xfrm>
              <a:off x="1967" y="2170"/>
              <a:ext cx="467" cy="517"/>
            </a:xfrm>
            <a:custGeom>
              <a:avLst/>
              <a:gdLst>
                <a:gd name="T0" fmla="*/ 2147483647 w 91"/>
                <a:gd name="T1" fmla="*/ 2147483647 h 106"/>
                <a:gd name="T2" fmla="*/ 2147483647 w 91"/>
                <a:gd name="T3" fmla="*/ 373407181 h 106"/>
                <a:gd name="T4" fmla="*/ 1622182808 w 91"/>
                <a:gd name="T5" fmla="*/ 0 h 106"/>
                <a:gd name="T6" fmla="*/ 1622182808 w 91"/>
                <a:gd name="T7" fmla="*/ 0 h 106"/>
                <a:gd name="T8" fmla="*/ 1496109355 w 91"/>
                <a:gd name="T9" fmla="*/ 335916927 h 106"/>
                <a:gd name="T10" fmla="*/ 1367678691 w 91"/>
                <a:gd name="T11" fmla="*/ 593430456 h 106"/>
                <a:gd name="T12" fmla="*/ 1241601953 w 91"/>
                <a:gd name="T13" fmla="*/ 593430456 h 106"/>
                <a:gd name="T14" fmla="*/ 1165102493 w 91"/>
                <a:gd name="T15" fmla="*/ 555937080 h 106"/>
                <a:gd name="T16" fmla="*/ 1165102493 w 91"/>
                <a:gd name="T17" fmla="*/ 518446514 h 106"/>
                <a:gd name="T18" fmla="*/ 1101171754 w 91"/>
                <a:gd name="T19" fmla="*/ 479380211 h 106"/>
                <a:gd name="T20" fmla="*/ 975095016 w 91"/>
                <a:gd name="T21" fmla="*/ 479380211 h 106"/>
                <a:gd name="T22" fmla="*/ 785071774 w 91"/>
                <a:gd name="T23" fmla="*/ 479380211 h 106"/>
                <a:gd name="T24" fmla="*/ 785071774 w 91"/>
                <a:gd name="T25" fmla="*/ 518446514 h 106"/>
                <a:gd name="T26" fmla="*/ 785071774 w 91"/>
                <a:gd name="T27" fmla="*/ 632496759 h 106"/>
                <a:gd name="T28" fmla="*/ 785071774 w 91"/>
                <a:gd name="T29" fmla="*/ 929332712 h 106"/>
                <a:gd name="T30" fmla="*/ 785071774 w 91"/>
                <a:gd name="T31" fmla="*/ 966822654 h 106"/>
                <a:gd name="T32" fmla="*/ 708588079 w 91"/>
                <a:gd name="T33" fmla="*/ 1112200046 h 106"/>
                <a:gd name="T34" fmla="*/ 708588079 w 91"/>
                <a:gd name="T35" fmla="*/ 1149689988 h 106"/>
                <a:gd name="T36" fmla="*/ 708588079 w 91"/>
                <a:gd name="T37" fmla="*/ 1188756292 h 106"/>
                <a:gd name="T38" fmla="*/ 708588079 w 91"/>
                <a:gd name="T39" fmla="*/ 1265246985 h 106"/>
                <a:gd name="T40" fmla="*/ 708588079 w 91"/>
                <a:gd name="T41" fmla="*/ 1302740049 h 106"/>
                <a:gd name="T42" fmla="*/ 708588079 w 91"/>
                <a:gd name="T43" fmla="*/ 1340229054 h 106"/>
                <a:gd name="T44" fmla="*/ 785071774 w 91"/>
                <a:gd name="T45" fmla="*/ 1408778630 h 106"/>
                <a:gd name="T46" fmla="*/ 785071774 w 91"/>
                <a:gd name="T47" fmla="*/ 1447846182 h 106"/>
                <a:gd name="T48" fmla="*/ 785071774 w 91"/>
                <a:gd name="T49" fmla="*/ 1522759890 h 106"/>
                <a:gd name="T50" fmla="*/ 849095133 w 91"/>
                <a:gd name="T51" fmla="*/ 1599319257 h 106"/>
                <a:gd name="T52" fmla="*/ 849095133 w 91"/>
                <a:gd name="T53" fmla="*/ 1599319257 h 106"/>
                <a:gd name="T54" fmla="*/ 911164934 w 91"/>
                <a:gd name="T55" fmla="*/ 1638386809 h 106"/>
                <a:gd name="T56" fmla="*/ 975095016 w 91"/>
                <a:gd name="T57" fmla="*/ 1707188603 h 106"/>
                <a:gd name="T58" fmla="*/ 911164934 w 91"/>
                <a:gd name="T59" fmla="*/ 1707188603 h 106"/>
                <a:gd name="T60" fmla="*/ 911164934 w 91"/>
                <a:gd name="T61" fmla="*/ 1707188603 h 106"/>
                <a:gd name="T62" fmla="*/ 785071774 w 91"/>
                <a:gd name="T63" fmla="*/ 1744682915 h 106"/>
                <a:gd name="T64" fmla="*/ 646995993 w 91"/>
                <a:gd name="T65" fmla="*/ 1782172233 h 106"/>
                <a:gd name="T66" fmla="*/ 582606424 w 91"/>
                <a:gd name="T67" fmla="*/ 1858662926 h 106"/>
                <a:gd name="T68" fmla="*/ 456514907 w 91"/>
                <a:gd name="T69" fmla="*/ 2041529637 h 106"/>
                <a:gd name="T70" fmla="*/ 328557606 w 91"/>
                <a:gd name="T71" fmla="*/ 2147483647 h 106"/>
                <a:gd name="T72" fmla="*/ 190007888 w 91"/>
                <a:gd name="T73" fmla="*/ 2147483647 h 106"/>
                <a:gd name="T74" fmla="*/ 190007888 w 91"/>
                <a:gd name="T75" fmla="*/ 2147483647 h 106"/>
                <a:gd name="T76" fmla="*/ 266507019 w 91"/>
                <a:gd name="T77" fmla="*/ 2147483647 h 106"/>
                <a:gd name="T78" fmla="*/ 190007888 w 91"/>
                <a:gd name="T79" fmla="*/ 2147483647 h 106"/>
                <a:gd name="T80" fmla="*/ 190007888 w 91"/>
                <a:gd name="T81" fmla="*/ 2147483647 h 106"/>
                <a:gd name="T82" fmla="*/ 190007888 w 91"/>
                <a:gd name="T83" fmla="*/ 2147483647 h 106"/>
                <a:gd name="T84" fmla="*/ 328557606 w 91"/>
                <a:gd name="T85" fmla="*/ 2147483647 h 106"/>
                <a:gd name="T86" fmla="*/ 392580555 w 91"/>
                <a:gd name="T87" fmla="*/ 2147483647 h 106"/>
                <a:gd name="T88" fmla="*/ 328557606 w 91"/>
                <a:gd name="T89" fmla="*/ 2147483647 h 106"/>
                <a:gd name="T90" fmla="*/ 328557606 w 91"/>
                <a:gd name="T91" fmla="*/ 2147483647 h 106"/>
                <a:gd name="T92" fmla="*/ 266507019 w 91"/>
                <a:gd name="T93" fmla="*/ 2147483647 h 106"/>
                <a:gd name="T94" fmla="*/ 190007888 w 91"/>
                <a:gd name="T95" fmla="*/ 2147483647 h 106"/>
                <a:gd name="T96" fmla="*/ 64023010 w 91"/>
                <a:gd name="T97" fmla="*/ 2147483647 h 106"/>
                <a:gd name="T98" fmla="*/ 0 w 91"/>
                <a:gd name="T99" fmla="*/ 2147483647 h 106"/>
                <a:gd name="T100" fmla="*/ 2147483647 w 91"/>
                <a:gd name="T101" fmla="*/ 2147483647 h 106"/>
                <a:gd name="T102" fmla="*/ 2147483647 w 91"/>
                <a:gd name="T103" fmla="*/ 2147483647 h 106"/>
                <a:gd name="T104" fmla="*/ 2147483647 w 91"/>
                <a:gd name="T105" fmla="*/ 2147483647 h 106"/>
                <a:gd name="T106" fmla="*/ 2147483647 w 91"/>
                <a:gd name="T107" fmla="*/ 2147483647 h 10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91"/>
                <a:gd name="T163" fmla="*/ 0 h 106"/>
                <a:gd name="T164" fmla="*/ 91 w 91"/>
                <a:gd name="T165" fmla="*/ 106 h 10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91" h="106">
                  <a:moveTo>
                    <a:pt x="78" y="106"/>
                  </a:moveTo>
                  <a:lnTo>
                    <a:pt x="91" y="10"/>
                  </a:lnTo>
                  <a:lnTo>
                    <a:pt x="25" y="0"/>
                  </a:lnTo>
                  <a:lnTo>
                    <a:pt x="23" y="9"/>
                  </a:lnTo>
                  <a:lnTo>
                    <a:pt x="21" y="16"/>
                  </a:lnTo>
                  <a:lnTo>
                    <a:pt x="19" y="16"/>
                  </a:lnTo>
                  <a:lnTo>
                    <a:pt x="18" y="15"/>
                  </a:lnTo>
                  <a:lnTo>
                    <a:pt x="18" y="14"/>
                  </a:lnTo>
                  <a:lnTo>
                    <a:pt x="17" y="13"/>
                  </a:lnTo>
                  <a:lnTo>
                    <a:pt x="15" y="13"/>
                  </a:lnTo>
                  <a:lnTo>
                    <a:pt x="12" y="13"/>
                  </a:lnTo>
                  <a:lnTo>
                    <a:pt x="12" y="14"/>
                  </a:lnTo>
                  <a:lnTo>
                    <a:pt x="12" y="17"/>
                  </a:lnTo>
                  <a:lnTo>
                    <a:pt x="12" y="25"/>
                  </a:lnTo>
                  <a:lnTo>
                    <a:pt x="12" y="26"/>
                  </a:lnTo>
                  <a:lnTo>
                    <a:pt x="11" y="30"/>
                  </a:lnTo>
                  <a:lnTo>
                    <a:pt x="11" y="31"/>
                  </a:lnTo>
                  <a:lnTo>
                    <a:pt x="11" y="32"/>
                  </a:lnTo>
                  <a:lnTo>
                    <a:pt x="11" y="34"/>
                  </a:lnTo>
                  <a:lnTo>
                    <a:pt x="11" y="35"/>
                  </a:lnTo>
                  <a:lnTo>
                    <a:pt x="11" y="36"/>
                  </a:lnTo>
                  <a:lnTo>
                    <a:pt x="12" y="38"/>
                  </a:lnTo>
                  <a:lnTo>
                    <a:pt x="12" y="39"/>
                  </a:lnTo>
                  <a:lnTo>
                    <a:pt x="12" y="41"/>
                  </a:lnTo>
                  <a:lnTo>
                    <a:pt x="13" y="43"/>
                  </a:lnTo>
                  <a:lnTo>
                    <a:pt x="14" y="44"/>
                  </a:lnTo>
                  <a:lnTo>
                    <a:pt x="15" y="46"/>
                  </a:lnTo>
                  <a:lnTo>
                    <a:pt x="14" y="46"/>
                  </a:lnTo>
                  <a:lnTo>
                    <a:pt x="12" y="47"/>
                  </a:lnTo>
                  <a:lnTo>
                    <a:pt x="10" y="48"/>
                  </a:lnTo>
                  <a:lnTo>
                    <a:pt x="9" y="50"/>
                  </a:lnTo>
                  <a:lnTo>
                    <a:pt x="7" y="55"/>
                  </a:lnTo>
                  <a:lnTo>
                    <a:pt x="5" y="58"/>
                  </a:lnTo>
                  <a:lnTo>
                    <a:pt x="3" y="58"/>
                  </a:lnTo>
                  <a:lnTo>
                    <a:pt x="3" y="59"/>
                  </a:lnTo>
                  <a:lnTo>
                    <a:pt x="4" y="60"/>
                  </a:lnTo>
                  <a:lnTo>
                    <a:pt x="3" y="61"/>
                  </a:lnTo>
                  <a:lnTo>
                    <a:pt x="3" y="63"/>
                  </a:lnTo>
                  <a:lnTo>
                    <a:pt x="3" y="64"/>
                  </a:lnTo>
                  <a:lnTo>
                    <a:pt x="5" y="66"/>
                  </a:lnTo>
                  <a:lnTo>
                    <a:pt x="6" y="67"/>
                  </a:lnTo>
                  <a:lnTo>
                    <a:pt x="5" y="67"/>
                  </a:lnTo>
                  <a:lnTo>
                    <a:pt x="5" y="69"/>
                  </a:lnTo>
                  <a:lnTo>
                    <a:pt x="4" y="70"/>
                  </a:lnTo>
                  <a:lnTo>
                    <a:pt x="3" y="70"/>
                  </a:lnTo>
                  <a:lnTo>
                    <a:pt x="1" y="69"/>
                  </a:lnTo>
                  <a:lnTo>
                    <a:pt x="0" y="73"/>
                  </a:lnTo>
                  <a:lnTo>
                    <a:pt x="49" y="102"/>
                  </a:lnTo>
                  <a:lnTo>
                    <a:pt x="78" y="106"/>
                  </a:lnTo>
                  <a:close/>
                </a:path>
              </a:pathLst>
            </a:custGeom>
            <a:solidFill>
              <a:srgbClr val="6987EB"/>
            </a:solidFill>
            <a:ln w="12700" cmpd="sng">
              <a:solidFill>
                <a:schemeClr val="tx1"/>
              </a:solidFill>
              <a:prstDash val="solid"/>
              <a:round/>
              <a:headEnd/>
              <a:tailEnd/>
            </a:ln>
          </p:spPr>
          <p:txBody>
            <a:bodyPr/>
            <a:lstStyle/>
            <a:p>
              <a:endParaRPr lang="en-US"/>
            </a:p>
          </p:txBody>
        </p:sp>
        <p:sp>
          <p:nvSpPr>
            <p:cNvPr id="45260" name="Freeform 53"/>
            <p:cNvSpPr>
              <a:spLocks/>
            </p:cNvSpPr>
            <p:nvPr/>
          </p:nvSpPr>
          <p:spPr bwMode="auto">
            <a:xfrm>
              <a:off x="3265" y="1248"/>
              <a:ext cx="455" cy="487"/>
            </a:xfrm>
            <a:custGeom>
              <a:avLst/>
              <a:gdLst>
                <a:gd name="T0" fmla="*/ 501187911 w 89"/>
                <a:gd name="T1" fmla="*/ 2147483647 h 100"/>
                <a:gd name="T2" fmla="*/ 243148563 w 89"/>
                <a:gd name="T3" fmla="*/ 2147483647 h 100"/>
                <a:gd name="T4" fmla="*/ 439130595 w 89"/>
                <a:gd name="T5" fmla="*/ 2147483647 h 100"/>
                <a:gd name="T6" fmla="*/ 439130595 w 89"/>
                <a:gd name="T7" fmla="*/ 2049291011 h 100"/>
                <a:gd name="T8" fmla="*/ 317278733 w 89"/>
                <a:gd name="T9" fmla="*/ 1718020154 h 100"/>
                <a:gd name="T10" fmla="*/ 317278733 w 89"/>
                <a:gd name="T11" fmla="*/ 1568660650 h 100"/>
                <a:gd name="T12" fmla="*/ 243148563 w 89"/>
                <a:gd name="T13" fmla="*/ 1208025494 h 100"/>
                <a:gd name="T14" fmla="*/ 121761516 w 89"/>
                <a:gd name="T15" fmla="*/ 952366312 h 100"/>
                <a:gd name="T16" fmla="*/ 0 w 89"/>
                <a:gd name="T17" fmla="*/ 585622074 h 100"/>
                <a:gd name="T18" fmla="*/ 62061140 w 89"/>
                <a:gd name="T19" fmla="*/ 434447347 h 100"/>
                <a:gd name="T20" fmla="*/ 0 w 89"/>
                <a:gd name="T21" fmla="*/ 255645390 h 100"/>
                <a:gd name="T22" fmla="*/ 1438580512 w 89"/>
                <a:gd name="T23" fmla="*/ 112660792 h 100"/>
                <a:gd name="T24" fmla="*/ 1559964409 w 89"/>
                <a:gd name="T25" fmla="*/ 37033290 h 100"/>
                <a:gd name="T26" fmla="*/ 1743803814 w 89"/>
                <a:gd name="T27" fmla="*/ 180352096 h 100"/>
                <a:gd name="T28" fmla="*/ 1743803814 w 89"/>
                <a:gd name="T29" fmla="*/ 368305442 h 100"/>
                <a:gd name="T30" fmla="*/ 1999004862 w 89"/>
                <a:gd name="T31" fmla="*/ 434447347 h 100"/>
                <a:gd name="T32" fmla="*/ 2123142398 w 89"/>
                <a:gd name="T33" fmla="*/ 473028020 h 100"/>
                <a:gd name="T34" fmla="*/ 2147483647 w 89"/>
                <a:gd name="T35" fmla="*/ 473028020 h 100"/>
                <a:gd name="T36" fmla="*/ 2147483647 w 89"/>
                <a:gd name="T37" fmla="*/ 509994816 h 100"/>
                <a:gd name="T38" fmla="*/ 2147483647 w 89"/>
                <a:gd name="T39" fmla="*/ 473028020 h 100"/>
                <a:gd name="T40" fmla="*/ 2147483647 w 89"/>
                <a:gd name="T41" fmla="*/ 509994816 h 100"/>
                <a:gd name="T42" fmla="*/ 2147483647 w 89"/>
                <a:gd name="T43" fmla="*/ 548657773 h 100"/>
                <a:gd name="T44" fmla="*/ 2147483647 w 89"/>
                <a:gd name="T45" fmla="*/ 548657773 h 100"/>
                <a:gd name="T46" fmla="*/ 2147483647 w 89"/>
                <a:gd name="T47" fmla="*/ 660928770 h 100"/>
                <a:gd name="T48" fmla="*/ 2147483647 w 89"/>
                <a:gd name="T49" fmla="*/ 622337656 h 100"/>
                <a:gd name="T50" fmla="*/ 2147483647 w 89"/>
                <a:gd name="T51" fmla="*/ 622337656 h 100"/>
                <a:gd name="T52" fmla="*/ 2147483647 w 89"/>
                <a:gd name="T53" fmla="*/ 697951356 h 100"/>
                <a:gd name="T54" fmla="*/ 2147483647 w 89"/>
                <a:gd name="T55" fmla="*/ 765653842 h 100"/>
                <a:gd name="T56" fmla="*/ 2147483647 w 89"/>
                <a:gd name="T57" fmla="*/ 765653842 h 100"/>
                <a:gd name="T58" fmla="*/ 2147483647 w 89"/>
                <a:gd name="T59" fmla="*/ 660928770 h 100"/>
                <a:gd name="T60" fmla="*/ 2147483647 w 89"/>
                <a:gd name="T61" fmla="*/ 727393887 h 100"/>
                <a:gd name="T62" fmla="*/ 2147483647 w 89"/>
                <a:gd name="T63" fmla="*/ 727393887 h 100"/>
                <a:gd name="T64" fmla="*/ 2147483647 w 89"/>
                <a:gd name="T65" fmla="*/ 765653842 h 100"/>
                <a:gd name="T66" fmla="*/ 2147483647 w 89"/>
                <a:gd name="T67" fmla="*/ 802687025 h 100"/>
                <a:gd name="T68" fmla="*/ 2147483647 w 89"/>
                <a:gd name="T69" fmla="*/ 915333129 h 100"/>
                <a:gd name="T70" fmla="*/ 2147483647 w 89"/>
                <a:gd name="T71" fmla="*/ 1020071291 h 100"/>
                <a:gd name="T72" fmla="*/ 2147483647 w 89"/>
                <a:gd name="T73" fmla="*/ 1095699173 h 100"/>
                <a:gd name="T74" fmla="*/ 2147483647 w 89"/>
                <a:gd name="T75" fmla="*/ 1605694457 h 100"/>
                <a:gd name="T76" fmla="*/ 2147483647 w 89"/>
                <a:gd name="T77" fmla="*/ 1680986348 h 100"/>
                <a:gd name="T78" fmla="*/ 2147483647 w 89"/>
                <a:gd name="T79" fmla="*/ 2049291011 h 100"/>
                <a:gd name="T80" fmla="*/ 2147483647 w 89"/>
                <a:gd name="T81" fmla="*/ 2147483647 h 100"/>
                <a:gd name="T82" fmla="*/ 2147483647 w 89"/>
                <a:gd name="T83" fmla="*/ 2147483647 h 100"/>
                <a:gd name="T84" fmla="*/ 2147483647 w 89"/>
                <a:gd name="T85" fmla="*/ 2147483647 h 100"/>
                <a:gd name="T86" fmla="*/ 2147483647 w 89"/>
                <a:gd name="T87" fmla="*/ 2147483647 h 100"/>
                <a:gd name="T88" fmla="*/ 2147483647 w 89"/>
                <a:gd name="T89" fmla="*/ 2147483647 h 100"/>
                <a:gd name="T90" fmla="*/ 2147483647 w 89"/>
                <a:gd name="T91" fmla="*/ 2147483647 h 100"/>
                <a:gd name="T92" fmla="*/ 2147483647 w 89"/>
                <a:gd name="T93" fmla="*/ 2147483647 h 100"/>
                <a:gd name="T94" fmla="*/ 2147483647 w 89"/>
                <a:gd name="T95" fmla="*/ 2147483647 h 100"/>
                <a:gd name="T96" fmla="*/ 2147483647 w 89"/>
                <a:gd name="T97" fmla="*/ 2147483647 h 100"/>
                <a:gd name="T98" fmla="*/ 2147483647 w 89"/>
                <a:gd name="T99" fmla="*/ 2147483647 h 100"/>
                <a:gd name="T100" fmla="*/ 2147483647 w 89"/>
                <a:gd name="T101" fmla="*/ 2147483647 h 100"/>
                <a:gd name="T102" fmla="*/ 2147483647 w 89"/>
                <a:gd name="T103" fmla="*/ 2147483647 h 100"/>
                <a:gd name="T104" fmla="*/ 501187911 w 89"/>
                <a:gd name="T105" fmla="*/ 2147483647 h 1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89"/>
                <a:gd name="T160" fmla="*/ 0 h 100"/>
                <a:gd name="T161" fmla="*/ 89 w 89"/>
                <a:gd name="T162" fmla="*/ 100 h 10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89" h="100">
                  <a:moveTo>
                    <a:pt x="8" y="100"/>
                  </a:moveTo>
                  <a:lnTo>
                    <a:pt x="8" y="69"/>
                  </a:lnTo>
                  <a:lnTo>
                    <a:pt x="4" y="65"/>
                  </a:lnTo>
                  <a:lnTo>
                    <a:pt x="4" y="64"/>
                  </a:lnTo>
                  <a:lnTo>
                    <a:pt x="6" y="61"/>
                  </a:lnTo>
                  <a:lnTo>
                    <a:pt x="7" y="60"/>
                  </a:lnTo>
                  <a:lnTo>
                    <a:pt x="7" y="58"/>
                  </a:lnTo>
                  <a:lnTo>
                    <a:pt x="7" y="56"/>
                  </a:lnTo>
                  <a:lnTo>
                    <a:pt x="7" y="54"/>
                  </a:lnTo>
                  <a:lnTo>
                    <a:pt x="5" y="47"/>
                  </a:lnTo>
                  <a:lnTo>
                    <a:pt x="5" y="46"/>
                  </a:lnTo>
                  <a:lnTo>
                    <a:pt x="5" y="43"/>
                  </a:lnTo>
                  <a:lnTo>
                    <a:pt x="4" y="41"/>
                  </a:lnTo>
                  <a:lnTo>
                    <a:pt x="4" y="33"/>
                  </a:lnTo>
                  <a:lnTo>
                    <a:pt x="3" y="28"/>
                  </a:lnTo>
                  <a:lnTo>
                    <a:pt x="2" y="26"/>
                  </a:lnTo>
                  <a:lnTo>
                    <a:pt x="0" y="21"/>
                  </a:lnTo>
                  <a:lnTo>
                    <a:pt x="0" y="16"/>
                  </a:lnTo>
                  <a:lnTo>
                    <a:pt x="1" y="13"/>
                  </a:lnTo>
                  <a:lnTo>
                    <a:pt x="1" y="12"/>
                  </a:lnTo>
                  <a:lnTo>
                    <a:pt x="0" y="8"/>
                  </a:lnTo>
                  <a:lnTo>
                    <a:pt x="0" y="7"/>
                  </a:lnTo>
                  <a:lnTo>
                    <a:pt x="23" y="7"/>
                  </a:lnTo>
                  <a:lnTo>
                    <a:pt x="23" y="3"/>
                  </a:lnTo>
                  <a:lnTo>
                    <a:pt x="23" y="0"/>
                  </a:lnTo>
                  <a:lnTo>
                    <a:pt x="25" y="1"/>
                  </a:lnTo>
                  <a:lnTo>
                    <a:pt x="27" y="2"/>
                  </a:lnTo>
                  <a:lnTo>
                    <a:pt x="28" y="5"/>
                  </a:lnTo>
                  <a:lnTo>
                    <a:pt x="28" y="8"/>
                  </a:lnTo>
                  <a:lnTo>
                    <a:pt x="28" y="10"/>
                  </a:lnTo>
                  <a:lnTo>
                    <a:pt x="31" y="12"/>
                  </a:lnTo>
                  <a:lnTo>
                    <a:pt x="32" y="12"/>
                  </a:lnTo>
                  <a:lnTo>
                    <a:pt x="33" y="12"/>
                  </a:lnTo>
                  <a:lnTo>
                    <a:pt x="34" y="13"/>
                  </a:lnTo>
                  <a:lnTo>
                    <a:pt x="36" y="13"/>
                  </a:lnTo>
                  <a:lnTo>
                    <a:pt x="38" y="13"/>
                  </a:lnTo>
                  <a:lnTo>
                    <a:pt x="39" y="14"/>
                  </a:lnTo>
                  <a:lnTo>
                    <a:pt x="42" y="14"/>
                  </a:lnTo>
                  <a:lnTo>
                    <a:pt x="43" y="13"/>
                  </a:lnTo>
                  <a:lnTo>
                    <a:pt x="48" y="13"/>
                  </a:lnTo>
                  <a:lnTo>
                    <a:pt x="51" y="14"/>
                  </a:lnTo>
                  <a:lnTo>
                    <a:pt x="52" y="14"/>
                  </a:lnTo>
                  <a:lnTo>
                    <a:pt x="52" y="15"/>
                  </a:lnTo>
                  <a:lnTo>
                    <a:pt x="53" y="15"/>
                  </a:lnTo>
                  <a:lnTo>
                    <a:pt x="54" y="16"/>
                  </a:lnTo>
                  <a:lnTo>
                    <a:pt x="54" y="18"/>
                  </a:lnTo>
                  <a:lnTo>
                    <a:pt x="55" y="19"/>
                  </a:lnTo>
                  <a:lnTo>
                    <a:pt x="57" y="17"/>
                  </a:lnTo>
                  <a:lnTo>
                    <a:pt x="59" y="17"/>
                  </a:lnTo>
                  <a:lnTo>
                    <a:pt x="60" y="19"/>
                  </a:lnTo>
                  <a:lnTo>
                    <a:pt x="62" y="19"/>
                  </a:lnTo>
                  <a:lnTo>
                    <a:pt x="63" y="20"/>
                  </a:lnTo>
                  <a:lnTo>
                    <a:pt x="64" y="21"/>
                  </a:lnTo>
                  <a:lnTo>
                    <a:pt x="66" y="21"/>
                  </a:lnTo>
                  <a:lnTo>
                    <a:pt x="68" y="21"/>
                  </a:lnTo>
                  <a:lnTo>
                    <a:pt x="72" y="18"/>
                  </a:lnTo>
                  <a:lnTo>
                    <a:pt x="73" y="18"/>
                  </a:lnTo>
                  <a:lnTo>
                    <a:pt x="74" y="20"/>
                  </a:lnTo>
                  <a:lnTo>
                    <a:pt x="81" y="20"/>
                  </a:lnTo>
                  <a:lnTo>
                    <a:pt x="82" y="20"/>
                  </a:lnTo>
                  <a:lnTo>
                    <a:pt x="83" y="20"/>
                  </a:lnTo>
                  <a:lnTo>
                    <a:pt x="84" y="22"/>
                  </a:lnTo>
                  <a:lnTo>
                    <a:pt x="86" y="21"/>
                  </a:lnTo>
                  <a:lnTo>
                    <a:pt x="89" y="21"/>
                  </a:lnTo>
                  <a:lnTo>
                    <a:pt x="87" y="22"/>
                  </a:lnTo>
                  <a:lnTo>
                    <a:pt x="83" y="25"/>
                  </a:lnTo>
                  <a:lnTo>
                    <a:pt x="81" y="25"/>
                  </a:lnTo>
                  <a:lnTo>
                    <a:pt x="79" y="26"/>
                  </a:lnTo>
                  <a:lnTo>
                    <a:pt x="78" y="28"/>
                  </a:lnTo>
                  <a:lnTo>
                    <a:pt x="74" y="29"/>
                  </a:lnTo>
                  <a:lnTo>
                    <a:pt x="73" y="30"/>
                  </a:lnTo>
                  <a:lnTo>
                    <a:pt x="67" y="36"/>
                  </a:lnTo>
                  <a:lnTo>
                    <a:pt x="59" y="44"/>
                  </a:lnTo>
                  <a:lnTo>
                    <a:pt x="58" y="45"/>
                  </a:lnTo>
                  <a:lnTo>
                    <a:pt x="57" y="46"/>
                  </a:lnTo>
                  <a:lnTo>
                    <a:pt x="58" y="55"/>
                  </a:lnTo>
                  <a:lnTo>
                    <a:pt x="57" y="56"/>
                  </a:lnTo>
                  <a:lnTo>
                    <a:pt x="56" y="56"/>
                  </a:lnTo>
                  <a:lnTo>
                    <a:pt x="52" y="59"/>
                  </a:lnTo>
                  <a:lnTo>
                    <a:pt x="52" y="61"/>
                  </a:lnTo>
                  <a:lnTo>
                    <a:pt x="51" y="64"/>
                  </a:lnTo>
                  <a:lnTo>
                    <a:pt x="52" y="65"/>
                  </a:lnTo>
                  <a:lnTo>
                    <a:pt x="54" y="67"/>
                  </a:lnTo>
                  <a:lnTo>
                    <a:pt x="53" y="69"/>
                  </a:lnTo>
                  <a:lnTo>
                    <a:pt x="53" y="70"/>
                  </a:lnTo>
                  <a:lnTo>
                    <a:pt x="52" y="73"/>
                  </a:lnTo>
                  <a:lnTo>
                    <a:pt x="52" y="78"/>
                  </a:lnTo>
                  <a:lnTo>
                    <a:pt x="53" y="79"/>
                  </a:lnTo>
                  <a:lnTo>
                    <a:pt x="54" y="80"/>
                  </a:lnTo>
                  <a:lnTo>
                    <a:pt x="55" y="80"/>
                  </a:lnTo>
                  <a:lnTo>
                    <a:pt x="58" y="81"/>
                  </a:lnTo>
                  <a:lnTo>
                    <a:pt x="59" y="82"/>
                  </a:lnTo>
                  <a:lnTo>
                    <a:pt x="59" y="83"/>
                  </a:lnTo>
                  <a:lnTo>
                    <a:pt x="63" y="84"/>
                  </a:lnTo>
                  <a:lnTo>
                    <a:pt x="64" y="87"/>
                  </a:lnTo>
                  <a:lnTo>
                    <a:pt x="68" y="89"/>
                  </a:lnTo>
                  <a:lnTo>
                    <a:pt x="72" y="92"/>
                  </a:lnTo>
                  <a:lnTo>
                    <a:pt x="72" y="93"/>
                  </a:lnTo>
                  <a:lnTo>
                    <a:pt x="72" y="95"/>
                  </a:lnTo>
                  <a:lnTo>
                    <a:pt x="72" y="98"/>
                  </a:lnTo>
                  <a:lnTo>
                    <a:pt x="8" y="100"/>
                  </a:lnTo>
                  <a:close/>
                </a:path>
              </a:pathLst>
            </a:custGeom>
            <a:solidFill>
              <a:srgbClr val="AAC8F5"/>
            </a:solidFill>
            <a:ln w="12700" cmpd="sng">
              <a:solidFill>
                <a:schemeClr val="tx1"/>
              </a:solidFill>
              <a:prstDash val="solid"/>
              <a:round/>
              <a:headEnd/>
              <a:tailEnd/>
            </a:ln>
          </p:spPr>
          <p:txBody>
            <a:bodyPr/>
            <a:lstStyle/>
            <a:p>
              <a:endParaRPr lang="en-US"/>
            </a:p>
          </p:txBody>
        </p:sp>
        <p:sp>
          <p:nvSpPr>
            <p:cNvPr id="45261" name="Freeform 54"/>
            <p:cNvSpPr>
              <a:spLocks/>
            </p:cNvSpPr>
            <p:nvPr/>
          </p:nvSpPr>
          <p:spPr bwMode="auto">
            <a:xfrm>
              <a:off x="3474" y="2604"/>
              <a:ext cx="395" cy="322"/>
            </a:xfrm>
            <a:custGeom>
              <a:avLst/>
              <a:gdLst>
                <a:gd name="T0" fmla="*/ 2147483647 w 77"/>
                <a:gd name="T1" fmla="*/ 37569840 h 66"/>
                <a:gd name="T2" fmla="*/ 2147483647 w 77"/>
                <a:gd name="T3" fmla="*/ 374294344 h 66"/>
                <a:gd name="T4" fmla="*/ 2147483647 w 77"/>
                <a:gd name="T5" fmla="*/ 480815174 h 66"/>
                <a:gd name="T6" fmla="*/ 2147483647 w 77"/>
                <a:gd name="T7" fmla="*/ 817553641 h 66"/>
                <a:gd name="T8" fmla="*/ 2147483647 w 77"/>
                <a:gd name="T9" fmla="*/ 1229417445 h 66"/>
                <a:gd name="T10" fmla="*/ 2147483647 w 77"/>
                <a:gd name="T11" fmla="*/ 1489433769 h 66"/>
                <a:gd name="T12" fmla="*/ 2147483647 w 77"/>
                <a:gd name="T13" fmla="*/ 1680359931 h 66"/>
                <a:gd name="T14" fmla="*/ 2147483647 w 77"/>
                <a:gd name="T15" fmla="*/ 1642858384 h 66"/>
                <a:gd name="T16" fmla="*/ 2147483647 w 77"/>
                <a:gd name="T17" fmla="*/ 1826102137 h 66"/>
                <a:gd name="T18" fmla="*/ 2147483647 w 77"/>
                <a:gd name="T19" fmla="*/ 1788598093 h 66"/>
                <a:gd name="T20" fmla="*/ 2147483647 w 77"/>
                <a:gd name="T21" fmla="*/ 1749380462 h 66"/>
                <a:gd name="T22" fmla="*/ 2147483647 w 77"/>
                <a:gd name="T23" fmla="*/ 1826102137 h 66"/>
                <a:gd name="T24" fmla="*/ 2147483647 w 77"/>
                <a:gd name="T25" fmla="*/ 1902806327 h 66"/>
                <a:gd name="T26" fmla="*/ 2147483647 w 77"/>
                <a:gd name="T27" fmla="*/ 1749380462 h 66"/>
                <a:gd name="T28" fmla="*/ 2147483647 w 77"/>
                <a:gd name="T29" fmla="*/ 1788598093 h 66"/>
                <a:gd name="T30" fmla="*/ 2147483647 w 77"/>
                <a:gd name="T31" fmla="*/ 1902806327 h 66"/>
                <a:gd name="T32" fmla="*/ 2147483647 w 77"/>
                <a:gd name="T33" fmla="*/ 2086115027 h 66"/>
                <a:gd name="T34" fmla="*/ 2147483647 w 77"/>
                <a:gd name="T35" fmla="*/ 2147483647 h 66"/>
                <a:gd name="T36" fmla="*/ 2147483647 w 77"/>
                <a:gd name="T37" fmla="*/ 2147483647 h 66"/>
                <a:gd name="T38" fmla="*/ 2147483647 w 77"/>
                <a:gd name="T39" fmla="*/ 2147483647 h 66"/>
                <a:gd name="T40" fmla="*/ 2147483647 w 77"/>
                <a:gd name="T41" fmla="*/ 2147483647 h 66"/>
                <a:gd name="T42" fmla="*/ 2147483647 w 77"/>
                <a:gd name="T43" fmla="*/ 2147483647 h 66"/>
                <a:gd name="T44" fmla="*/ 2147483647 w 77"/>
                <a:gd name="T45" fmla="*/ 2147483647 h 66"/>
                <a:gd name="T46" fmla="*/ 2147483647 w 77"/>
                <a:gd name="T47" fmla="*/ 2147483647 h 66"/>
                <a:gd name="T48" fmla="*/ 2147483647 w 77"/>
                <a:gd name="T49" fmla="*/ 2147483647 h 66"/>
                <a:gd name="T50" fmla="*/ 2147483647 w 77"/>
                <a:gd name="T51" fmla="*/ 2147483647 h 66"/>
                <a:gd name="T52" fmla="*/ 2147483647 w 77"/>
                <a:gd name="T53" fmla="*/ 2147483647 h 66"/>
                <a:gd name="T54" fmla="*/ 2147483647 w 77"/>
                <a:gd name="T55" fmla="*/ 2123675275 h 66"/>
                <a:gd name="T56" fmla="*/ 2147483647 w 77"/>
                <a:gd name="T57" fmla="*/ 2086115027 h 66"/>
                <a:gd name="T58" fmla="*/ 2147483647 w 77"/>
                <a:gd name="T59" fmla="*/ 2048276258 h 66"/>
                <a:gd name="T60" fmla="*/ 2133144597 w 77"/>
                <a:gd name="T61" fmla="*/ 2009074864 h 66"/>
                <a:gd name="T62" fmla="*/ 2007507643 w 77"/>
                <a:gd name="T63" fmla="*/ 2147483647 h 66"/>
                <a:gd name="T64" fmla="*/ 971598331 w 77"/>
                <a:gd name="T65" fmla="*/ 2086115027 h 66"/>
                <a:gd name="T66" fmla="*/ 265682927 w 77"/>
                <a:gd name="T67" fmla="*/ 2048276258 h 66"/>
                <a:gd name="T68" fmla="*/ 327098201 w 77"/>
                <a:gd name="T69" fmla="*/ 1979525504 h 66"/>
                <a:gd name="T70" fmla="*/ 391337036 w 77"/>
                <a:gd name="T71" fmla="*/ 1711877667 h 66"/>
                <a:gd name="T72" fmla="*/ 391337036 w 77"/>
                <a:gd name="T73" fmla="*/ 1566152946 h 66"/>
                <a:gd name="T74" fmla="*/ 580737675 w 77"/>
                <a:gd name="T75" fmla="*/ 1382842997 h 66"/>
                <a:gd name="T76" fmla="*/ 455083321 w 77"/>
                <a:gd name="T77" fmla="*/ 1115139268 h 66"/>
                <a:gd name="T78" fmla="*/ 391337036 w 77"/>
                <a:gd name="T79" fmla="*/ 1046119986 h 66"/>
                <a:gd name="T80" fmla="*/ 265682927 w 77"/>
                <a:gd name="T81" fmla="*/ 931828695 h 66"/>
                <a:gd name="T82" fmla="*/ 63763460 w 77"/>
                <a:gd name="T83" fmla="*/ 711029065 h 66"/>
                <a:gd name="T84" fmla="*/ 0 w 77"/>
                <a:gd name="T85" fmla="*/ 37569840 h 6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77"/>
                <a:gd name="T130" fmla="*/ 0 h 66"/>
                <a:gd name="T131" fmla="*/ 77 w 77"/>
                <a:gd name="T132" fmla="*/ 66 h 6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77" h="66">
                  <a:moveTo>
                    <a:pt x="0" y="1"/>
                  </a:moveTo>
                  <a:lnTo>
                    <a:pt x="42" y="0"/>
                  </a:lnTo>
                  <a:lnTo>
                    <a:pt x="41" y="1"/>
                  </a:lnTo>
                  <a:lnTo>
                    <a:pt x="43" y="5"/>
                  </a:lnTo>
                  <a:lnTo>
                    <a:pt x="43" y="8"/>
                  </a:lnTo>
                  <a:lnTo>
                    <a:pt x="44" y="10"/>
                  </a:lnTo>
                  <a:lnTo>
                    <a:pt x="45" y="11"/>
                  </a:lnTo>
                  <a:lnTo>
                    <a:pt x="45" y="12"/>
                  </a:lnTo>
                  <a:lnTo>
                    <a:pt x="43" y="13"/>
                  </a:lnTo>
                  <a:lnTo>
                    <a:pt x="43" y="14"/>
                  </a:lnTo>
                  <a:lnTo>
                    <a:pt x="42" y="17"/>
                  </a:lnTo>
                  <a:lnTo>
                    <a:pt x="40" y="22"/>
                  </a:lnTo>
                  <a:lnTo>
                    <a:pt x="37" y="29"/>
                  </a:lnTo>
                  <a:lnTo>
                    <a:pt x="37" y="34"/>
                  </a:lnTo>
                  <a:lnTo>
                    <a:pt x="64" y="33"/>
                  </a:lnTo>
                  <a:lnTo>
                    <a:pt x="64" y="34"/>
                  </a:lnTo>
                  <a:lnTo>
                    <a:pt x="63" y="36"/>
                  </a:lnTo>
                  <a:lnTo>
                    <a:pt x="64" y="40"/>
                  </a:lnTo>
                  <a:lnTo>
                    <a:pt x="66" y="43"/>
                  </a:lnTo>
                  <a:lnTo>
                    <a:pt x="67" y="46"/>
                  </a:lnTo>
                  <a:lnTo>
                    <a:pt x="63" y="45"/>
                  </a:lnTo>
                  <a:lnTo>
                    <a:pt x="60" y="44"/>
                  </a:lnTo>
                  <a:lnTo>
                    <a:pt x="59" y="43"/>
                  </a:lnTo>
                  <a:lnTo>
                    <a:pt x="58" y="44"/>
                  </a:lnTo>
                  <a:lnTo>
                    <a:pt x="55" y="46"/>
                  </a:lnTo>
                  <a:lnTo>
                    <a:pt x="55" y="48"/>
                  </a:lnTo>
                  <a:lnTo>
                    <a:pt x="56" y="49"/>
                  </a:lnTo>
                  <a:lnTo>
                    <a:pt x="58" y="49"/>
                  </a:lnTo>
                  <a:lnTo>
                    <a:pt x="60" y="49"/>
                  </a:lnTo>
                  <a:lnTo>
                    <a:pt x="62" y="48"/>
                  </a:lnTo>
                  <a:lnTo>
                    <a:pt x="63" y="47"/>
                  </a:lnTo>
                  <a:lnTo>
                    <a:pt x="65" y="47"/>
                  </a:lnTo>
                  <a:lnTo>
                    <a:pt x="66" y="47"/>
                  </a:lnTo>
                  <a:lnTo>
                    <a:pt x="66" y="48"/>
                  </a:lnTo>
                  <a:lnTo>
                    <a:pt x="65" y="48"/>
                  </a:lnTo>
                  <a:lnTo>
                    <a:pt x="64" y="49"/>
                  </a:lnTo>
                  <a:lnTo>
                    <a:pt x="65" y="50"/>
                  </a:lnTo>
                  <a:lnTo>
                    <a:pt x="66" y="51"/>
                  </a:lnTo>
                  <a:lnTo>
                    <a:pt x="67" y="51"/>
                  </a:lnTo>
                  <a:lnTo>
                    <a:pt x="68" y="49"/>
                  </a:lnTo>
                  <a:lnTo>
                    <a:pt x="71" y="47"/>
                  </a:lnTo>
                  <a:lnTo>
                    <a:pt x="72" y="47"/>
                  </a:lnTo>
                  <a:lnTo>
                    <a:pt x="73" y="47"/>
                  </a:lnTo>
                  <a:lnTo>
                    <a:pt x="74" y="48"/>
                  </a:lnTo>
                  <a:lnTo>
                    <a:pt x="73" y="49"/>
                  </a:lnTo>
                  <a:lnTo>
                    <a:pt x="74" y="50"/>
                  </a:lnTo>
                  <a:lnTo>
                    <a:pt x="73" y="51"/>
                  </a:lnTo>
                  <a:lnTo>
                    <a:pt x="72" y="51"/>
                  </a:lnTo>
                  <a:lnTo>
                    <a:pt x="70" y="54"/>
                  </a:lnTo>
                  <a:lnTo>
                    <a:pt x="68" y="56"/>
                  </a:lnTo>
                  <a:lnTo>
                    <a:pt x="68" y="57"/>
                  </a:lnTo>
                  <a:lnTo>
                    <a:pt x="68" y="59"/>
                  </a:lnTo>
                  <a:lnTo>
                    <a:pt x="71" y="60"/>
                  </a:lnTo>
                  <a:lnTo>
                    <a:pt x="76" y="62"/>
                  </a:lnTo>
                  <a:lnTo>
                    <a:pt x="77" y="63"/>
                  </a:lnTo>
                  <a:lnTo>
                    <a:pt x="77" y="65"/>
                  </a:lnTo>
                  <a:lnTo>
                    <a:pt x="76" y="65"/>
                  </a:lnTo>
                  <a:lnTo>
                    <a:pt x="72" y="66"/>
                  </a:lnTo>
                  <a:lnTo>
                    <a:pt x="71" y="63"/>
                  </a:lnTo>
                  <a:lnTo>
                    <a:pt x="69" y="62"/>
                  </a:lnTo>
                  <a:lnTo>
                    <a:pt x="65" y="61"/>
                  </a:lnTo>
                  <a:lnTo>
                    <a:pt x="64" y="59"/>
                  </a:lnTo>
                  <a:lnTo>
                    <a:pt x="63" y="59"/>
                  </a:lnTo>
                  <a:lnTo>
                    <a:pt x="62" y="59"/>
                  </a:lnTo>
                  <a:lnTo>
                    <a:pt x="61" y="62"/>
                  </a:lnTo>
                  <a:lnTo>
                    <a:pt x="62" y="63"/>
                  </a:lnTo>
                  <a:lnTo>
                    <a:pt x="60" y="65"/>
                  </a:lnTo>
                  <a:lnTo>
                    <a:pt x="59" y="65"/>
                  </a:lnTo>
                  <a:lnTo>
                    <a:pt x="58" y="63"/>
                  </a:lnTo>
                  <a:lnTo>
                    <a:pt x="57" y="63"/>
                  </a:lnTo>
                  <a:lnTo>
                    <a:pt x="55" y="63"/>
                  </a:lnTo>
                  <a:lnTo>
                    <a:pt x="54" y="63"/>
                  </a:lnTo>
                  <a:lnTo>
                    <a:pt x="52" y="65"/>
                  </a:lnTo>
                  <a:lnTo>
                    <a:pt x="50" y="65"/>
                  </a:lnTo>
                  <a:lnTo>
                    <a:pt x="49" y="64"/>
                  </a:lnTo>
                  <a:lnTo>
                    <a:pt x="47" y="64"/>
                  </a:lnTo>
                  <a:lnTo>
                    <a:pt x="43" y="60"/>
                  </a:lnTo>
                  <a:lnTo>
                    <a:pt x="41" y="59"/>
                  </a:lnTo>
                  <a:lnTo>
                    <a:pt x="39" y="58"/>
                  </a:lnTo>
                  <a:lnTo>
                    <a:pt x="38" y="57"/>
                  </a:lnTo>
                  <a:lnTo>
                    <a:pt x="37" y="57"/>
                  </a:lnTo>
                  <a:lnTo>
                    <a:pt x="37" y="56"/>
                  </a:lnTo>
                  <a:lnTo>
                    <a:pt x="37" y="55"/>
                  </a:lnTo>
                  <a:lnTo>
                    <a:pt x="36" y="56"/>
                  </a:lnTo>
                  <a:lnTo>
                    <a:pt x="34" y="55"/>
                  </a:lnTo>
                  <a:lnTo>
                    <a:pt x="34" y="54"/>
                  </a:lnTo>
                  <a:lnTo>
                    <a:pt x="33" y="54"/>
                  </a:lnTo>
                  <a:lnTo>
                    <a:pt x="30" y="57"/>
                  </a:lnTo>
                  <a:lnTo>
                    <a:pt x="31" y="58"/>
                  </a:lnTo>
                  <a:lnTo>
                    <a:pt x="27" y="59"/>
                  </a:lnTo>
                  <a:lnTo>
                    <a:pt x="19" y="57"/>
                  </a:lnTo>
                  <a:lnTo>
                    <a:pt x="15" y="56"/>
                  </a:lnTo>
                  <a:lnTo>
                    <a:pt x="4" y="57"/>
                  </a:lnTo>
                  <a:lnTo>
                    <a:pt x="4" y="56"/>
                  </a:lnTo>
                  <a:lnTo>
                    <a:pt x="4" y="55"/>
                  </a:lnTo>
                  <a:lnTo>
                    <a:pt x="4" y="54"/>
                  </a:lnTo>
                  <a:lnTo>
                    <a:pt x="5" y="53"/>
                  </a:lnTo>
                  <a:lnTo>
                    <a:pt x="7" y="49"/>
                  </a:lnTo>
                  <a:lnTo>
                    <a:pt x="6" y="47"/>
                  </a:lnTo>
                  <a:lnTo>
                    <a:pt x="6" y="46"/>
                  </a:lnTo>
                  <a:lnTo>
                    <a:pt x="6" y="45"/>
                  </a:lnTo>
                  <a:lnTo>
                    <a:pt x="6" y="44"/>
                  </a:lnTo>
                  <a:lnTo>
                    <a:pt x="6" y="42"/>
                  </a:lnTo>
                  <a:lnTo>
                    <a:pt x="7" y="41"/>
                  </a:lnTo>
                  <a:lnTo>
                    <a:pt x="8" y="40"/>
                  </a:lnTo>
                  <a:lnTo>
                    <a:pt x="9" y="37"/>
                  </a:lnTo>
                  <a:lnTo>
                    <a:pt x="9" y="35"/>
                  </a:lnTo>
                  <a:lnTo>
                    <a:pt x="8" y="32"/>
                  </a:lnTo>
                  <a:lnTo>
                    <a:pt x="7" y="30"/>
                  </a:lnTo>
                  <a:lnTo>
                    <a:pt x="6" y="30"/>
                  </a:lnTo>
                  <a:lnTo>
                    <a:pt x="7" y="29"/>
                  </a:lnTo>
                  <a:lnTo>
                    <a:pt x="6" y="28"/>
                  </a:lnTo>
                  <a:lnTo>
                    <a:pt x="5" y="27"/>
                  </a:lnTo>
                  <a:lnTo>
                    <a:pt x="4" y="26"/>
                  </a:lnTo>
                  <a:lnTo>
                    <a:pt x="4" y="25"/>
                  </a:lnTo>
                  <a:lnTo>
                    <a:pt x="5" y="24"/>
                  </a:lnTo>
                  <a:lnTo>
                    <a:pt x="4" y="21"/>
                  </a:lnTo>
                  <a:lnTo>
                    <a:pt x="1" y="19"/>
                  </a:lnTo>
                  <a:lnTo>
                    <a:pt x="1" y="18"/>
                  </a:lnTo>
                  <a:lnTo>
                    <a:pt x="0" y="1"/>
                  </a:lnTo>
                  <a:close/>
                </a:path>
              </a:pathLst>
            </a:custGeom>
            <a:solidFill>
              <a:srgbClr val="6987EB"/>
            </a:solidFill>
            <a:ln w="12700" cmpd="sng">
              <a:solidFill>
                <a:schemeClr val="tx1"/>
              </a:solidFill>
              <a:prstDash val="solid"/>
              <a:round/>
              <a:headEnd/>
              <a:tailEnd/>
            </a:ln>
          </p:spPr>
          <p:txBody>
            <a:bodyPr/>
            <a:lstStyle/>
            <a:p>
              <a:endParaRPr lang="en-US"/>
            </a:p>
          </p:txBody>
        </p:sp>
        <p:sp>
          <p:nvSpPr>
            <p:cNvPr id="45262" name="Freeform 55"/>
            <p:cNvSpPr>
              <a:spLocks/>
            </p:cNvSpPr>
            <p:nvPr/>
          </p:nvSpPr>
          <p:spPr bwMode="auto">
            <a:xfrm>
              <a:off x="3633" y="1799"/>
              <a:ext cx="277" cy="463"/>
            </a:xfrm>
            <a:custGeom>
              <a:avLst/>
              <a:gdLst>
                <a:gd name="T0" fmla="*/ 580538160 w 54"/>
                <a:gd name="T1" fmla="*/ 76092437 h 95"/>
                <a:gd name="T2" fmla="*/ 781835111 w 54"/>
                <a:gd name="T3" fmla="*/ 181439407 h 95"/>
                <a:gd name="T4" fmla="*/ 971272526 w 54"/>
                <a:gd name="T5" fmla="*/ 294760092 h 95"/>
                <a:gd name="T6" fmla="*/ 971272526 w 54"/>
                <a:gd name="T7" fmla="*/ 438969087 h 95"/>
                <a:gd name="T8" fmla="*/ 907453057 w 54"/>
                <a:gd name="T9" fmla="*/ 552289928 h 95"/>
                <a:gd name="T10" fmla="*/ 705679584 w 54"/>
                <a:gd name="T11" fmla="*/ 702838687 h 95"/>
                <a:gd name="T12" fmla="*/ 580538160 w 54"/>
                <a:gd name="T13" fmla="*/ 733729569 h 95"/>
                <a:gd name="T14" fmla="*/ 326896759 w 54"/>
                <a:gd name="T15" fmla="*/ 770957330 h 95"/>
                <a:gd name="T16" fmla="*/ 265592367 w 54"/>
                <a:gd name="T17" fmla="*/ 884278172 h 95"/>
                <a:gd name="T18" fmla="*/ 391210724 w 54"/>
                <a:gd name="T19" fmla="*/ 997599637 h 95"/>
                <a:gd name="T20" fmla="*/ 265592367 w 54"/>
                <a:gd name="T21" fmla="*/ 1255131578 h 95"/>
                <a:gd name="T22" fmla="*/ 63727197 w 54"/>
                <a:gd name="T23" fmla="*/ 1323246791 h 95"/>
                <a:gd name="T24" fmla="*/ 0 w 54"/>
                <a:gd name="T25" fmla="*/ 1436567008 h 95"/>
                <a:gd name="T26" fmla="*/ 0 w 54"/>
                <a:gd name="T27" fmla="*/ 1512660712 h 95"/>
                <a:gd name="T28" fmla="*/ 63727197 w 54"/>
                <a:gd name="T29" fmla="*/ 1768556344 h 95"/>
                <a:gd name="T30" fmla="*/ 326896759 w 54"/>
                <a:gd name="T31" fmla="*/ 1949995205 h 95"/>
                <a:gd name="T32" fmla="*/ 644283105 w 54"/>
                <a:gd name="T33" fmla="*/ 2102166393 h 95"/>
                <a:gd name="T34" fmla="*/ 846148337 w 54"/>
                <a:gd name="T35" fmla="*/ 2147483647 h 95"/>
                <a:gd name="T36" fmla="*/ 971272526 w 54"/>
                <a:gd name="T37" fmla="*/ 2147483647 h 95"/>
                <a:gd name="T38" fmla="*/ 1224820280 w 54"/>
                <a:gd name="T39" fmla="*/ 2147483647 h 95"/>
                <a:gd name="T40" fmla="*/ 1224820280 w 54"/>
                <a:gd name="T41" fmla="*/ 2147483647 h 95"/>
                <a:gd name="T42" fmla="*/ 1035475444 w 54"/>
                <a:gd name="T43" fmla="*/ 2147483647 h 95"/>
                <a:gd name="T44" fmla="*/ 1224820280 w 54"/>
                <a:gd name="T45" fmla="*/ 2147483647 h 95"/>
                <a:gd name="T46" fmla="*/ 1551826607 w 54"/>
                <a:gd name="T47" fmla="*/ 2147483647 h 95"/>
                <a:gd name="T48" fmla="*/ 1878724269 w 54"/>
                <a:gd name="T49" fmla="*/ 2147483647 h 95"/>
                <a:gd name="T50" fmla="*/ 1942451815 w 54"/>
                <a:gd name="T51" fmla="*/ 2147483647 h 95"/>
                <a:gd name="T52" fmla="*/ 1878724269 w 54"/>
                <a:gd name="T53" fmla="*/ 2147483647 h 95"/>
                <a:gd name="T54" fmla="*/ 2068069761 w 54"/>
                <a:gd name="T55" fmla="*/ 2147483647 h 95"/>
                <a:gd name="T56" fmla="*/ 2131798620 w 54"/>
                <a:gd name="T57" fmla="*/ 2147483647 h 95"/>
                <a:gd name="T58" fmla="*/ 2147483647 w 54"/>
                <a:gd name="T59" fmla="*/ 2147483647 h 95"/>
                <a:gd name="T60" fmla="*/ 2147483647 w 54"/>
                <a:gd name="T61" fmla="*/ 2147483647 h 95"/>
                <a:gd name="T62" fmla="*/ 2147483647 w 54"/>
                <a:gd name="T63" fmla="*/ 2147483647 h 95"/>
                <a:gd name="T64" fmla="*/ 2147483647 w 54"/>
                <a:gd name="T65" fmla="*/ 2147483647 h 95"/>
                <a:gd name="T66" fmla="*/ 2147483647 w 54"/>
                <a:gd name="T67" fmla="*/ 2147483647 h 95"/>
                <a:gd name="T68" fmla="*/ 2147483647 w 54"/>
                <a:gd name="T69" fmla="*/ 2147483647 h 95"/>
                <a:gd name="T70" fmla="*/ 2147483647 w 54"/>
                <a:gd name="T71" fmla="*/ 2147483647 h 95"/>
                <a:gd name="T72" fmla="*/ 2147483647 w 54"/>
                <a:gd name="T73" fmla="*/ 2147483647 h 95"/>
                <a:gd name="T74" fmla="*/ 2147483647 w 54"/>
                <a:gd name="T75" fmla="*/ 2147483647 h 95"/>
                <a:gd name="T76" fmla="*/ 2147483647 w 54"/>
                <a:gd name="T77" fmla="*/ 2147483647 h 95"/>
                <a:gd name="T78" fmla="*/ 2147483647 w 54"/>
                <a:gd name="T79" fmla="*/ 2147483647 h 95"/>
                <a:gd name="T80" fmla="*/ 2147483647 w 54"/>
                <a:gd name="T81" fmla="*/ 2147483647 h 95"/>
                <a:gd name="T82" fmla="*/ 2147483647 w 54"/>
                <a:gd name="T83" fmla="*/ 2147483647 h 95"/>
                <a:gd name="T84" fmla="*/ 2147483647 w 54"/>
                <a:gd name="T85" fmla="*/ 2102166393 h 95"/>
                <a:gd name="T86" fmla="*/ 2147483647 w 54"/>
                <a:gd name="T87" fmla="*/ 1988859900 h 95"/>
                <a:gd name="T88" fmla="*/ 2147483647 w 54"/>
                <a:gd name="T89" fmla="*/ 476199655 h 95"/>
                <a:gd name="T90" fmla="*/ 2147483647 w 54"/>
                <a:gd name="T91" fmla="*/ 408081636 h 95"/>
                <a:gd name="T92" fmla="*/ 2147483647 w 54"/>
                <a:gd name="T93" fmla="*/ 218667792 h 95"/>
                <a:gd name="T94" fmla="*/ 2147483647 w 54"/>
                <a:gd name="T95" fmla="*/ 113320880 h 95"/>
                <a:gd name="T96" fmla="*/ 2147483647 w 54"/>
                <a:gd name="T97" fmla="*/ 0 h 9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4"/>
                <a:gd name="T148" fmla="*/ 0 h 95"/>
                <a:gd name="T149" fmla="*/ 54 w 54"/>
                <a:gd name="T150" fmla="*/ 95 h 95"/>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4" h="95">
                  <a:moveTo>
                    <a:pt x="44" y="0"/>
                  </a:moveTo>
                  <a:lnTo>
                    <a:pt x="9" y="2"/>
                  </a:lnTo>
                  <a:lnTo>
                    <a:pt x="9" y="3"/>
                  </a:lnTo>
                  <a:lnTo>
                    <a:pt x="12" y="5"/>
                  </a:lnTo>
                  <a:lnTo>
                    <a:pt x="12" y="6"/>
                  </a:lnTo>
                  <a:lnTo>
                    <a:pt x="15" y="8"/>
                  </a:lnTo>
                  <a:lnTo>
                    <a:pt x="16" y="11"/>
                  </a:lnTo>
                  <a:lnTo>
                    <a:pt x="15" y="12"/>
                  </a:lnTo>
                  <a:lnTo>
                    <a:pt x="14" y="14"/>
                  </a:lnTo>
                  <a:lnTo>
                    <a:pt x="14" y="15"/>
                  </a:lnTo>
                  <a:lnTo>
                    <a:pt x="14" y="16"/>
                  </a:lnTo>
                  <a:lnTo>
                    <a:pt x="11" y="19"/>
                  </a:lnTo>
                  <a:lnTo>
                    <a:pt x="9" y="19"/>
                  </a:lnTo>
                  <a:lnTo>
                    <a:pt x="9" y="20"/>
                  </a:lnTo>
                  <a:lnTo>
                    <a:pt x="6" y="20"/>
                  </a:lnTo>
                  <a:lnTo>
                    <a:pt x="5" y="21"/>
                  </a:lnTo>
                  <a:lnTo>
                    <a:pt x="4" y="23"/>
                  </a:lnTo>
                  <a:lnTo>
                    <a:pt x="4" y="24"/>
                  </a:lnTo>
                  <a:lnTo>
                    <a:pt x="6" y="26"/>
                  </a:lnTo>
                  <a:lnTo>
                    <a:pt x="6" y="27"/>
                  </a:lnTo>
                  <a:lnTo>
                    <a:pt x="6" y="29"/>
                  </a:lnTo>
                  <a:lnTo>
                    <a:pt x="4" y="34"/>
                  </a:lnTo>
                  <a:lnTo>
                    <a:pt x="2" y="35"/>
                  </a:lnTo>
                  <a:lnTo>
                    <a:pt x="1" y="36"/>
                  </a:lnTo>
                  <a:lnTo>
                    <a:pt x="1" y="38"/>
                  </a:lnTo>
                  <a:lnTo>
                    <a:pt x="0" y="39"/>
                  </a:lnTo>
                  <a:lnTo>
                    <a:pt x="0" y="40"/>
                  </a:lnTo>
                  <a:lnTo>
                    <a:pt x="0" y="41"/>
                  </a:lnTo>
                  <a:lnTo>
                    <a:pt x="0" y="45"/>
                  </a:lnTo>
                  <a:lnTo>
                    <a:pt x="1" y="48"/>
                  </a:lnTo>
                  <a:lnTo>
                    <a:pt x="1" y="49"/>
                  </a:lnTo>
                  <a:lnTo>
                    <a:pt x="5" y="53"/>
                  </a:lnTo>
                  <a:lnTo>
                    <a:pt x="9" y="56"/>
                  </a:lnTo>
                  <a:lnTo>
                    <a:pt x="10" y="57"/>
                  </a:lnTo>
                  <a:lnTo>
                    <a:pt x="12" y="64"/>
                  </a:lnTo>
                  <a:lnTo>
                    <a:pt x="13" y="64"/>
                  </a:lnTo>
                  <a:lnTo>
                    <a:pt x="14" y="63"/>
                  </a:lnTo>
                  <a:lnTo>
                    <a:pt x="15" y="62"/>
                  </a:lnTo>
                  <a:lnTo>
                    <a:pt x="18" y="64"/>
                  </a:lnTo>
                  <a:lnTo>
                    <a:pt x="19" y="65"/>
                  </a:lnTo>
                  <a:lnTo>
                    <a:pt x="18" y="67"/>
                  </a:lnTo>
                  <a:lnTo>
                    <a:pt x="19" y="69"/>
                  </a:lnTo>
                  <a:lnTo>
                    <a:pt x="16" y="72"/>
                  </a:lnTo>
                  <a:lnTo>
                    <a:pt x="16" y="73"/>
                  </a:lnTo>
                  <a:lnTo>
                    <a:pt x="17" y="75"/>
                  </a:lnTo>
                  <a:lnTo>
                    <a:pt x="19" y="78"/>
                  </a:lnTo>
                  <a:lnTo>
                    <a:pt x="23" y="80"/>
                  </a:lnTo>
                  <a:lnTo>
                    <a:pt x="24" y="81"/>
                  </a:lnTo>
                  <a:lnTo>
                    <a:pt x="28" y="84"/>
                  </a:lnTo>
                  <a:lnTo>
                    <a:pt x="29" y="87"/>
                  </a:lnTo>
                  <a:lnTo>
                    <a:pt x="30" y="88"/>
                  </a:lnTo>
                  <a:lnTo>
                    <a:pt x="30" y="89"/>
                  </a:lnTo>
                  <a:lnTo>
                    <a:pt x="29" y="90"/>
                  </a:lnTo>
                  <a:lnTo>
                    <a:pt x="29" y="91"/>
                  </a:lnTo>
                  <a:lnTo>
                    <a:pt x="32" y="95"/>
                  </a:lnTo>
                  <a:lnTo>
                    <a:pt x="32" y="94"/>
                  </a:lnTo>
                  <a:lnTo>
                    <a:pt x="33" y="94"/>
                  </a:lnTo>
                  <a:lnTo>
                    <a:pt x="34" y="95"/>
                  </a:lnTo>
                  <a:lnTo>
                    <a:pt x="34" y="92"/>
                  </a:lnTo>
                  <a:lnTo>
                    <a:pt x="36" y="91"/>
                  </a:lnTo>
                  <a:lnTo>
                    <a:pt x="38" y="91"/>
                  </a:lnTo>
                  <a:lnTo>
                    <a:pt x="40" y="92"/>
                  </a:lnTo>
                  <a:lnTo>
                    <a:pt x="42" y="93"/>
                  </a:lnTo>
                  <a:lnTo>
                    <a:pt x="43" y="93"/>
                  </a:lnTo>
                  <a:lnTo>
                    <a:pt x="43" y="89"/>
                  </a:lnTo>
                  <a:lnTo>
                    <a:pt x="42" y="87"/>
                  </a:lnTo>
                  <a:lnTo>
                    <a:pt x="44" y="87"/>
                  </a:lnTo>
                  <a:lnTo>
                    <a:pt x="48" y="86"/>
                  </a:lnTo>
                  <a:lnTo>
                    <a:pt x="48" y="85"/>
                  </a:lnTo>
                  <a:lnTo>
                    <a:pt x="47" y="83"/>
                  </a:lnTo>
                  <a:lnTo>
                    <a:pt x="47" y="81"/>
                  </a:lnTo>
                  <a:lnTo>
                    <a:pt x="48" y="80"/>
                  </a:lnTo>
                  <a:lnTo>
                    <a:pt x="48" y="79"/>
                  </a:lnTo>
                  <a:lnTo>
                    <a:pt x="48" y="76"/>
                  </a:lnTo>
                  <a:lnTo>
                    <a:pt x="48" y="73"/>
                  </a:lnTo>
                  <a:lnTo>
                    <a:pt x="50" y="71"/>
                  </a:lnTo>
                  <a:lnTo>
                    <a:pt x="52" y="68"/>
                  </a:lnTo>
                  <a:lnTo>
                    <a:pt x="52" y="67"/>
                  </a:lnTo>
                  <a:lnTo>
                    <a:pt x="54" y="64"/>
                  </a:lnTo>
                  <a:lnTo>
                    <a:pt x="53" y="60"/>
                  </a:lnTo>
                  <a:lnTo>
                    <a:pt x="52" y="57"/>
                  </a:lnTo>
                  <a:lnTo>
                    <a:pt x="52" y="55"/>
                  </a:lnTo>
                  <a:lnTo>
                    <a:pt x="52" y="54"/>
                  </a:lnTo>
                  <a:lnTo>
                    <a:pt x="52" y="53"/>
                  </a:lnTo>
                  <a:lnTo>
                    <a:pt x="49" y="13"/>
                  </a:lnTo>
                  <a:lnTo>
                    <a:pt x="48" y="12"/>
                  </a:lnTo>
                  <a:lnTo>
                    <a:pt x="48" y="11"/>
                  </a:lnTo>
                  <a:lnTo>
                    <a:pt x="47" y="8"/>
                  </a:lnTo>
                  <a:lnTo>
                    <a:pt x="46" y="6"/>
                  </a:lnTo>
                  <a:lnTo>
                    <a:pt x="45" y="5"/>
                  </a:lnTo>
                  <a:lnTo>
                    <a:pt x="44" y="3"/>
                  </a:lnTo>
                  <a:lnTo>
                    <a:pt x="44" y="0"/>
                  </a:lnTo>
                  <a:close/>
                </a:path>
              </a:pathLst>
            </a:custGeom>
            <a:solidFill>
              <a:srgbClr val="6987EB"/>
            </a:solidFill>
            <a:ln w="12700" cmpd="sng">
              <a:solidFill>
                <a:schemeClr val="tx1"/>
              </a:solidFill>
              <a:prstDash val="solid"/>
              <a:round/>
              <a:headEnd/>
              <a:tailEnd/>
            </a:ln>
          </p:spPr>
          <p:txBody>
            <a:bodyPr/>
            <a:lstStyle/>
            <a:p>
              <a:endParaRPr lang="en-US"/>
            </a:p>
          </p:txBody>
        </p:sp>
        <p:sp>
          <p:nvSpPr>
            <p:cNvPr id="45263" name="Freeform 56"/>
            <p:cNvSpPr>
              <a:spLocks/>
            </p:cNvSpPr>
            <p:nvPr/>
          </p:nvSpPr>
          <p:spPr bwMode="auto">
            <a:xfrm>
              <a:off x="3925" y="1506"/>
              <a:ext cx="267" cy="346"/>
            </a:xfrm>
            <a:custGeom>
              <a:avLst/>
              <a:gdLst>
                <a:gd name="T0" fmla="*/ 1706929678 w 52"/>
                <a:gd name="T1" fmla="*/ 2147483647 h 71"/>
                <a:gd name="T2" fmla="*/ 2147483647 w 52"/>
                <a:gd name="T3" fmla="*/ 2147483647 h 71"/>
                <a:gd name="T4" fmla="*/ 2147483647 w 52"/>
                <a:gd name="T5" fmla="*/ 2147483647 h 71"/>
                <a:gd name="T6" fmla="*/ 2147483647 w 52"/>
                <a:gd name="T7" fmla="*/ 2137510747 h 71"/>
                <a:gd name="T8" fmla="*/ 2147483647 w 52"/>
                <a:gd name="T9" fmla="*/ 2024265756 h 71"/>
                <a:gd name="T10" fmla="*/ 2147483647 w 52"/>
                <a:gd name="T11" fmla="*/ 1911343880 h 71"/>
                <a:gd name="T12" fmla="*/ 2147483647 w 52"/>
                <a:gd name="T13" fmla="*/ 1843010644 h 71"/>
                <a:gd name="T14" fmla="*/ 2147483647 w 52"/>
                <a:gd name="T15" fmla="*/ 1880215043 h 71"/>
                <a:gd name="T16" fmla="*/ 2147483647 w 52"/>
                <a:gd name="T17" fmla="*/ 1843010644 h 71"/>
                <a:gd name="T18" fmla="*/ 2147483647 w 52"/>
                <a:gd name="T19" fmla="*/ 1692809516 h 71"/>
                <a:gd name="T20" fmla="*/ 2147483647 w 52"/>
                <a:gd name="T21" fmla="*/ 1548435688 h 71"/>
                <a:gd name="T22" fmla="*/ 2147483647 w 52"/>
                <a:gd name="T23" fmla="*/ 1027698544 h 71"/>
                <a:gd name="T24" fmla="*/ 2147483647 w 52"/>
                <a:gd name="T25" fmla="*/ 1027698544 h 71"/>
                <a:gd name="T26" fmla="*/ 2147483647 w 52"/>
                <a:gd name="T27" fmla="*/ 1322270069 h 71"/>
                <a:gd name="T28" fmla="*/ 2147483647 w 52"/>
                <a:gd name="T29" fmla="*/ 1291073553 h 71"/>
                <a:gd name="T30" fmla="*/ 2147483647 w 52"/>
                <a:gd name="T31" fmla="*/ 1253865411 h 71"/>
                <a:gd name="T32" fmla="*/ 2147483647 w 52"/>
                <a:gd name="T33" fmla="*/ 1102180947 h 71"/>
                <a:gd name="T34" fmla="*/ 2147483647 w 52"/>
                <a:gd name="T35" fmla="*/ 1027698544 h 71"/>
                <a:gd name="T36" fmla="*/ 2147483647 w 52"/>
                <a:gd name="T37" fmla="*/ 959682809 h 71"/>
                <a:gd name="T38" fmla="*/ 2147483647 w 52"/>
                <a:gd name="T39" fmla="*/ 883646584 h 71"/>
                <a:gd name="T40" fmla="*/ 2147483647 w 52"/>
                <a:gd name="T41" fmla="*/ 626284292 h 71"/>
                <a:gd name="T42" fmla="*/ 2147483647 w 52"/>
                <a:gd name="T43" fmla="*/ 513105733 h 71"/>
                <a:gd name="T44" fmla="*/ 2147483647 w 52"/>
                <a:gd name="T45" fmla="*/ 438622394 h 71"/>
                <a:gd name="T46" fmla="*/ 2147483647 w 52"/>
                <a:gd name="T47" fmla="*/ 370540851 h 71"/>
                <a:gd name="T48" fmla="*/ 2147483647 w 52"/>
                <a:gd name="T49" fmla="*/ 257296250 h 71"/>
                <a:gd name="T50" fmla="*/ 1962017952 w 52"/>
                <a:gd name="T51" fmla="*/ 144117729 h 71"/>
                <a:gd name="T52" fmla="*/ 1706929678 w 52"/>
                <a:gd name="T53" fmla="*/ 76035855 h 71"/>
                <a:gd name="T54" fmla="*/ 1376950307 w 52"/>
                <a:gd name="T55" fmla="*/ 37208619 h 71"/>
                <a:gd name="T56" fmla="*/ 1171069543 w 52"/>
                <a:gd name="T57" fmla="*/ 37208619 h 71"/>
                <a:gd name="T58" fmla="*/ 979788499 w 52"/>
                <a:gd name="T59" fmla="*/ 113244406 h 71"/>
                <a:gd name="T60" fmla="*/ 979788499 w 52"/>
                <a:gd name="T61" fmla="*/ 218534910 h 71"/>
                <a:gd name="T62" fmla="*/ 1044514538 w 52"/>
                <a:gd name="T63" fmla="*/ 257296250 h 71"/>
                <a:gd name="T64" fmla="*/ 979788499 w 52"/>
                <a:gd name="T65" fmla="*/ 294570823 h 71"/>
                <a:gd name="T66" fmla="*/ 853237437 w 52"/>
                <a:gd name="T67" fmla="*/ 370540851 h 71"/>
                <a:gd name="T68" fmla="*/ 788971460 w 52"/>
                <a:gd name="T69" fmla="*/ 475831159 h 71"/>
                <a:gd name="T70" fmla="*/ 788971460 w 52"/>
                <a:gd name="T71" fmla="*/ 626284292 h 71"/>
                <a:gd name="T72" fmla="*/ 649807650 w 52"/>
                <a:gd name="T73" fmla="*/ 589075526 h 71"/>
                <a:gd name="T74" fmla="*/ 649807650 w 52"/>
                <a:gd name="T75" fmla="*/ 475831159 h 71"/>
                <a:gd name="T76" fmla="*/ 649807650 w 52"/>
                <a:gd name="T77" fmla="*/ 407749304 h 71"/>
                <a:gd name="T78" fmla="*/ 523256917 w 52"/>
                <a:gd name="T79" fmla="*/ 475831159 h 71"/>
                <a:gd name="T80" fmla="*/ 523256917 w 52"/>
                <a:gd name="T81" fmla="*/ 589075526 h 71"/>
                <a:gd name="T82" fmla="*/ 332435852 w 52"/>
                <a:gd name="T83" fmla="*/ 626284292 h 71"/>
                <a:gd name="T84" fmla="*/ 268170203 w 52"/>
                <a:gd name="T85" fmla="*/ 702319738 h 71"/>
                <a:gd name="T86" fmla="*/ 190820243 w 52"/>
                <a:gd name="T87" fmla="*/ 846438442 h 71"/>
                <a:gd name="T88" fmla="*/ 126554307 w 52"/>
                <a:gd name="T89" fmla="*/ 1027698544 h 71"/>
                <a:gd name="T90" fmla="*/ 64744092 w 52"/>
                <a:gd name="T91" fmla="*/ 1178151053 h 71"/>
                <a:gd name="T92" fmla="*/ 126554307 w 52"/>
                <a:gd name="T93" fmla="*/ 1359476963 h 71"/>
                <a:gd name="T94" fmla="*/ 126554307 w 52"/>
                <a:gd name="T95" fmla="*/ 1511230042 h 71"/>
                <a:gd name="T96" fmla="*/ 394246498 w 52"/>
                <a:gd name="T97" fmla="*/ 1843010644 h 71"/>
                <a:gd name="T98" fmla="*/ 458990611 w 52"/>
                <a:gd name="T99" fmla="*/ 2024265756 h 71"/>
                <a:gd name="T100" fmla="*/ 458990611 w 52"/>
                <a:gd name="T101" fmla="*/ 2061461422 h 71"/>
                <a:gd name="T102" fmla="*/ 394246498 w 52"/>
                <a:gd name="T103" fmla="*/ 2147483647 h 71"/>
                <a:gd name="T104" fmla="*/ 126554307 w 52"/>
                <a:gd name="T105" fmla="*/ 2147483647 h 71"/>
                <a:gd name="T106" fmla="*/ 0 w 52"/>
                <a:gd name="T107" fmla="*/ 2147483647 h 7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52"/>
                <a:gd name="T163" fmla="*/ 0 h 71"/>
                <a:gd name="T164" fmla="*/ 52 w 52"/>
                <a:gd name="T165" fmla="*/ 71 h 71"/>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52" h="71">
                  <a:moveTo>
                    <a:pt x="0" y="71"/>
                  </a:moveTo>
                  <a:lnTo>
                    <a:pt x="26" y="68"/>
                  </a:lnTo>
                  <a:lnTo>
                    <a:pt x="26" y="69"/>
                  </a:lnTo>
                  <a:lnTo>
                    <a:pt x="43" y="67"/>
                  </a:lnTo>
                  <a:lnTo>
                    <a:pt x="43" y="66"/>
                  </a:lnTo>
                  <a:lnTo>
                    <a:pt x="45" y="62"/>
                  </a:lnTo>
                  <a:lnTo>
                    <a:pt x="45" y="61"/>
                  </a:lnTo>
                  <a:lnTo>
                    <a:pt x="45" y="58"/>
                  </a:lnTo>
                  <a:lnTo>
                    <a:pt x="46" y="56"/>
                  </a:lnTo>
                  <a:lnTo>
                    <a:pt x="48" y="55"/>
                  </a:lnTo>
                  <a:lnTo>
                    <a:pt x="48" y="52"/>
                  </a:lnTo>
                  <a:lnTo>
                    <a:pt x="49" y="52"/>
                  </a:lnTo>
                  <a:lnTo>
                    <a:pt x="49" y="51"/>
                  </a:lnTo>
                  <a:lnTo>
                    <a:pt x="50" y="50"/>
                  </a:lnTo>
                  <a:lnTo>
                    <a:pt x="50" y="51"/>
                  </a:lnTo>
                  <a:lnTo>
                    <a:pt x="51" y="51"/>
                  </a:lnTo>
                  <a:lnTo>
                    <a:pt x="52" y="50"/>
                  </a:lnTo>
                  <a:lnTo>
                    <a:pt x="52" y="49"/>
                  </a:lnTo>
                  <a:lnTo>
                    <a:pt x="52" y="46"/>
                  </a:lnTo>
                  <a:lnTo>
                    <a:pt x="52" y="43"/>
                  </a:lnTo>
                  <a:lnTo>
                    <a:pt x="51" y="42"/>
                  </a:lnTo>
                  <a:lnTo>
                    <a:pt x="51" y="37"/>
                  </a:lnTo>
                  <a:lnTo>
                    <a:pt x="47" y="28"/>
                  </a:lnTo>
                  <a:lnTo>
                    <a:pt x="43" y="27"/>
                  </a:lnTo>
                  <a:lnTo>
                    <a:pt x="42" y="28"/>
                  </a:lnTo>
                  <a:lnTo>
                    <a:pt x="40" y="29"/>
                  </a:lnTo>
                  <a:lnTo>
                    <a:pt x="36" y="36"/>
                  </a:lnTo>
                  <a:lnTo>
                    <a:pt x="35" y="36"/>
                  </a:lnTo>
                  <a:lnTo>
                    <a:pt x="35" y="35"/>
                  </a:lnTo>
                  <a:lnTo>
                    <a:pt x="33" y="35"/>
                  </a:lnTo>
                  <a:lnTo>
                    <a:pt x="33" y="34"/>
                  </a:lnTo>
                  <a:lnTo>
                    <a:pt x="32" y="33"/>
                  </a:lnTo>
                  <a:lnTo>
                    <a:pt x="33" y="30"/>
                  </a:lnTo>
                  <a:lnTo>
                    <a:pt x="33" y="29"/>
                  </a:lnTo>
                  <a:lnTo>
                    <a:pt x="36" y="28"/>
                  </a:lnTo>
                  <a:lnTo>
                    <a:pt x="36" y="26"/>
                  </a:lnTo>
                  <a:lnTo>
                    <a:pt x="37" y="24"/>
                  </a:lnTo>
                  <a:lnTo>
                    <a:pt x="38" y="24"/>
                  </a:lnTo>
                  <a:lnTo>
                    <a:pt x="38" y="22"/>
                  </a:lnTo>
                  <a:lnTo>
                    <a:pt x="38" y="17"/>
                  </a:lnTo>
                  <a:lnTo>
                    <a:pt x="38" y="15"/>
                  </a:lnTo>
                  <a:lnTo>
                    <a:pt x="37" y="14"/>
                  </a:lnTo>
                  <a:lnTo>
                    <a:pt x="36" y="12"/>
                  </a:lnTo>
                  <a:lnTo>
                    <a:pt x="35" y="12"/>
                  </a:lnTo>
                  <a:lnTo>
                    <a:pt x="36" y="11"/>
                  </a:lnTo>
                  <a:lnTo>
                    <a:pt x="37" y="10"/>
                  </a:lnTo>
                  <a:lnTo>
                    <a:pt x="36" y="7"/>
                  </a:lnTo>
                  <a:lnTo>
                    <a:pt x="34" y="6"/>
                  </a:lnTo>
                  <a:lnTo>
                    <a:pt x="30" y="4"/>
                  </a:lnTo>
                  <a:lnTo>
                    <a:pt x="27" y="3"/>
                  </a:lnTo>
                  <a:lnTo>
                    <a:pt x="26" y="2"/>
                  </a:lnTo>
                  <a:lnTo>
                    <a:pt x="23" y="2"/>
                  </a:lnTo>
                  <a:lnTo>
                    <a:pt x="21" y="1"/>
                  </a:lnTo>
                  <a:lnTo>
                    <a:pt x="19" y="0"/>
                  </a:lnTo>
                  <a:lnTo>
                    <a:pt x="18" y="1"/>
                  </a:lnTo>
                  <a:lnTo>
                    <a:pt x="17" y="1"/>
                  </a:lnTo>
                  <a:lnTo>
                    <a:pt x="15" y="3"/>
                  </a:lnTo>
                  <a:lnTo>
                    <a:pt x="15" y="5"/>
                  </a:lnTo>
                  <a:lnTo>
                    <a:pt x="15" y="6"/>
                  </a:lnTo>
                  <a:lnTo>
                    <a:pt x="16" y="6"/>
                  </a:lnTo>
                  <a:lnTo>
                    <a:pt x="16" y="7"/>
                  </a:lnTo>
                  <a:lnTo>
                    <a:pt x="15" y="8"/>
                  </a:lnTo>
                  <a:lnTo>
                    <a:pt x="14" y="8"/>
                  </a:lnTo>
                  <a:lnTo>
                    <a:pt x="13" y="10"/>
                  </a:lnTo>
                  <a:lnTo>
                    <a:pt x="12" y="11"/>
                  </a:lnTo>
                  <a:lnTo>
                    <a:pt x="12" y="13"/>
                  </a:lnTo>
                  <a:lnTo>
                    <a:pt x="13" y="15"/>
                  </a:lnTo>
                  <a:lnTo>
                    <a:pt x="12" y="17"/>
                  </a:lnTo>
                  <a:lnTo>
                    <a:pt x="10" y="18"/>
                  </a:lnTo>
                  <a:lnTo>
                    <a:pt x="10" y="16"/>
                  </a:lnTo>
                  <a:lnTo>
                    <a:pt x="10" y="14"/>
                  </a:lnTo>
                  <a:lnTo>
                    <a:pt x="10" y="13"/>
                  </a:lnTo>
                  <a:lnTo>
                    <a:pt x="10" y="12"/>
                  </a:lnTo>
                  <a:lnTo>
                    <a:pt x="10" y="11"/>
                  </a:lnTo>
                  <a:lnTo>
                    <a:pt x="9" y="12"/>
                  </a:lnTo>
                  <a:lnTo>
                    <a:pt x="8" y="13"/>
                  </a:lnTo>
                  <a:lnTo>
                    <a:pt x="8" y="15"/>
                  </a:lnTo>
                  <a:lnTo>
                    <a:pt x="8" y="16"/>
                  </a:lnTo>
                  <a:lnTo>
                    <a:pt x="7" y="16"/>
                  </a:lnTo>
                  <a:lnTo>
                    <a:pt x="5" y="17"/>
                  </a:lnTo>
                  <a:lnTo>
                    <a:pt x="5" y="18"/>
                  </a:lnTo>
                  <a:lnTo>
                    <a:pt x="4" y="19"/>
                  </a:lnTo>
                  <a:lnTo>
                    <a:pt x="3" y="21"/>
                  </a:lnTo>
                  <a:lnTo>
                    <a:pt x="3" y="23"/>
                  </a:lnTo>
                  <a:lnTo>
                    <a:pt x="3" y="26"/>
                  </a:lnTo>
                  <a:lnTo>
                    <a:pt x="2" y="28"/>
                  </a:lnTo>
                  <a:lnTo>
                    <a:pt x="1" y="31"/>
                  </a:lnTo>
                  <a:lnTo>
                    <a:pt x="1" y="32"/>
                  </a:lnTo>
                  <a:lnTo>
                    <a:pt x="1" y="33"/>
                  </a:lnTo>
                  <a:lnTo>
                    <a:pt x="2" y="37"/>
                  </a:lnTo>
                  <a:lnTo>
                    <a:pt x="1" y="39"/>
                  </a:lnTo>
                  <a:lnTo>
                    <a:pt x="2" y="41"/>
                  </a:lnTo>
                  <a:lnTo>
                    <a:pt x="5" y="46"/>
                  </a:lnTo>
                  <a:lnTo>
                    <a:pt x="6" y="50"/>
                  </a:lnTo>
                  <a:lnTo>
                    <a:pt x="6" y="54"/>
                  </a:lnTo>
                  <a:lnTo>
                    <a:pt x="7" y="55"/>
                  </a:lnTo>
                  <a:lnTo>
                    <a:pt x="7" y="56"/>
                  </a:lnTo>
                  <a:lnTo>
                    <a:pt x="6" y="59"/>
                  </a:lnTo>
                  <a:lnTo>
                    <a:pt x="6" y="62"/>
                  </a:lnTo>
                  <a:lnTo>
                    <a:pt x="5" y="64"/>
                  </a:lnTo>
                  <a:lnTo>
                    <a:pt x="2" y="69"/>
                  </a:lnTo>
                  <a:lnTo>
                    <a:pt x="1" y="71"/>
                  </a:lnTo>
                  <a:lnTo>
                    <a:pt x="0" y="71"/>
                  </a:lnTo>
                  <a:close/>
                </a:path>
              </a:pathLst>
            </a:custGeom>
            <a:solidFill>
              <a:srgbClr val="6987EB"/>
            </a:solidFill>
            <a:ln w="12700" cmpd="sng">
              <a:solidFill>
                <a:schemeClr val="tx1"/>
              </a:solidFill>
              <a:prstDash val="solid"/>
              <a:round/>
              <a:headEnd/>
              <a:tailEnd/>
            </a:ln>
          </p:spPr>
          <p:txBody>
            <a:bodyPr/>
            <a:lstStyle/>
            <a:p>
              <a:endParaRPr lang="en-US"/>
            </a:p>
          </p:txBody>
        </p:sp>
        <p:sp>
          <p:nvSpPr>
            <p:cNvPr id="45264" name="Freeform 57"/>
            <p:cNvSpPr>
              <a:spLocks/>
            </p:cNvSpPr>
            <p:nvPr/>
          </p:nvSpPr>
          <p:spPr bwMode="auto">
            <a:xfrm>
              <a:off x="3669" y="1384"/>
              <a:ext cx="426" cy="200"/>
            </a:xfrm>
            <a:custGeom>
              <a:avLst/>
              <a:gdLst>
                <a:gd name="T0" fmla="*/ 266750139 w 83"/>
                <a:gd name="T1" fmla="*/ 594404774 h 41"/>
                <a:gd name="T2" fmla="*/ 519131826 w 83"/>
                <a:gd name="T3" fmla="*/ 480244738 h 41"/>
                <a:gd name="T4" fmla="*/ 1307459749 w 83"/>
                <a:gd name="T5" fmla="*/ 220573811 h 41"/>
                <a:gd name="T6" fmla="*/ 1688386633 w 83"/>
                <a:gd name="T7" fmla="*/ 37522240 h 41"/>
                <a:gd name="T8" fmla="*/ 2016779093 w 83"/>
                <a:gd name="T9" fmla="*/ 37522240 h 41"/>
                <a:gd name="T10" fmla="*/ 1826588127 w 83"/>
                <a:gd name="T11" fmla="*/ 153274284 h 41"/>
                <a:gd name="T12" fmla="*/ 1497633306 w 83"/>
                <a:gd name="T13" fmla="*/ 336309104 h 41"/>
                <a:gd name="T14" fmla="*/ 1497633306 w 83"/>
                <a:gd name="T15" fmla="*/ 450470076 h 41"/>
                <a:gd name="T16" fmla="*/ 1826588127 w 83"/>
                <a:gd name="T17" fmla="*/ 373830885 h 41"/>
                <a:gd name="T18" fmla="*/ 2147483647 w 83"/>
                <a:gd name="T19" fmla="*/ 556882368 h 41"/>
                <a:gd name="T20" fmla="*/ 2147483647 w 83"/>
                <a:gd name="T21" fmla="*/ 594404774 h 41"/>
                <a:gd name="T22" fmla="*/ 2147483647 w 83"/>
                <a:gd name="T23" fmla="*/ 633518125 h 41"/>
                <a:gd name="T24" fmla="*/ 2147483647 w 83"/>
                <a:gd name="T25" fmla="*/ 480244738 h 41"/>
                <a:gd name="T26" fmla="*/ 2147483647 w 83"/>
                <a:gd name="T27" fmla="*/ 297209411 h 41"/>
                <a:gd name="T28" fmla="*/ 2147483647 w 83"/>
                <a:gd name="T29" fmla="*/ 411370149 h 41"/>
                <a:gd name="T30" fmla="*/ 2147483647 w 83"/>
                <a:gd name="T31" fmla="*/ 519344041 h 41"/>
                <a:gd name="T32" fmla="*/ 2147483647 w 83"/>
                <a:gd name="T33" fmla="*/ 480244738 h 41"/>
                <a:gd name="T34" fmla="*/ 2147483647 w 83"/>
                <a:gd name="T35" fmla="*/ 671040999 h 41"/>
                <a:gd name="T36" fmla="*/ 2147483647 w 83"/>
                <a:gd name="T37" fmla="*/ 710139677 h 41"/>
                <a:gd name="T38" fmla="*/ 2147483647 w 83"/>
                <a:gd name="T39" fmla="*/ 778760139 h 41"/>
                <a:gd name="T40" fmla="*/ 2147483647 w 83"/>
                <a:gd name="T41" fmla="*/ 778760139 h 41"/>
                <a:gd name="T42" fmla="*/ 2147483647 w 83"/>
                <a:gd name="T43" fmla="*/ 778760139 h 41"/>
                <a:gd name="T44" fmla="*/ 2147483647 w 83"/>
                <a:gd name="T45" fmla="*/ 778760139 h 41"/>
                <a:gd name="T46" fmla="*/ 2147483647 w 83"/>
                <a:gd name="T47" fmla="*/ 892854926 h 41"/>
                <a:gd name="T48" fmla="*/ 2147483647 w 83"/>
                <a:gd name="T49" fmla="*/ 778760139 h 41"/>
                <a:gd name="T50" fmla="*/ 2147483647 w 83"/>
                <a:gd name="T51" fmla="*/ 853753126 h 41"/>
                <a:gd name="T52" fmla="*/ 2147483647 w 83"/>
                <a:gd name="T53" fmla="*/ 930390756 h 41"/>
                <a:gd name="T54" fmla="*/ 2147483647 w 83"/>
                <a:gd name="T55" fmla="*/ 930390756 h 41"/>
                <a:gd name="T56" fmla="*/ 2147483647 w 83"/>
                <a:gd name="T57" fmla="*/ 1113425069 h 41"/>
                <a:gd name="T58" fmla="*/ 2147483647 w 83"/>
                <a:gd name="T59" fmla="*/ 1044874538 h 41"/>
                <a:gd name="T60" fmla="*/ 2147483647 w 83"/>
                <a:gd name="T61" fmla="*/ 1044874538 h 41"/>
                <a:gd name="T62" fmla="*/ 2147483647 w 83"/>
                <a:gd name="T63" fmla="*/ 1007012152 h 41"/>
                <a:gd name="T64" fmla="*/ 2147483647 w 83"/>
                <a:gd name="T65" fmla="*/ 1190061450 h 41"/>
                <a:gd name="T66" fmla="*/ 2147483647 w 83"/>
                <a:gd name="T67" fmla="*/ 1410635026 h 41"/>
                <a:gd name="T68" fmla="*/ 2147483647 w 83"/>
                <a:gd name="T69" fmla="*/ 1449801763 h 41"/>
                <a:gd name="T70" fmla="*/ 2147483647 w 83"/>
                <a:gd name="T71" fmla="*/ 1343322037 h 41"/>
                <a:gd name="T72" fmla="*/ 2081328396 w 83"/>
                <a:gd name="T73" fmla="*/ 1343322037 h 41"/>
                <a:gd name="T74" fmla="*/ 1952689665 w 83"/>
                <a:gd name="T75" fmla="*/ 1075969161 h 41"/>
                <a:gd name="T76" fmla="*/ 1890571127 w 83"/>
                <a:gd name="T77" fmla="*/ 1044874538 h 41"/>
                <a:gd name="T78" fmla="*/ 1497633306 w 83"/>
                <a:gd name="T79" fmla="*/ 969489434 h 41"/>
                <a:gd name="T80" fmla="*/ 1433650306 w 83"/>
                <a:gd name="T81" fmla="*/ 969489434 h 41"/>
                <a:gd name="T82" fmla="*/ 1040616897 w 83"/>
                <a:gd name="T83" fmla="*/ 892854926 h 41"/>
                <a:gd name="T84" fmla="*/ 266750139 w 83"/>
                <a:gd name="T85" fmla="*/ 710139677 h 41"/>
                <a:gd name="T86" fmla="*/ 0 w 83"/>
                <a:gd name="T87" fmla="*/ 633518125 h 4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83"/>
                <a:gd name="T133" fmla="*/ 0 h 41"/>
                <a:gd name="T134" fmla="*/ 83 w 83"/>
                <a:gd name="T135" fmla="*/ 41 h 41"/>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83" h="41">
                  <a:moveTo>
                    <a:pt x="0" y="17"/>
                  </a:moveTo>
                  <a:lnTo>
                    <a:pt x="3" y="17"/>
                  </a:lnTo>
                  <a:lnTo>
                    <a:pt x="4" y="16"/>
                  </a:lnTo>
                  <a:lnTo>
                    <a:pt x="7" y="14"/>
                  </a:lnTo>
                  <a:lnTo>
                    <a:pt x="7" y="13"/>
                  </a:lnTo>
                  <a:lnTo>
                    <a:pt x="8" y="13"/>
                  </a:lnTo>
                  <a:lnTo>
                    <a:pt x="13" y="11"/>
                  </a:lnTo>
                  <a:lnTo>
                    <a:pt x="16" y="10"/>
                  </a:lnTo>
                  <a:lnTo>
                    <a:pt x="20" y="6"/>
                  </a:lnTo>
                  <a:lnTo>
                    <a:pt x="21" y="5"/>
                  </a:lnTo>
                  <a:lnTo>
                    <a:pt x="24" y="2"/>
                  </a:lnTo>
                  <a:lnTo>
                    <a:pt x="26" y="1"/>
                  </a:lnTo>
                  <a:lnTo>
                    <a:pt x="30" y="0"/>
                  </a:lnTo>
                  <a:lnTo>
                    <a:pt x="31" y="1"/>
                  </a:lnTo>
                  <a:lnTo>
                    <a:pt x="29" y="2"/>
                  </a:lnTo>
                  <a:lnTo>
                    <a:pt x="28" y="2"/>
                  </a:lnTo>
                  <a:lnTo>
                    <a:pt x="28" y="4"/>
                  </a:lnTo>
                  <a:lnTo>
                    <a:pt x="25" y="7"/>
                  </a:lnTo>
                  <a:lnTo>
                    <a:pt x="24" y="8"/>
                  </a:lnTo>
                  <a:lnTo>
                    <a:pt x="23" y="9"/>
                  </a:lnTo>
                  <a:lnTo>
                    <a:pt x="23" y="11"/>
                  </a:lnTo>
                  <a:lnTo>
                    <a:pt x="23" y="13"/>
                  </a:lnTo>
                  <a:lnTo>
                    <a:pt x="23" y="12"/>
                  </a:lnTo>
                  <a:lnTo>
                    <a:pt x="26" y="10"/>
                  </a:lnTo>
                  <a:lnTo>
                    <a:pt x="27" y="10"/>
                  </a:lnTo>
                  <a:lnTo>
                    <a:pt x="28" y="10"/>
                  </a:lnTo>
                  <a:lnTo>
                    <a:pt x="33" y="12"/>
                  </a:lnTo>
                  <a:lnTo>
                    <a:pt x="36" y="16"/>
                  </a:lnTo>
                  <a:lnTo>
                    <a:pt x="39" y="15"/>
                  </a:lnTo>
                  <a:lnTo>
                    <a:pt x="41" y="16"/>
                  </a:lnTo>
                  <a:lnTo>
                    <a:pt x="42" y="16"/>
                  </a:lnTo>
                  <a:lnTo>
                    <a:pt x="43" y="16"/>
                  </a:lnTo>
                  <a:lnTo>
                    <a:pt x="44" y="17"/>
                  </a:lnTo>
                  <a:lnTo>
                    <a:pt x="45" y="17"/>
                  </a:lnTo>
                  <a:lnTo>
                    <a:pt x="46" y="15"/>
                  </a:lnTo>
                  <a:lnTo>
                    <a:pt x="49" y="13"/>
                  </a:lnTo>
                  <a:lnTo>
                    <a:pt x="59" y="10"/>
                  </a:lnTo>
                  <a:lnTo>
                    <a:pt x="62" y="9"/>
                  </a:lnTo>
                  <a:lnTo>
                    <a:pt x="64" y="8"/>
                  </a:lnTo>
                  <a:lnTo>
                    <a:pt x="64" y="9"/>
                  </a:lnTo>
                  <a:lnTo>
                    <a:pt x="63" y="10"/>
                  </a:lnTo>
                  <a:lnTo>
                    <a:pt x="63" y="11"/>
                  </a:lnTo>
                  <a:lnTo>
                    <a:pt x="65" y="14"/>
                  </a:lnTo>
                  <a:lnTo>
                    <a:pt x="66" y="14"/>
                  </a:lnTo>
                  <a:lnTo>
                    <a:pt x="68" y="14"/>
                  </a:lnTo>
                  <a:lnTo>
                    <a:pt x="69" y="14"/>
                  </a:lnTo>
                  <a:lnTo>
                    <a:pt x="72" y="13"/>
                  </a:lnTo>
                  <a:lnTo>
                    <a:pt x="73" y="14"/>
                  </a:lnTo>
                  <a:lnTo>
                    <a:pt x="75" y="17"/>
                  </a:lnTo>
                  <a:lnTo>
                    <a:pt x="76" y="18"/>
                  </a:lnTo>
                  <a:lnTo>
                    <a:pt x="79" y="19"/>
                  </a:lnTo>
                  <a:lnTo>
                    <a:pt x="81" y="18"/>
                  </a:lnTo>
                  <a:lnTo>
                    <a:pt x="82" y="19"/>
                  </a:lnTo>
                  <a:lnTo>
                    <a:pt x="83" y="19"/>
                  </a:lnTo>
                  <a:lnTo>
                    <a:pt x="83" y="20"/>
                  </a:lnTo>
                  <a:lnTo>
                    <a:pt x="82" y="21"/>
                  </a:lnTo>
                  <a:lnTo>
                    <a:pt x="80" y="21"/>
                  </a:lnTo>
                  <a:lnTo>
                    <a:pt x="79" y="21"/>
                  </a:lnTo>
                  <a:lnTo>
                    <a:pt x="78" y="21"/>
                  </a:lnTo>
                  <a:lnTo>
                    <a:pt x="76" y="21"/>
                  </a:lnTo>
                  <a:lnTo>
                    <a:pt x="75" y="21"/>
                  </a:lnTo>
                  <a:lnTo>
                    <a:pt x="74" y="21"/>
                  </a:lnTo>
                  <a:lnTo>
                    <a:pt x="71" y="22"/>
                  </a:lnTo>
                  <a:lnTo>
                    <a:pt x="69" y="21"/>
                  </a:lnTo>
                  <a:lnTo>
                    <a:pt x="69" y="22"/>
                  </a:lnTo>
                  <a:lnTo>
                    <a:pt x="69" y="23"/>
                  </a:lnTo>
                  <a:lnTo>
                    <a:pt x="69" y="24"/>
                  </a:lnTo>
                  <a:lnTo>
                    <a:pt x="68" y="23"/>
                  </a:lnTo>
                  <a:lnTo>
                    <a:pt x="66" y="22"/>
                  </a:lnTo>
                  <a:lnTo>
                    <a:pt x="62" y="21"/>
                  </a:lnTo>
                  <a:lnTo>
                    <a:pt x="61" y="22"/>
                  </a:lnTo>
                  <a:lnTo>
                    <a:pt x="60" y="21"/>
                  </a:lnTo>
                  <a:lnTo>
                    <a:pt x="57" y="23"/>
                  </a:lnTo>
                  <a:lnTo>
                    <a:pt x="56" y="23"/>
                  </a:lnTo>
                  <a:lnTo>
                    <a:pt x="55" y="24"/>
                  </a:lnTo>
                  <a:lnTo>
                    <a:pt x="55" y="25"/>
                  </a:lnTo>
                  <a:lnTo>
                    <a:pt x="54" y="25"/>
                  </a:lnTo>
                  <a:lnTo>
                    <a:pt x="52" y="24"/>
                  </a:lnTo>
                  <a:lnTo>
                    <a:pt x="50" y="25"/>
                  </a:lnTo>
                  <a:lnTo>
                    <a:pt x="50" y="26"/>
                  </a:lnTo>
                  <a:lnTo>
                    <a:pt x="50" y="27"/>
                  </a:lnTo>
                  <a:lnTo>
                    <a:pt x="46" y="30"/>
                  </a:lnTo>
                  <a:lnTo>
                    <a:pt x="45" y="30"/>
                  </a:lnTo>
                  <a:lnTo>
                    <a:pt x="47" y="28"/>
                  </a:lnTo>
                  <a:lnTo>
                    <a:pt x="47" y="27"/>
                  </a:lnTo>
                  <a:lnTo>
                    <a:pt x="45" y="27"/>
                  </a:lnTo>
                  <a:lnTo>
                    <a:pt x="44" y="28"/>
                  </a:lnTo>
                  <a:lnTo>
                    <a:pt x="43" y="29"/>
                  </a:lnTo>
                  <a:lnTo>
                    <a:pt x="42" y="28"/>
                  </a:lnTo>
                  <a:lnTo>
                    <a:pt x="42" y="27"/>
                  </a:lnTo>
                  <a:lnTo>
                    <a:pt x="41" y="27"/>
                  </a:lnTo>
                  <a:lnTo>
                    <a:pt x="41" y="29"/>
                  </a:lnTo>
                  <a:lnTo>
                    <a:pt x="40" y="32"/>
                  </a:lnTo>
                  <a:lnTo>
                    <a:pt x="39" y="34"/>
                  </a:lnTo>
                  <a:lnTo>
                    <a:pt x="38" y="36"/>
                  </a:lnTo>
                  <a:lnTo>
                    <a:pt x="36" y="38"/>
                  </a:lnTo>
                  <a:lnTo>
                    <a:pt x="36" y="40"/>
                  </a:lnTo>
                  <a:lnTo>
                    <a:pt x="36" y="41"/>
                  </a:lnTo>
                  <a:lnTo>
                    <a:pt x="34" y="39"/>
                  </a:lnTo>
                  <a:lnTo>
                    <a:pt x="34" y="38"/>
                  </a:lnTo>
                  <a:lnTo>
                    <a:pt x="34" y="37"/>
                  </a:lnTo>
                  <a:lnTo>
                    <a:pt x="35" y="36"/>
                  </a:lnTo>
                  <a:lnTo>
                    <a:pt x="34" y="36"/>
                  </a:lnTo>
                  <a:lnTo>
                    <a:pt x="32" y="36"/>
                  </a:lnTo>
                  <a:lnTo>
                    <a:pt x="33" y="32"/>
                  </a:lnTo>
                  <a:lnTo>
                    <a:pt x="32" y="30"/>
                  </a:lnTo>
                  <a:lnTo>
                    <a:pt x="30" y="29"/>
                  </a:lnTo>
                  <a:lnTo>
                    <a:pt x="28" y="29"/>
                  </a:lnTo>
                  <a:lnTo>
                    <a:pt x="28" y="28"/>
                  </a:lnTo>
                  <a:lnTo>
                    <a:pt x="29" y="28"/>
                  </a:lnTo>
                  <a:lnTo>
                    <a:pt x="28" y="27"/>
                  </a:lnTo>
                  <a:lnTo>
                    <a:pt x="26" y="26"/>
                  </a:lnTo>
                  <a:lnTo>
                    <a:pt x="23" y="26"/>
                  </a:lnTo>
                  <a:lnTo>
                    <a:pt x="22" y="26"/>
                  </a:lnTo>
                  <a:lnTo>
                    <a:pt x="20" y="26"/>
                  </a:lnTo>
                  <a:lnTo>
                    <a:pt x="18" y="24"/>
                  </a:lnTo>
                  <a:lnTo>
                    <a:pt x="16" y="24"/>
                  </a:lnTo>
                  <a:lnTo>
                    <a:pt x="5" y="22"/>
                  </a:lnTo>
                  <a:lnTo>
                    <a:pt x="4" y="21"/>
                  </a:lnTo>
                  <a:lnTo>
                    <a:pt x="4" y="19"/>
                  </a:lnTo>
                  <a:lnTo>
                    <a:pt x="3" y="19"/>
                  </a:lnTo>
                  <a:lnTo>
                    <a:pt x="1" y="18"/>
                  </a:lnTo>
                  <a:lnTo>
                    <a:pt x="0" y="17"/>
                  </a:lnTo>
                  <a:close/>
                </a:path>
              </a:pathLst>
            </a:custGeom>
            <a:solidFill>
              <a:srgbClr val="6987EB"/>
            </a:solidFill>
            <a:ln w="12700" cmpd="sng">
              <a:solidFill>
                <a:schemeClr val="tx1"/>
              </a:solidFill>
              <a:prstDash val="solid"/>
              <a:round/>
              <a:headEnd/>
              <a:tailEnd/>
            </a:ln>
          </p:spPr>
          <p:txBody>
            <a:bodyPr/>
            <a:lstStyle/>
            <a:p>
              <a:endParaRPr lang="en-US"/>
            </a:p>
          </p:txBody>
        </p:sp>
        <p:sp>
          <p:nvSpPr>
            <p:cNvPr id="45265" name="Freeform 58"/>
            <p:cNvSpPr>
              <a:spLocks/>
            </p:cNvSpPr>
            <p:nvPr/>
          </p:nvSpPr>
          <p:spPr bwMode="auto">
            <a:xfrm>
              <a:off x="3879" y="1838"/>
              <a:ext cx="206" cy="351"/>
            </a:xfrm>
            <a:custGeom>
              <a:avLst/>
              <a:gdLst>
                <a:gd name="T0" fmla="*/ 66288900 w 40"/>
                <a:gd name="T1" fmla="*/ 181852321 h 72"/>
                <a:gd name="T2" fmla="*/ 275081006 w 40"/>
                <a:gd name="T3" fmla="*/ 1661046736 h 72"/>
                <a:gd name="T4" fmla="*/ 275081006 w 40"/>
                <a:gd name="T5" fmla="*/ 1698348192 h 72"/>
                <a:gd name="T6" fmla="*/ 275081006 w 40"/>
                <a:gd name="T7" fmla="*/ 1735702064 h 72"/>
                <a:gd name="T8" fmla="*/ 275081006 w 40"/>
                <a:gd name="T9" fmla="*/ 1811611632 h 72"/>
                <a:gd name="T10" fmla="*/ 341387767 w 40"/>
                <a:gd name="T11" fmla="*/ 1917559299 h 72"/>
                <a:gd name="T12" fmla="*/ 407789040 w 40"/>
                <a:gd name="T13" fmla="*/ 2070029891 h 72"/>
                <a:gd name="T14" fmla="*/ 275081006 w 40"/>
                <a:gd name="T15" fmla="*/ 2147483647 h 72"/>
                <a:gd name="T16" fmla="*/ 275081006 w 40"/>
                <a:gd name="T17" fmla="*/ 2147483647 h 72"/>
                <a:gd name="T18" fmla="*/ 132595351 w 40"/>
                <a:gd name="T19" fmla="*/ 2147483647 h 72"/>
                <a:gd name="T20" fmla="*/ 0 w 40"/>
                <a:gd name="T21" fmla="*/ 2147483647 h 72"/>
                <a:gd name="T22" fmla="*/ 0 w 40"/>
                <a:gd name="T23" fmla="*/ 2147483647 h 72"/>
                <a:gd name="T24" fmla="*/ 0 w 40"/>
                <a:gd name="T25" fmla="*/ 2147483647 h 72"/>
                <a:gd name="T26" fmla="*/ 0 w 40"/>
                <a:gd name="T27" fmla="*/ 2147483647 h 72"/>
                <a:gd name="T28" fmla="*/ 0 w 40"/>
                <a:gd name="T29" fmla="*/ 2147483647 h 72"/>
                <a:gd name="T30" fmla="*/ 0 w 40"/>
                <a:gd name="T31" fmla="*/ 2147483647 h 72"/>
                <a:gd name="T32" fmla="*/ 66288900 w 40"/>
                <a:gd name="T33" fmla="*/ 2147483647 h 72"/>
                <a:gd name="T34" fmla="*/ 132595351 w 40"/>
                <a:gd name="T35" fmla="*/ 2147483647 h 72"/>
                <a:gd name="T36" fmla="*/ 132595351 w 40"/>
                <a:gd name="T37" fmla="*/ 2147483647 h 72"/>
                <a:gd name="T38" fmla="*/ 132595351 w 40"/>
                <a:gd name="T39" fmla="*/ 2147483647 h 72"/>
                <a:gd name="T40" fmla="*/ 341387767 w 40"/>
                <a:gd name="T41" fmla="*/ 2147483647 h 72"/>
                <a:gd name="T42" fmla="*/ 537880792 w 40"/>
                <a:gd name="T43" fmla="*/ 2147483647 h 72"/>
                <a:gd name="T44" fmla="*/ 812962375 w 40"/>
                <a:gd name="T45" fmla="*/ 2147483647 h 72"/>
                <a:gd name="T46" fmla="*/ 812962375 w 40"/>
                <a:gd name="T47" fmla="*/ 2147483647 h 72"/>
                <a:gd name="T48" fmla="*/ 879362906 w 40"/>
                <a:gd name="T49" fmla="*/ 2147483647 h 72"/>
                <a:gd name="T50" fmla="*/ 945652033 w 40"/>
                <a:gd name="T51" fmla="*/ 2147483647 h 72"/>
                <a:gd name="T52" fmla="*/ 1075279708 w 40"/>
                <a:gd name="T53" fmla="*/ 2147483647 h 72"/>
                <a:gd name="T54" fmla="*/ 1154443665 w 40"/>
                <a:gd name="T55" fmla="*/ 2147483647 h 72"/>
                <a:gd name="T56" fmla="*/ 1220749931 w 40"/>
                <a:gd name="T57" fmla="*/ 2147483647 h 72"/>
                <a:gd name="T58" fmla="*/ 1287039058 w 40"/>
                <a:gd name="T59" fmla="*/ 2147483647 h 72"/>
                <a:gd name="T60" fmla="*/ 1350845638 w 40"/>
                <a:gd name="T61" fmla="*/ 2147483647 h 72"/>
                <a:gd name="T62" fmla="*/ 1416667063 w 40"/>
                <a:gd name="T63" fmla="*/ 2147483647 h 72"/>
                <a:gd name="T64" fmla="*/ 1483049796 w 40"/>
                <a:gd name="T65" fmla="*/ 2147483647 h 72"/>
                <a:gd name="T66" fmla="*/ 1628516723 w 40"/>
                <a:gd name="T67" fmla="*/ 2147483647 h 72"/>
                <a:gd name="T68" fmla="*/ 1824433525 w 40"/>
                <a:gd name="T69" fmla="*/ 2147483647 h 72"/>
                <a:gd name="T70" fmla="*/ 1890741109 w 40"/>
                <a:gd name="T71" fmla="*/ 2147483647 h 72"/>
                <a:gd name="T72" fmla="*/ 2147483647 w 40"/>
                <a:gd name="T73" fmla="*/ 2070029891 h 72"/>
                <a:gd name="T74" fmla="*/ 2147483647 w 40"/>
                <a:gd name="T75" fmla="*/ 1956431987 h 72"/>
                <a:gd name="T76" fmla="*/ 2147483647 w 40"/>
                <a:gd name="T77" fmla="*/ 1956431987 h 72"/>
                <a:gd name="T78" fmla="*/ 2147483647 w 40"/>
                <a:gd name="T79" fmla="*/ 1956431987 h 72"/>
                <a:gd name="T80" fmla="*/ 2147483647 w 40"/>
                <a:gd name="T81" fmla="*/ 1917559299 h 72"/>
                <a:gd name="T82" fmla="*/ 2147483647 w 40"/>
                <a:gd name="T83" fmla="*/ 1887855664 h 72"/>
                <a:gd name="T84" fmla="*/ 2147483647 w 40"/>
                <a:gd name="T85" fmla="*/ 1848914336 h 72"/>
                <a:gd name="T86" fmla="*/ 2147483647 w 40"/>
                <a:gd name="T87" fmla="*/ 1735702064 h 72"/>
                <a:gd name="T88" fmla="*/ 2147483647 w 40"/>
                <a:gd name="T89" fmla="*/ 1735702064 h 72"/>
                <a:gd name="T90" fmla="*/ 2147483647 w 40"/>
                <a:gd name="T91" fmla="*/ 1661046736 h 72"/>
                <a:gd name="T92" fmla="*/ 2147483647 w 40"/>
                <a:gd name="T93" fmla="*/ 37303045 h 72"/>
                <a:gd name="T94" fmla="*/ 2147483647 w 40"/>
                <a:gd name="T95" fmla="*/ 0 h 72"/>
                <a:gd name="T96" fmla="*/ 604169589 w 40"/>
                <a:gd name="T97" fmla="*/ 113531955 h 72"/>
                <a:gd name="T98" fmla="*/ 537880792 w 40"/>
                <a:gd name="T99" fmla="*/ 150901115 h 72"/>
                <a:gd name="T100" fmla="*/ 407789040 w 40"/>
                <a:gd name="T101" fmla="*/ 181852321 h 72"/>
                <a:gd name="T102" fmla="*/ 341387767 w 40"/>
                <a:gd name="T103" fmla="*/ 219141765 h 72"/>
                <a:gd name="T104" fmla="*/ 196496651 w 40"/>
                <a:gd name="T105" fmla="*/ 219141765 h 72"/>
                <a:gd name="T106" fmla="*/ 66288900 w 40"/>
                <a:gd name="T107" fmla="*/ 181852321 h 72"/>
                <a:gd name="T108" fmla="*/ 66288900 w 40"/>
                <a:gd name="T109" fmla="*/ 181852321 h 7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0"/>
                <a:gd name="T166" fmla="*/ 0 h 72"/>
                <a:gd name="T167" fmla="*/ 40 w 40"/>
                <a:gd name="T168" fmla="*/ 72 h 7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0" h="72">
                  <a:moveTo>
                    <a:pt x="1" y="5"/>
                  </a:moveTo>
                  <a:lnTo>
                    <a:pt x="4" y="45"/>
                  </a:lnTo>
                  <a:lnTo>
                    <a:pt x="4" y="46"/>
                  </a:lnTo>
                  <a:lnTo>
                    <a:pt x="4" y="47"/>
                  </a:lnTo>
                  <a:lnTo>
                    <a:pt x="4" y="49"/>
                  </a:lnTo>
                  <a:lnTo>
                    <a:pt x="5" y="52"/>
                  </a:lnTo>
                  <a:lnTo>
                    <a:pt x="6" y="56"/>
                  </a:lnTo>
                  <a:lnTo>
                    <a:pt x="4" y="59"/>
                  </a:lnTo>
                  <a:lnTo>
                    <a:pt x="4" y="60"/>
                  </a:lnTo>
                  <a:lnTo>
                    <a:pt x="2" y="63"/>
                  </a:lnTo>
                  <a:lnTo>
                    <a:pt x="0" y="65"/>
                  </a:lnTo>
                  <a:lnTo>
                    <a:pt x="0" y="68"/>
                  </a:lnTo>
                  <a:lnTo>
                    <a:pt x="0" y="71"/>
                  </a:lnTo>
                  <a:lnTo>
                    <a:pt x="0" y="72"/>
                  </a:lnTo>
                  <a:lnTo>
                    <a:pt x="1" y="72"/>
                  </a:lnTo>
                  <a:lnTo>
                    <a:pt x="2" y="72"/>
                  </a:lnTo>
                  <a:lnTo>
                    <a:pt x="2" y="71"/>
                  </a:lnTo>
                  <a:lnTo>
                    <a:pt x="2" y="70"/>
                  </a:lnTo>
                  <a:lnTo>
                    <a:pt x="5" y="70"/>
                  </a:lnTo>
                  <a:lnTo>
                    <a:pt x="8" y="69"/>
                  </a:lnTo>
                  <a:lnTo>
                    <a:pt x="12" y="71"/>
                  </a:lnTo>
                  <a:lnTo>
                    <a:pt x="13" y="71"/>
                  </a:lnTo>
                  <a:lnTo>
                    <a:pt x="14" y="68"/>
                  </a:lnTo>
                  <a:lnTo>
                    <a:pt x="16" y="68"/>
                  </a:lnTo>
                  <a:lnTo>
                    <a:pt x="17" y="69"/>
                  </a:lnTo>
                  <a:lnTo>
                    <a:pt x="18" y="70"/>
                  </a:lnTo>
                  <a:lnTo>
                    <a:pt x="19" y="69"/>
                  </a:lnTo>
                  <a:lnTo>
                    <a:pt x="20" y="65"/>
                  </a:lnTo>
                  <a:lnTo>
                    <a:pt x="21" y="64"/>
                  </a:lnTo>
                  <a:lnTo>
                    <a:pt x="22" y="64"/>
                  </a:lnTo>
                  <a:lnTo>
                    <a:pt x="24" y="66"/>
                  </a:lnTo>
                  <a:lnTo>
                    <a:pt x="27" y="66"/>
                  </a:lnTo>
                  <a:lnTo>
                    <a:pt x="28" y="63"/>
                  </a:lnTo>
                  <a:lnTo>
                    <a:pt x="33" y="56"/>
                  </a:lnTo>
                  <a:lnTo>
                    <a:pt x="33" y="53"/>
                  </a:lnTo>
                  <a:lnTo>
                    <a:pt x="34" y="53"/>
                  </a:lnTo>
                  <a:lnTo>
                    <a:pt x="37" y="53"/>
                  </a:lnTo>
                  <a:lnTo>
                    <a:pt x="38" y="52"/>
                  </a:lnTo>
                  <a:lnTo>
                    <a:pt x="40" y="51"/>
                  </a:lnTo>
                  <a:lnTo>
                    <a:pt x="40" y="50"/>
                  </a:lnTo>
                  <a:lnTo>
                    <a:pt x="40" y="47"/>
                  </a:lnTo>
                  <a:lnTo>
                    <a:pt x="40" y="45"/>
                  </a:lnTo>
                  <a:lnTo>
                    <a:pt x="35" y="1"/>
                  </a:lnTo>
                  <a:lnTo>
                    <a:pt x="35" y="0"/>
                  </a:lnTo>
                  <a:lnTo>
                    <a:pt x="9" y="3"/>
                  </a:lnTo>
                  <a:lnTo>
                    <a:pt x="8" y="4"/>
                  </a:lnTo>
                  <a:lnTo>
                    <a:pt x="6" y="5"/>
                  </a:lnTo>
                  <a:lnTo>
                    <a:pt x="5" y="6"/>
                  </a:lnTo>
                  <a:lnTo>
                    <a:pt x="3" y="6"/>
                  </a:lnTo>
                  <a:lnTo>
                    <a:pt x="1" y="5"/>
                  </a:lnTo>
                  <a:close/>
                </a:path>
              </a:pathLst>
            </a:custGeom>
            <a:solidFill>
              <a:srgbClr val="6987EB"/>
            </a:solidFill>
            <a:ln w="12700" cmpd="sng">
              <a:solidFill>
                <a:schemeClr val="tx1"/>
              </a:solidFill>
              <a:prstDash val="solid"/>
              <a:round/>
              <a:headEnd/>
              <a:tailEnd/>
            </a:ln>
          </p:spPr>
          <p:txBody>
            <a:bodyPr/>
            <a:lstStyle/>
            <a:p>
              <a:endParaRPr lang="en-US"/>
            </a:p>
          </p:txBody>
        </p:sp>
        <p:sp>
          <p:nvSpPr>
            <p:cNvPr id="45266" name="Freeform 59"/>
            <p:cNvSpPr>
              <a:spLocks/>
            </p:cNvSpPr>
            <p:nvPr/>
          </p:nvSpPr>
          <p:spPr bwMode="auto">
            <a:xfrm>
              <a:off x="3665" y="2423"/>
              <a:ext cx="240" cy="405"/>
            </a:xfrm>
            <a:custGeom>
              <a:avLst/>
              <a:gdLst>
                <a:gd name="T0" fmla="*/ 2147483647 w 47"/>
                <a:gd name="T1" fmla="*/ 0 h 83"/>
                <a:gd name="T2" fmla="*/ 927839454 w 47"/>
                <a:gd name="T3" fmla="*/ 76800990 h 83"/>
                <a:gd name="T4" fmla="*/ 927839454 w 47"/>
                <a:gd name="T5" fmla="*/ 114407442 h 83"/>
                <a:gd name="T6" fmla="*/ 734114621 w 47"/>
                <a:gd name="T7" fmla="*/ 183487847 h 83"/>
                <a:gd name="T8" fmla="*/ 734114621 w 47"/>
                <a:gd name="T9" fmla="*/ 297895250 h 83"/>
                <a:gd name="T10" fmla="*/ 734114621 w 47"/>
                <a:gd name="T11" fmla="*/ 412302574 h 83"/>
                <a:gd name="T12" fmla="*/ 674901677 w 47"/>
                <a:gd name="T13" fmla="*/ 451552622 h 83"/>
                <a:gd name="T14" fmla="*/ 554770502 w 47"/>
                <a:gd name="T15" fmla="*/ 520649384 h 83"/>
                <a:gd name="T16" fmla="*/ 434552724 w 47"/>
                <a:gd name="T17" fmla="*/ 597436887 h 83"/>
                <a:gd name="T18" fmla="*/ 373068951 w 47"/>
                <a:gd name="T19" fmla="*/ 635043046 h 83"/>
                <a:gd name="T20" fmla="*/ 373068951 w 47"/>
                <a:gd name="T21" fmla="*/ 711843821 h 83"/>
                <a:gd name="T22" fmla="*/ 313869651 w 47"/>
                <a:gd name="T23" fmla="*/ 780924656 h 83"/>
                <a:gd name="T24" fmla="*/ 313869651 w 47"/>
                <a:gd name="T25" fmla="*/ 818544243 h 83"/>
                <a:gd name="T26" fmla="*/ 240810815 w 47"/>
                <a:gd name="T27" fmla="*/ 932938217 h 83"/>
                <a:gd name="T28" fmla="*/ 181701960 w 47"/>
                <a:gd name="T29" fmla="*/ 1009738836 h 83"/>
                <a:gd name="T30" fmla="*/ 240810815 w 47"/>
                <a:gd name="T31" fmla="*/ 1116438633 h 83"/>
                <a:gd name="T32" fmla="*/ 313869651 w 47"/>
                <a:gd name="T33" fmla="*/ 1155689618 h 83"/>
                <a:gd name="T34" fmla="*/ 313869651 w 47"/>
                <a:gd name="T35" fmla="*/ 1232478996 h 83"/>
                <a:gd name="T36" fmla="*/ 313869651 w 47"/>
                <a:gd name="T37" fmla="*/ 1232478996 h 83"/>
                <a:gd name="T38" fmla="*/ 313869651 w 47"/>
                <a:gd name="T39" fmla="*/ 1270096084 h 83"/>
                <a:gd name="T40" fmla="*/ 313869651 w 47"/>
                <a:gd name="T41" fmla="*/ 1270096084 h 83"/>
                <a:gd name="T42" fmla="*/ 240810815 w 47"/>
                <a:gd name="T43" fmla="*/ 1347223046 h 83"/>
                <a:gd name="T44" fmla="*/ 313869651 w 47"/>
                <a:gd name="T45" fmla="*/ 1384828892 h 83"/>
                <a:gd name="T46" fmla="*/ 240810815 w 47"/>
                <a:gd name="T47" fmla="*/ 1415980349 h 83"/>
                <a:gd name="T48" fmla="*/ 373068951 w 47"/>
                <a:gd name="T49" fmla="*/ 1568316193 h 83"/>
                <a:gd name="T50" fmla="*/ 373068951 w 47"/>
                <a:gd name="T51" fmla="*/ 1682722658 h 83"/>
                <a:gd name="T52" fmla="*/ 434552724 w 47"/>
                <a:gd name="T53" fmla="*/ 1751478712 h 83"/>
                <a:gd name="T54" fmla="*/ 493304705 w 47"/>
                <a:gd name="T55" fmla="*/ 1790732196 h 83"/>
                <a:gd name="T56" fmla="*/ 493304705 w 47"/>
                <a:gd name="T57" fmla="*/ 1828606611 h 83"/>
                <a:gd name="T58" fmla="*/ 373068951 w 47"/>
                <a:gd name="T59" fmla="*/ 1867857596 h 83"/>
                <a:gd name="T60" fmla="*/ 373068951 w 47"/>
                <a:gd name="T61" fmla="*/ 1905462193 h 83"/>
                <a:gd name="T62" fmla="*/ 313869651 w 47"/>
                <a:gd name="T63" fmla="*/ 2011836585 h 83"/>
                <a:gd name="T64" fmla="*/ 181701960 w 47"/>
                <a:gd name="T65" fmla="*/ 2147483647 h 83"/>
                <a:gd name="T66" fmla="*/ 0 w 47"/>
                <a:gd name="T67" fmla="*/ 2147483647 h 83"/>
                <a:gd name="T68" fmla="*/ 0 w 47"/>
                <a:gd name="T69" fmla="*/ 2147483647 h 83"/>
                <a:gd name="T70" fmla="*/ 1664221472 w 47"/>
                <a:gd name="T71" fmla="*/ 2147483647 h 83"/>
                <a:gd name="T72" fmla="*/ 1664221472 w 47"/>
                <a:gd name="T73" fmla="*/ 2147483647 h 83"/>
                <a:gd name="T74" fmla="*/ 1602738353 w 47"/>
                <a:gd name="T75" fmla="*/ 2147483647 h 83"/>
                <a:gd name="T76" fmla="*/ 1664221472 w 47"/>
                <a:gd name="T77" fmla="*/ 2147483647 h 83"/>
                <a:gd name="T78" fmla="*/ 1784442519 w 47"/>
                <a:gd name="T79" fmla="*/ 2147483647 h 83"/>
                <a:gd name="T80" fmla="*/ 1843547779 w 47"/>
                <a:gd name="T81" fmla="*/ 2147483647 h 83"/>
                <a:gd name="T82" fmla="*/ 1964227665 w 47"/>
                <a:gd name="T83" fmla="*/ 2147483647 h 83"/>
                <a:gd name="T84" fmla="*/ 2147483647 w 47"/>
                <a:gd name="T85" fmla="*/ 2147483647 h 83"/>
                <a:gd name="T86" fmla="*/ 2147483647 w 47"/>
                <a:gd name="T87" fmla="*/ 2147483647 h 83"/>
                <a:gd name="T88" fmla="*/ 2147483647 w 47"/>
                <a:gd name="T89" fmla="*/ 2147483647 h 83"/>
                <a:gd name="T90" fmla="*/ 2147483647 w 47"/>
                <a:gd name="T91" fmla="*/ 2147483647 h 83"/>
                <a:gd name="T92" fmla="*/ 2147483647 w 47"/>
                <a:gd name="T93" fmla="*/ 2147483647 h 83"/>
                <a:gd name="T94" fmla="*/ 2147483647 w 47"/>
                <a:gd name="T95" fmla="*/ 2147483647 h 83"/>
                <a:gd name="T96" fmla="*/ 2147483647 w 47"/>
                <a:gd name="T97" fmla="*/ 2147483647 h 83"/>
                <a:gd name="T98" fmla="*/ 2147483647 w 47"/>
                <a:gd name="T99" fmla="*/ 2011836585 h 83"/>
                <a:gd name="T100" fmla="*/ 2147483647 w 47"/>
                <a:gd name="T101" fmla="*/ 1943080531 h 83"/>
                <a:gd name="T102" fmla="*/ 2147483647 w 47"/>
                <a:gd name="T103" fmla="*/ 76800990 h 83"/>
                <a:gd name="T104" fmla="*/ 2147483647 w 47"/>
                <a:gd name="T105" fmla="*/ 0 h 83"/>
                <a:gd name="T106" fmla="*/ 2147483647 w 47"/>
                <a:gd name="T107" fmla="*/ 0 h 8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47"/>
                <a:gd name="T163" fmla="*/ 0 h 83"/>
                <a:gd name="T164" fmla="*/ 47 w 47"/>
                <a:gd name="T165" fmla="*/ 83 h 83"/>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47" h="83">
                  <a:moveTo>
                    <a:pt x="44" y="0"/>
                  </a:moveTo>
                  <a:lnTo>
                    <a:pt x="15" y="2"/>
                  </a:lnTo>
                  <a:lnTo>
                    <a:pt x="15" y="3"/>
                  </a:lnTo>
                  <a:lnTo>
                    <a:pt x="12" y="5"/>
                  </a:lnTo>
                  <a:lnTo>
                    <a:pt x="12" y="8"/>
                  </a:lnTo>
                  <a:lnTo>
                    <a:pt x="12" y="11"/>
                  </a:lnTo>
                  <a:lnTo>
                    <a:pt x="11" y="12"/>
                  </a:lnTo>
                  <a:lnTo>
                    <a:pt x="9" y="14"/>
                  </a:lnTo>
                  <a:lnTo>
                    <a:pt x="7" y="16"/>
                  </a:lnTo>
                  <a:lnTo>
                    <a:pt x="6" y="17"/>
                  </a:lnTo>
                  <a:lnTo>
                    <a:pt x="6" y="19"/>
                  </a:lnTo>
                  <a:lnTo>
                    <a:pt x="5" y="21"/>
                  </a:lnTo>
                  <a:lnTo>
                    <a:pt x="5" y="22"/>
                  </a:lnTo>
                  <a:lnTo>
                    <a:pt x="4" y="25"/>
                  </a:lnTo>
                  <a:lnTo>
                    <a:pt x="3" y="27"/>
                  </a:lnTo>
                  <a:lnTo>
                    <a:pt x="4" y="30"/>
                  </a:lnTo>
                  <a:lnTo>
                    <a:pt x="5" y="31"/>
                  </a:lnTo>
                  <a:lnTo>
                    <a:pt x="5" y="33"/>
                  </a:lnTo>
                  <a:lnTo>
                    <a:pt x="5" y="34"/>
                  </a:lnTo>
                  <a:lnTo>
                    <a:pt x="4" y="36"/>
                  </a:lnTo>
                  <a:lnTo>
                    <a:pt x="5" y="37"/>
                  </a:lnTo>
                  <a:lnTo>
                    <a:pt x="4" y="38"/>
                  </a:lnTo>
                  <a:lnTo>
                    <a:pt x="6" y="42"/>
                  </a:lnTo>
                  <a:lnTo>
                    <a:pt x="6" y="45"/>
                  </a:lnTo>
                  <a:lnTo>
                    <a:pt x="7" y="47"/>
                  </a:lnTo>
                  <a:lnTo>
                    <a:pt x="8" y="48"/>
                  </a:lnTo>
                  <a:lnTo>
                    <a:pt x="8" y="49"/>
                  </a:lnTo>
                  <a:lnTo>
                    <a:pt x="6" y="50"/>
                  </a:lnTo>
                  <a:lnTo>
                    <a:pt x="6" y="51"/>
                  </a:lnTo>
                  <a:lnTo>
                    <a:pt x="5" y="54"/>
                  </a:lnTo>
                  <a:lnTo>
                    <a:pt x="3" y="59"/>
                  </a:lnTo>
                  <a:lnTo>
                    <a:pt x="0" y="66"/>
                  </a:lnTo>
                  <a:lnTo>
                    <a:pt x="0" y="71"/>
                  </a:lnTo>
                  <a:lnTo>
                    <a:pt x="27" y="70"/>
                  </a:lnTo>
                  <a:lnTo>
                    <a:pt x="27" y="71"/>
                  </a:lnTo>
                  <a:lnTo>
                    <a:pt x="26" y="73"/>
                  </a:lnTo>
                  <a:lnTo>
                    <a:pt x="27" y="77"/>
                  </a:lnTo>
                  <a:lnTo>
                    <a:pt x="29" y="80"/>
                  </a:lnTo>
                  <a:lnTo>
                    <a:pt x="30" y="83"/>
                  </a:lnTo>
                  <a:lnTo>
                    <a:pt x="32" y="83"/>
                  </a:lnTo>
                  <a:lnTo>
                    <a:pt x="35" y="81"/>
                  </a:lnTo>
                  <a:lnTo>
                    <a:pt x="41" y="79"/>
                  </a:lnTo>
                  <a:lnTo>
                    <a:pt x="43" y="79"/>
                  </a:lnTo>
                  <a:lnTo>
                    <a:pt x="45" y="78"/>
                  </a:lnTo>
                  <a:lnTo>
                    <a:pt x="46" y="79"/>
                  </a:lnTo>
                  <a:lnTo>
                    <a:pt x="47" y="80"/>
                  </a:lnTo>
                  <a:lnTo>
                    <a:pt x="47" y="79"/>
                  </a:lnTo>
                  <a:lnTo>
                    <a:pt x="44" y="54"/>
                  </a:lnTo>
                  <a:lnTo>
                    <a:pt x="44" y="52"/>
                  </a:lnTo>
                  <a:lnTo>
                    <a:pt x="45" y="2"/>
                  </a:lnTo>
                  <a:lnTo>
                    <a:pt x="44" y="0"/>
                  </a:lnTo>
                  <a:close/>
                </a:path>
              </a:pathLst>
            </a:custGeom>
            <a:solidFill>
              <a:srgbClr val="6987EB"/>
            </a:solidFill>
            <a:ln w="12700" cmpd="sng">
              <a:solidFill>
                <a:schemeClr val="tx1"/>
              </a:solidFill>
              <a:prstDash val="solid"/>
              <a:round/>
              <a:headEnd/>
              <a:tailEnd/>
            </a:ln>
          </p:spPr>
          <p:txBody>
            <a:bodyPr/>
            <a:lstStyle/>
            <a:p>
              <a:endParaRPr lang="en-US"/>
            </a:p>
          </p:txBody>
        </p:sp>
        <p:sp>
          <p:nvSpPr>
            <p:cNvPr id="45267" name="Freeform 60"/>
            <p:cNvSpPr>
              <a:spLocks/>
            </p:cNvSpPr>
            <p:nvPr/>
          </p:nvSpPr>
          <p:spPr bwMode="auto">
            <a:xfrm>
              <a:off x="4331" y="1721"/>
              <a:ext cx="404" cy="249"/>
            </a:xfrm>
            <a:custGeom>
              <a:avLst/>
              <a:gdLst>
                <a:gd name="T0" fmla="*/ 1186733975 w 79"/>
                <a:gd name="T1" fmla="*/ 1839756905 h 51"/>
                <a:gd name="T2" fmla="*/ 2147483647 w 79"/>
                <a:gd name="T3" fmla="*/ 1577881632 h 51"/>
                <a:gd name="T4" fmla="*/ 2147483647 w 79"/>
                <a:gd name="T5" fmla="*/ 1500702670 h 51"/>
                <a:gd name="T6" fmla="*/ 2147483647 w 79"/>
                <a:gd name="T7" fmla="*/ 1500702670 h 51"/>
                <a:gd name="T8" fmla="*/ 2147483647 w 79"/>
                <a:gd name="T9" fmla="*/ 1462939986 h 51"/>
                <a:gd name="T10" fmla="*/ 2147483647 w 79"/>
                <a:gd name="T11" fmla="*/ 1431270476 h 51"/>
                <a:gd name="T12" fmla="*/ 2147483647 w 79"/>
                <a:gd name="T13" fmla="*/ 1393507792 h 51"/>
                <a:gd name="T14" fmla="*/ 2147483647 w 79"/>
                <a:gd name="T15" fmla="*/ 1393507792 h 51"/>
                <a:gd name="T16" fmla="*/ 2147483647 w 79"/>
                <a:gd name="T17" fmla="*/ 1393507792 h 51"/>
                <a:gd name="T18" fmla="*/ 2147483647 w 79"/>
                <a:gd name="T19" fmla="*/ 1316331329 h 51"/>
                <a:gd name="T20" fmla="*/ 2147483647 w 79"/>
                <a:gd name="T21" fmla="*/ 1239165803 h 51"/>
                <a:gd name="T22" fmla="*/ 2147483647 w 79"/>
                <a:gd name="T23" fmla="*/ 1161716867 h 51"/>
                <a:gd name="T24" fmla="*/ 2147483647 w 79"/>
                <a:gd name="T25" fmla="*/ 1123898563 h 51"/>
                <a:gd name="T26" fmla="*/ 2147483647 w 79"/>
                <a:gd name="T27" fmla="*/ 1092285923 h 51"/>
                <a:gd name="T28" fmla="*/ 2147483647 w 79"/>
                <a:gd name="T29" fmla="*/ 1054521988 h 51"/>
                <a:gd name="T30" fmla="*/ 2147483647 w 79"/>
                <a:gd name="T31" fmla="*/ 1015105710 h 51"/>
                <a:gd name="T32" fmla="*/ 2147483647 w 79"/>
                <a:gd name="T33" fmla="*/ 1015105710 h 51"/>
                <a:gd name="T34" fmla="*/ 2147483647 w 79"/>
                <a:gd name="T35" fmla="*/ 977343651 h 51"/>
                <a:gd name="T36" fmla="*/ 2147483647 w 79"/>
                <a:gd name="T37" fmla="*/ 977343651 h 51"/>
                <a:gd name="T38" fmla="*/ 2147483647 w 79"/>
                <a:gd name="T39" fmla="*/ 900177813 h 51"/>
                <a:gd name="T40" fmla="*/ 2147483647 w 79"/>
                <a:gd name="T41" fmla="*/ 900177813 h 51"/>
                <a:gd name="T42" fmla="*/ 2147483647 w 79"/>
                <a:gd name="T43" fmla="*/ 862414503 h 51"/>
                <a:gd name="T44" fmla="*/ 2147483647 w 79"/>
                <a:gd name="T45" fmla="*/ 753555407 h 51"/>
                <a:gd name="T46" fmla="*/ 2147483647 w 79"/>
                <a:gd name="T47" fmla="*/ 753555407 h 51"/>
                <a:gd name="T48" fmla="*/ 2147483647 w 79"/>
                <a:gd name="T49" fmla="*/ 677705070 h 51"/>
                <a:gd name="T50" fmla="*/ 2147483647 w 79"/>
                <a:gd name="T51" fmla="*/ 638288010 h 51"/>
                <a:gd name="T52" fmla="*/ 2147483647 w 79"/>
                <a:gd name="T53" fmla="*/ 638288010 h 51"/>
                <a:gd name="T54" fmla="*/ 2147483647 w 79"/>
                <a:gd name="T55" fmla="*/ 600539075 h 51"/>
                <a:gd name="T56" fmla="*/ 2147483647 w 79"/>
                <a:gd name="T57" fmla="*/ 561192165 h 51"/>
                <a:gd name="T58" fmla="*/ 2147483647 w 79"/>
                <a:gd name="T59" fmla="*/ 453983539 h 51"/>
                <a:gd name="T60" fmla="*/ 2147483647 w 79"/>
                <a:gd name="T61" fmla="*/ 416165235 h 51"/>
                <a:gd name="T62" fmla="*/ 2147483647 w 79"/>
                <a:gd name="T63" fmla="*/ 376817700 h 51"/>
                <a:gd name="T64" fmla="*/ 2147483647 w 79"/>
                <a:gd name="T65" fmla="*/ 338988772 h 51"/>
                <a:gd name="T66" fmla="*/ 2147483647 w 79"/>
                <a:gd name="T67" fmla="*/ 338988772 h 51"/>
                <a:gd name="T68" fmla="*/ 2147483647 w 79"/>
                <a:gd name="T69" fmla="*/ 299638347 h 51"/>
                <a:gd name="T70" fmla="*/ 2147483647 w 79"/>
                <a:gd name="T71" fmla="*/ 299638347 h 51"/>
                <a:gd name="T72" fmla="*/ 2147483647 w 79"/>
                <a:gd name="T73" fmla="*/ 261550381 h 51"/>
                <a:gd name="T74" fmla="*/ 2147483647 w 79"/>
                <a:gd name="T75" fmla="*/ 223721297 h 51"/>
                <a:gd name="T76" fmla="*/ 2147483647 w 79"/>
                <a:gd name="T77" fmla="*/ 114943014 h 51"/>
                <a:gd name="T78" fmla="*/ 2147483647 w 79"/>
                <a:gd name="T79" fmla="*/ 114943014 h 51"/>
                <a:gd name="T80" fmla="*/ 2147483647 w 79"/>
                <a:gd name="T81" fmla="*/ 77179568 h 51"/>
                <a:gd name="T82" fmla="*/ 2147483647 w 79"/>
                <a:gd name="T83" fmla="*/ 77179568 h 51"/>
                <a:gd name="T84" fmla="*/ 2147483647 w 79"/>
                <a:gd name="T85" fmla="*/ 77179568 h 51"/>
                <a:gd name="T86" fmla="*/ 2147483647 w 79"/>
                <a:gd name="T87" fmla="*/ 37763299 h 51"/>
                <a:gd name="T88" fmla="*/ 2147483647 w 79"/>
                <a:gd name="T89" fmla="*/ 0 h 51"/>
                <a:gd name="T90" fmla="*/ 562261250 w 79"/>
                <a:gd name="T91" fmla="*/ 416165235 h 51"/>
                <a:gd name="T92" fmla="*/ 502361430 w 79"/>
                <a:gd name="T93" fmla="*/ 261550381 h 51"/>
                <a:gd name="T94" fmla="*/ 318040705 w 79"/>
                <a:gd name="T95" fmla="*/ 376817700 h 51"/>
                <a:gd name="T96" fmla="*/ 318040705 w 79"/>
                <a:gd name="T97" fmla="*/ 376817700 h 51"/>
                <a:gd name="T98" fmla="*/ 244132994 w 79"/>
                <a:gd name="T99" fmla="*/ 338988772 h 51"/>
                <a:gd name="T100" fmla="*/ 244132994 w 79"/>
                <a:gd name="T101" fmla="*/ 338988772 h 51"/>
                <a:gd name="T102" fmla="*/ 184320725 w 79"/>
                <a:gd name="T103" fmla="*/ 416165235 h 51"/>
                <a:gd name="T104" fmla="*/ 62191163 w 79"/>
                <a:gd name="T105" fmla="*/ 485596178 h 51"/>
                <a:gd name="T106" fmla="*/ 0 w 79"/>
                <a:gd name="T107" fmla="*/ 523359488 h 51"/>
                <a:gd name="T108" fmla="*/ 244132994 w 79"/>
                <a:gd name="T109" fmla="*/ 1354161507 h 51"/>
                <a:gd name="T110" fmla="*/ 380336213 w 79"/>
                <a:gd name="T111" fmla="*/ 1916937117 h 51"/>
                <a:gd name="T112" fmla="*/ 1186733975 w 79"/>
                <a:gd name="T113" fmla="*/ 1839756905 h 51"/>
                <a:gd name="T114" fmla="*/ 1186733975 w 79"/>
                <a:gd name="T115" fmla="*/ 1839756905 h 51"/>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79"/>
                <a:gd name="T175" fmla="*/ 0 h 51"/>
                <a:gd name="T176" fmla="*/ 79 w 79"/>
                <a:gd name="T177" fmla="*/ 51 h 51"/>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79" h="51">
                  <a:moveTo>
                    <a:pt x="19" y="49"/>
                  </a:moveTo>
                  <a:lnTo>
                    <a:pt x="55" y="42"/>
                  </a:lnTo>
                  <a:lnTo>
                    <a:pt x="66" y="40"/>
                  </a:lnTo>
                  <a:lnTo>
                    <a:pt x="67" y="40"/>
                  </a:lnTo>
                  <a:lnTo>
                    <a:pt x="67" y="39"/>
                  </a:lnTo>
                  <a:lnTo>
                    <a:pt x="67" y="38"/>
                  </a:lnTo>
                  <a:lnTo>
                    <a:pt x="68" y="37"/>
                  </a:lnTo>
                  <a:lnTo>
                    <a:pt x="70" y="37"/>
                  </a:lnTo>
                  <a:lnTo>
                    <a:pt x="71" y="37"/>
                  </a:lnTo>
                  <a:lnTo>
                    <a:pt x="74" y="35"/>
                  </a:lnTo>
                  <a:lnTo>
                    <a:pt x="74" y="33"/>
                  </a:lnTo>
                  <a:lnTo>
                    <a:pt x="77" y="31"/>
                  </a:lnTo>
                  <a:lnTo>
                    <a:pt x="79" y="30"/>
                  </a:lnTo>
                  <a:lnTo>
                    <a:pt x="79" y="29"/>
                  </a:lnTo>
                  <a:lnTo>
                    <a:pt x="77" y="28"/>
                  </a:lnTo>
                  <a:lnTo>
                    <a:pt x="76" y="27"/>
                  </a:lnTo>
                  <a:lnTo>
                    <a:pt x="75" y="27"/>
                  </a:lnTo>
                  <a:lnTo>
                    <a:pt x="75" y="26"/>
                  </a:lnTo>
                  <a:lnTo>
                    <a:pt x="73" y="26"/>
                  </a:lnTo>
                  <a:lnTo>
                    <a:pt x="73" y="24"/>
                  </a:lnTo>
                  <a:lnTo>
                    <a:pt x="71" y="24"/>
                  </a:lnTo>
                  <a:lnTo>
                    <a:pt x="71" y="23"/>
                  </a:lnTo>
                  <a:lnTo>
                    <a:pt x="71" y="20"/>
                  </a:lnTo>
                  <a:lnTo>
                    <a:pt x="72" y="20"/>
                  </a:lnTo>
                  <a:lnTo>
                    <a:pt x="71" y="18"/>
                  </a:lnTo>
                  <a:lnTo>
                    <a:pt x="70" y="17"/>
                  </a:lnTo>
                  <a:lnTo>
                    <a:pt x="71" y="16"/>
                  </a:lnTo>
                  <a:lnTo>
                    <a:pt x="72" y="15"/>
                  </a:lnTo>
                  <a:lnTo>
                    <a:pt x="73" y="12"/>
                  </a:lnTo>
                  <a:lnTo>
                    <a:pt x="73" y="11"/>
                  </a:lnTo>
                  <a:lnTo>
                    <a:pt x="74" y="10"/>
                  </a:lnTo>
                  <a:lnTo>
                    <a:pt x="74" y="9"/>
                  </a:lnTo>
                  <a:lnTo>
                    <a:pt x="73" y="9"/>
                  </a:lnTo>
                  <a:lnTo>
                    <a:pt x="70" y="8"/>
                  </a:lnTo>
                  <a:lnTo>
                    <a:pt x="69" y="7"/>
                  </a:lnTo>
                  <a:lnTo>
                    <a:pt x="69" y="6"/>
                  </a:lnTo>
                  <a:lnTo>
                    <a:pt x="67" y="3"/>
                  </a:lnTo>
                  <a:lnTo>
                    <a:pt x="66" y="3"/>
                  </a:lnTo>
                  <a:lnTo>
                    <a:pt x="66" y="2"/>
                  </a:lnTo>
                  <a:lnTo>
                    <a:pt x="65" y="2"/>
                  </a:lnTo>
                  <a:lnTo>
                    <a:pt x="65" y="1"/>
                  </a:lnTo>
                  <a:lnTo>
                    <a:pt x="64" y="0"/>
                  </a:lnTo>
                  <a:lnTo>
                    <a:pt x="9" y="11"/>
                  </a:lnTo>
                  <a:lnTo>
                    <a:pt x="8" y="7"/>
                  </a:lnTo>
                  <a:lnTo>
                    <a:pt x="5" y="10"/>
                  </a:lnTo>
                  <a:lnTo>
                    <a:pt x="4" y="9"/>
                  </a:lnTo>
                  <a:lnTo>
                    <a:pt x="3" y="11"/>
                  </a:lnTo>
                  <a:lnTo>
                    <a:pt x="1" y="13"/>
                  </a:lnTo>
                  <a:lnTo>
                    <a:pt x="0" y="14"/>
                  </a:lnTo>
                  <a:lnTo>
                    <a:pt x="4" y="36"/>
                  </a:lnTo>
                  <a:lnTo>
                    <a:pt x="6" y="51"/>
                  </a:lnTo>
                  <a:lnTo>
                    <a:pt x="19" y="49"/>
                  </a:lnTo>
                  <a:close/>
                </a:path>
              </a:pathLst>
            </a:custGeom>
            <a:solidFill>
              <a:srgbClr val="6987EB"/>
            </a:solidFill>
            <a:ln w="12700" cmpd="sng">
              <a:solidFill>
                <a:schemeClr val="tx1"/>
              </a:solidFill>
              <a:prstDash val="solid"/>
              <a:round/>
              <a:headEnd/>
              <a:tailEnd/>
            </a:ln>
          </p:spPr>
          <p:txBody>
            <a:bodyPr/>
            <a:lstStyle/>
            <a:p>
              <a:endParaRPr lang="en-US"/>
            </a:p>
          </p:txBody>
        </p:sp>
        <p:sp>
          <p:nvSpPr>
            <p:cNvPr id="45268" name="Freeform 61"/>
            <p:cNvSpPr>
              <a:spLocks/>
            </p:cNvSpPr>
            <p:nvPr/>
          </p:nvSpPr>
          <p:spPr bwMode="auto">
            <a:xfrm>
              <a:off x="4197" y="1970"/>
              <a:ext cx="523" cy="287"/>
            </a:xfrm>
            <a:custGeom>
              <a:avLst/>
              <a:gdLst>
                <a:gd name="T0" fmla="*/ 1996602234 w 102"/>
                <a:gd name="T1" fmla="*/ 1988537222 h 59"/>
                <a:gd name="T2" fmla="*/ 1670757005 w 102"/>
                <a:gd name="T3" fmla="*/ 2017673221 h 59"/>
                <a:gd name="T4" fmla="*/ 1418434644 w 102"/>
                <a:gd name="T5" fmla="*/ 2017673221 h 59"/>
                <a:gd name="T6" fmla="*/ 325845639 w 102"/>
                <a:gd name="T7" fmla="*/ 2017673221 h 59"/>
                <a:gd name="T8" fmla="*/ 578076198 w 102"/>
                <a:gd name="T9" fmla="*/ 1877232152 h 59"/>
                <a:gd name="T10" fmla="*/ 641625725 w 102"/>
                <a:gd name="T11" fmla="*/ 1765944516 h 59"/>
                <a:gd name="T12" fmla="*/ 1217358883 w 102"/>
                <a:gd name="T13" fmla="*/ 1447108496 h 59"/>
                <a:gd name="T14" fmla="*/ 1357322338 w 102"/>
                <a:gd name="T15" fmla="*/ 1587548320 h 59"/>
                <a:gd name="T16" fmla="*/ 1734305219 w 102"/>
                <a:gd name="T17" fmla="*/ 1587548320 h 59"/>
                <a:gd name="T18" fmla="*/ 1871377612 w 102"/>
                <a:gd name="T19" fmla="*/ 1550873349 h 59"/>
                <a:gd name="T20" fmla="*/ 2147483647 w 102"/>
                <a:gd name="T21" fmla="*/ 1512664183 h 59"/>
                <a:gd name="T22" fmla="*/ 2147483647 w 102"/>
                <a:gd name="T23" fmla="*/ 1476243250 h 59"/>
                <a:gd name="T24" fmla="*/ 2147483647 w 102"/>
                <a:gd name="T25" fmla="*/ 1297913365 h 59"/>
                <a:gd name="T26" fmla="*/ 2147483647 w 102"/>
                <a:gd name="T27" fmla="*/ 1009445556 h 59"/>
                <a:gd name="T28" fmla="*/ 2147483647 w 102"/>
                <a:gd name="T29" fmla="*/ 652733018 h 59"/>
                <a:gd name="T30" fmla="*/ 2147483647 w 102"/>
                <a:gd name="T31" fmla="*/ 683150885 h 59"/>
                <a:gd name="T32" fmla="*/ 2147483647 w 102"/>
                <a:gd name="T33" fmla="*/ 430125057 h 59"/>
                <a:gd name="T34" fmla="*/ 2147483647 w 102"/>
                <a:gd name="T35" fmla="*/ 363033931 h 59"/>
                <a:gd name="T36" fmla="*/ 2147483647 w 102"/>
                <a:gd name="T37" fmla="*/ 178395651 h 59"/>
                <a:gd name="T38" fmla="*/ 2147483647 w 102"/>
                <a:gd name="T39" fmla="*/ 36673677 h 59"/>
                <a:gd name="T40" fmla="*/ 2147483647 w 102"/>
                <a:gd name="T41" fmla="*/ 140438695 h 59"/>
                <a:gd name="T42" fmla="*/ 2147483647 w 102"/>
                <a:gd name="T43" fmla="*/ 36673677 h 59"/>
                <a:gd name="T44" fmla="*/ 2147483647 w 102"/>
                <a:gd name="T45" fmla="*/ 74630663 h 59"/>
                <a:gd name="T46" fmla="*/ 2147483647 w 102"/>
                <a:gd name="T47" fmla="*/ 140438695 h 59"/>
                <a:gd name="T48" fmla="*/ 2147483647 w 102"/>
                <a:gd name="T49" fmla="*/ 289699788 h 59"/>
                <a:gd name="T50" fmla="*/ 2147483647 w 102"/>
                <a:gd name="T51" fmla="*/ 504754844 h 59"/>
                <a:gd name="T52" fmla="*/ 2147483647 w 102"/>
                <a:gd name="T53" fmla="*/ 541429504 h 59"/>
                <a:gd name="T54" fmla="*/ 2147483647 w 102"/>
                <a:gd name="T55" fmla="*/ 616059292 h 59"/>
                <a:gd name="T56" fmla="*/ 2147483647 w 102"/>
                <a:gd name="T57" fmla="*/ 652733018 h 59"/>
                <a:gd name="T58" fmla="*/ 2147483647 w 102"/>
                <a:gd name="T59" fmla="*/ 719824611 h 59"/>
                <a:gd name="T60" fmla="*/ 2147483647 w 102"/>
                <a:gd name="T61" fmla="*/ 831114738 h 59"/>
                <a:gd name="T62" fmla="*/ 2147483647 w 102"/>
                <a:gd name="T63" fmla="*/ 934879590 h 59"/>
                <a:gd name="T64" fmla="*/ 2147483647 w 102"/>
                <a:gd name="T65" fmla="*/ 1046184660 h 59"/>
                <a:gd name="T66" fmla="*/ 2147483647 w 102"/>
                <a:gd name="T67" fmla="*/ 1082857141 h 59"/>
                <a:gd name="T68" fmla="*/ 2147483647 w 102"/>
                <a:gd name="T69" fmla="*/ 1120750004 h 59"/>
                <a:gd name="T70" fmla="*/ 2147483647 w 102"/>
                <a:gd name="T71" fmla="*/ 1157422485 h 59"/>
                <a:gd name="T72" fmla="*/ 2147483647 w 102"/>
                <a:gd name="T73" fmla="*/ 1194161588 h 59"/>
                <a:gd name="T74" fmla="*/ 2147483647 w 102"/>
                <a:gd name="T75" fmla="*/ 1297913365 h 59"/>
                <a:gd name="T76" fmla="*/ 2147483647 w 102"/>
                <a:gd name="T77" fmla="*/ 1297913365 h 59"/>
                <a:gd name="T78" fmla="*/ 2147483647 w 102"/>
                <a:gd name="T79" fmla="*/ 1335818370 h 59"/>
                <a:gd name="T80" fmla="*/ 2147483647 w 102"/>
                <a:gd name="T81" fmla="*/ 1297913365 h 59"/>
                <a:gd name="T82" fmla="*/ 2147483647 w 102"/>
                <a:gd name="T83" fmla="*/ 1512664183 h 59"/>
                <a:gd name="T84" fmla="*/ 2147483647 w 102"/>
                <a:gd name="T85" fmla="*/ 1550873349 h 5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02"/>
                <a:gd name="T130" fmla="*/ 0 h 59"/>
                <a:gd name="T131" fmla="*/ 102 w 102"/>
                <a:gd name="T132" fmla="*/ 59 h 59"/>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02" h="59">
                  <a:moveTo>
                    <a:pt x="101" y="43"/>
                  </a:moveTo>
                  <a:lnTo>
                    <a:pt x="67" y="50"/>
                  </a:lnTo>
                  <a:lnTo>
                    <a:pt x="31" y="55"/>
                  </a:lnTo>
                  <a:lnTo>
                    <a:pt x="29" y="56"/>
                  </a:lnTo>
                  <a:lnTo>
                    <a:pt x="26" y="56"/>
                  </a:lnTo>
                  <a:lnTo>
                    <a:pt x="26" y="55"/>
                  </a:lnTo>
                  <a:lnTo>
                    <a:pt x="22" y="56"/>
                  </a:lnTo>
                  <a:lnTo>
                    <a:pt x="0" y="59"/>
                  </a:lnTo>
                  <a:lnTo>
                    <a:pt x="0" y="58"/>
                  </a:lnTo>
                  <a:lnTo>
                    <a:pt x="5" y="56"/>
                  </a:lnTo>
                  <a:lnTo>
                    <a:pt x="6" y="55"/>
                  </a:lnTo>
                  <a:lnTo>
                    <a:pt x="9" y="53"/>
                  </a:lnTo>
                  <a:lnTo>
                    <a:pt x="9" y="52"/>
                  </a:lnTo>
                  <a:lnTo>
                    <a:pt x="9" y="51"/>
                  </a:lnTo>
                  <a:lnTo>
                    <a:pt x="10" y="50"/>
                  </a:lnTo>
                  <a:lnTo>
                    <a:pt x="10" y="49"/>
                  </a:lnTo>
                  <a:lnTo>
                    <a:pt x="12" y="47"/>
                  </a:lnTo>
                  <a:lnTo>
                    <a:pt x="19" y="41"/>
                  </a:lnTo>
                  <a:lnTo>
                    <a:pt x="19" y="40"/>
                  </a:lnTo>
                  <a:lnTo>
                    <a:pt x="20" y="41"/>
                  </a:lnTo>
                  <a:lnTo>
                    <a:pt x="19" y="42"/>
                  </a:lnTo>
                  <a:lnTo>
                    <a:pt x="21" y="44"/>
                  </a:lnTo>
                  <a:lnTo>
                    <a:pt x="24" y="45"/>
                  </a:lnTo>
                  <a:lnTo>
                    <a:pt x="26" y="45"/>
                  </a:lnTo>
                  <a:lnTo>
                    <a:pt x="27" y="44"/>
                  </a:lnTo>
                  <a:lnTo>
                    <a:pt x="27" y="43"/>
                  </a:lnTo>
                  <a:lnTo>
                    <a:pt x="28" y="42"/>
                  </a:lnTo>
                  <a:lnTo>
                    <a:pt x="29" y="43"/>
                  </a:lnTo>
                  <a:lnTo>
                    <a:pt x="30" y="44"/>
                  </a:lnTo>
                  <a:lnTo>
                    <a:pt x="31" y="43"/>
                  </a:lnTo>
                  <a:lnTo>
                    <a:pt x="34" y="42"/>
                  </a:lnTo>
                  <a:lnTo>
                    <a:pt x="35" y="40"/>
                  </a:lnTo>
                  <a:lnTo>
                    <a:pt x="36" y="41"/>
                  </a:lnTo>
                  <a:lnTo>
                    <a:pt x="39" y="38"/>
                  </a:lnTo>
                  <a:lnTo>
                    <a:pt x="40" y="39"/>
                  </a:lnTo>
                  <a:lnTo>
                    <a:pt x="42" y="36"/>
                  </a:lnTo>
                  <a:lnTo>
                    <a:pt x="41" y="35"/>
                  </a:lnTo>
                  <a:lnTo>
                    <a:pt x="42" y="33"/>
                  </a:lnTo>
                  <a:lnTo>
                    <a:pt x="44" y="28"/>
                  </a:lnTo>
                  <a:lnTo>
                    <a:pt x="47" y="17"/>
                  </a:lnTo>
                  <a:lnTo>
                    <a:pt x="49" y="18"/>
                  </a:lnTo>
                  <a:lnTo>
                    <a:pt x="49" y="19"/>
                  </a:lnTo>
                  <a:lnTo>
                    <a:pt x="50" y="20"/>
                  </a:lnTo>
                  <a:lnTo>
                    <a:pt x="52" y="19"/>
                  </a:lnTo>
                  <a:lnTo>
                    <a:pt x="53" y="17"/>
                  </a:lnTo>
                  <a:lnTo>
                    <a:pt x="54" y="13"/>
                  </a:lnTo>
                  <a:lnTo>
                    <a:pt x="55" y="12"/>
                  </a:lnTo>
                  <a:lnTo>
                    <a:pt x="57" y="12"/>
                  </a:lnTo>
                  <a:lnTo>
                    <a:pt x="58" y="10"/>
                  </a:lnTo>
                  <a:lnTo>
                    <a:pt x="59" y="10"/>
                  </a:lnTo>
                  <a:lnTo>
                    <a:pt x="60" y="8"/>
                  </a:lnTo>
                  <a:lnTo>
                    <a:pt x="60" y="6"/>
                  </a:lnTo>
                  <a:lnTo>
                    <a:pt x="61" y="5"/>
                  </a:lnTo>
                  <a:lnTo>
                    <a:pt x="61" y="4"/>
                  </a:lnTo>
                  <a:lnTo>
                    <a:pt x="61" y="1"/>
                  </a:lnTo>
                  <a:lnTo>
                    <a:pt x="61" y="0"/>
                  </a:lnTo>
                  <a:lnTo>
                    <a:pt x="62" y="0"/>
                  </a:lnTo>
                  <a:lnTo>
                    <a:pt x="68" y="4"/>
                  </a:lnTo>
                  <a:lnTo>
                    <a:pt x="69" y="4"/>
                  </a:lnTo>
                  <a:lnTo>
                    <a:pt x="70" y="1"/>
                  </a:lnTo>
                  <a:lnTo>
                    <a:pt x="71" y="1"/>
                  </a:lnTo>
                  <a:lnTo>
                    <a:pt x="72" y="1"/>
                  </a:lnTo>
                  <a:lnTo>
                    <a:pt x="73" y="2"/>
                  </a:lnTo>
                  <a:lnTo>
                    <a:pt x="72" y="3"/>
                  </a:lnTo>
                  <a:lnTo>
                    <a:pt x="74" y="4"/>
                  </a:lnTo>
                  <a:lnTo>
                    <a:pt x="76" y="4"/>
                  </a:lnTo>
                  <a:lnTo>
                    <a:pt x="78" y="6"/>
                  </a:lnTo>
                  <a:lnTo>
                    <a:pt x="79" y="6"/>
                  </a:lnTo>
                  <a:lnTo>
                    <a:pt x="80" y="8"/>
                  </a:lnTo>
                  <a:lnTo>
                    <a:pt x="78" y="12"/>
                  </a:lnTo>
                  <a:lnTo>
                    <a:pt x="77" y="14"/>
                  </a:lnTo>
                  <a:lnTo>
                    <a:pt x="78" y="16"/>
                  </a:lnTo>
                  <a:lnTo>
                    <a:pt x="80" y="16"/>
                  </a:lnTo>
                  <a:lnTo>
                    <a:pt x="81" y="15"/>
                  </a:lnTo>
                  <a:lnTo>
                    <a:pt x="83" y="17"/>
                  </a:lnTo>
                  <a:lnTo>
                    <a:pt x="84" y="17"/>
                  </a:lnTo>
                  <a:lnTo>
                    <a:pt x="85" y="18"/>
                  </a:lnTo>
                  <a:lnTo>
                    <a:pt x="86" y="18"/>
                  </a:lnTo>
                  <a:lnTo>
                    <a:pt x="87" y="18"/>
                  </a:lnTo>
                  <a:lnTo>
                    <a:pt x="90" y="20"/>
                  </a:lnTo>
                  <a:lnTo>
                    <a:pt x="93" y="20"/>
                  </a:lnTo>
                  <a:lnTo>
                    <a:pt x="94" y="22"/>
                  </a:lnTo>
                  <a:lnTo>
                    <a:pt x="93" y="22"/>
                  </a:lnTo>
                  <a:lnTo>
                    <a:pt x="93" y="23"/>
                  </a:lnTo>
                  <a:lnTo>
                    <a:pt x="93" y="25"/>
                  </a:lnTo>
                  <a:lnTo>
                    <a:pt x="92" y="26"/>
                  </a:lnTo>
                  <a:lnTo>
                    <a:pt x="94" y="27"/>
                  </a:lnTo>
                  <a:lnTo>
                    <a:pt x="95" y="29"/>
                  </a:lnTo>
                  <a:lnTo>
                    <a:pt x="95" y="30"/>
                  </a:lnTo>
                  <a:lnTo>
                    <a:pt x="93" y="30"/>
                  </a:lnTo>
                  <a:lnTo>
                    <a:pt x="93" y="31"/>
                  </a:lnTo>
                  <a:lnTo>
                    <a:pt x="94" y="31"/>
                  </a:lnTo>
                  <a:lnTo>
                    <a:pt x="94" y="32"/>
                  </a:lnTo>
                  <a:lnTo>
                    <a:pt x="93" y="32"/>
                  </a:lnTo>
                  <a:lnTo>
                    <a:pt x="92" y="32"/>
                  </a:lnTo>
                  <a:lnTo>
                    <a:pt x="93" y="33"/>
                  </a:lnTo>
                  <a:lnTo>
                    <a:pt x="94" y="33"/>
                  </a:lnTo>
                  <a:lnTo>
                    <a:pt x="96" y="34"/>
                  </a:lnTo>
                  <a:lnTo>
                    <a:pt x="94" y="36"/>
                  </a:lnTo>
                  <a:lnTo>
                    <a:pt x="92" y="35"/>
                  </a:lnTo>
                  <a:lnTo>
                    <a:pt x="92" y="36"/>
                  </a:lnTo>
                  <a:lnTo>
                    <a:pt x="93" y="37"/>
                  </a:lnTo>
                  <a:lnTo>
                    <a:pt x="94" y="38"/>
                  </a:lnTo>
                  <a:lnTo>
                    <a:pt x="96" y="37"/>
                  </a:lnTo>
                  <a:lnTo>
                    <a:pt x="97" y="36"/>
                  </a:lnTo>
                  <a:lnTo>
                    <a:pt x="99" y="36"/>
                  </a:lnTo>
                  <a:lnTo>
                    <a:pt x="100" y="36"/>
                  </a:lnTo>
                  <a:lnTo>
                    <a:pt x="101" y="37"/>
                  </a:lnTo>
                  <a:lnTo>
                    <a:pt x="102" y="41"/>
                  </a:lnTo>
                  <a:lnTo>
                    <a:pt x="101" y="42"/>
                  </a:lnTo>
                  <a:lnTo>
                    <a:pt x="101" y="43"/>
                  </a:lnTo>
                  <a:close/>
                </a:path>
              </a:pathLst>
            </a:custGeom>
            <a:solidFill>
              <a:srgbClr val="AAC8F5"/>
            </a:solidFill>
            <a:ln w="12700" cmpd="sng">
              <a:solidFill>
                <a:schemeClr val="tx1"/>
              </a:solidFill>
              <a:prstDash val="solid"/>
              <a:round/>
              <a:headEnd/>
              <a:tailEnd/>
            </a:ln>
          </p:spPr>
          <p:txBody>
            <a:bodyPr/>
            <a:lstStyle/>
            <a:p>
              <a:endParaRPr lang="en-US"/>
            </a:p>
          </p:txBody>
        </p:sp>
        <p:sp>
          <p:nvSpPr>
            <p:cNvPr id="45269" name="Freeform 62"/>
            <p:cNvSpPr>
              <a:spLocks/>
            </p:cNvSpPr>
            <p:nvPr/>
          </p:nvSpPr>
          <p:spPr bwMode="auto">
            <a:xfrm>
              <a:off x="4233" y="2350"/>
              <a:ext cx="353" cy="258"/>
            </a:xfrm>
            <a:custGeom>
              <a:avLst/>
              <a:gdLst>
                <a:gd name="T0" fmla="*/ 2147483647 w 69"/>
                <a:gd name="T1" fmla="*/ 1927827785 h 53"/>
                <a:gd name="T2" fmla="*/ 2147483647 w 69"/>
                <a:gd name="T3" fmla="*/ 1890968027 h 53"/>
                <a:gd name="T4" fmla="*/ 2147483647 w 69"/>
                <a:gd name="T5" fmla="*/ 1748467639 h 53"/>
                <a:gd name="T6" fmla="*/ 2076432421 w 69"/>
                <a:gd name="T7" fmla="*/ 1599292666 h 53"/>
                <a:gd name="T8" fmla="*/ 1951593668 w 69"/>
                <a:gd name="T9" fmla="*/ 1419866471 h 53"/>
                <a:gd name="T10" fmla="*/ 1817397247 w 69"/>
                <a:gd name="T11" fmla="*/ 1344539372 h 53"/>
                <a:gd name="T12" fmla="*/ 1572505314 w 69"/>
                <a:gd name="T13" fmla="*/ 1240174527 h 53"/>
                <a:gd name="T14" fmla="*/ 1449963741 w 69"/>
                <a:gd name="T15" fmla="*/ 1165101027 h 53"/>
                <a:gd name="T16" fmla="*/ 1387586275 w 69"/>
                <a:gd name="T17" fmla="*/ 1091330417 h 53"/>
                <a:gd name="T18" fmla="*/ 946035653 w 69"/>
                <a:gd name="T19" fmla="*/ 911906092 h 53"/>
                <a:gd name="T20" fmla="*/ 823490150 w 69"/>
                <a:gd name="T21" fmla="*/ 836565908 h 53"/>
                <a:gd name="T22" fmla="*/ 626469826 w 69"/>
                <a:gd name="T23" fmla="*/ 687718060 h 53"/>
                <a:gd name="T24" fmla="*/ 504015674 w 69"/>
                <a:gd name="T25" fmla="*/ 583369571 h 53"/>
                <a:gd name="T26" fmla="*/ 62373681 w 69"/>
                <a:gd name="T27" fmla="*/ 507960535 h 53"/>
                <a:gd name="T28" fmla="*/ 62373681 w 69"/>
                <a:gd name="T29" fmla="*/ 366685461 h 53"/>
                <a:gd name="T30" fmla="*/ 184919285 w 69"/>
                <a:gd name="T31" fmla="*/ 291678087 h 53"/>
                <a:gd name="T32" fmla="*/ 184919285 w 69"/>
                <a:gd name="T33" fmla="*/ 254764587 h 53"/>
                <a:gd name="T34" fmla="*/ 504015674 w 69"/>
                <a:gd name="T35" fmla="*/ 179743739 h 53"/>
                <a:gd name="T36" fmla="*/ 748924796 w 69"/>
                <a:gd name="T37" fmla="*/ 111934232 h 53"/>
                <a:gd name="T38" fmla="*/ 823490150 w 69"/>
                <a:gd name="T39" fmla="*/ 75326885 h 53"/>
                <a:gd name="T40" fmla="*/ 1951593668 w 69"/>
                <a:gd name="T41" fmla="*/ 36924122 h 53"/>
                <a:gd name="T42" fmla="*/ 1951593668 w 69"/>
                <a:gd name="T43" fmla="*/ 75326885 h 53"/>
                <a:gd name="T44" fmla="*/ 2147483647 w 69"/>
                <a:gd name="T45" fmla="*/ 141275424 h 53"/>
                <a:gd name="T46" fmla="*/ 2147483647 w 69"/>
                <a:gd name="T47" fmla="*/ 141275424 h 53"/>
                <a:gd name="T48" fmla="*/ 2147483647 w 69"/>
                <a:gd name="T49" fmla="*/ 620214686 h 53"/>
                <a:gd name="T50" fmla="*/ 2147483647 w 69"/>
                <a:gd name="T51" fmla="*/ 687718060 h 53"/>
                <a:gd name="T52" fmla="*/ 2147483647 w 69"/>
                <a:gd name="T53" fmla="*/ 874978417 h 53"/>
                <a:gd name="T54" fmla="*/ 2147483647 w 69"/>
                <a:gd name="T55" fmla="*/ 1016255048 h 53"/>
                <a:gd name="T56" fmla="*/ 2147483647 w 69"/>
                <a:gd name="T57" fmla="*/ 1091330417 h 53"/>
                <a:gd name="T58" fmla="*/ 2147483647 w 69"/>
                <a:gd name="T59" fmla="*/ 1128188929 h 53"/>
                <a:gd name="T60" fmla="*/ 2147483647 w 69"/>
                <a:gd name="T61" fmla="*/ 1203263675 h 53"/>
                <a:gd name="T62" fmla="*/ 2147483647 w 69"/>
                <a:gd name="T63" fmla="*/ 1271074390 h 53"/>
                <a:gd name="T64" fmla="*/ 2147483647 w 69"/>
                <a:gd name="T65" fmla="*/ 1419866471 h 53"/>
                <a:gd name="T66" fmla="*/ 2147483647 w 69"/>
                <a:gd name="T67" fmla="*/ 1494941840 h 53"/>
                <a:gd name="T68" fmla="*/ 2147483647 w 69"/>
                <a:gd name="T69" fmla="*/ 1561141856 h 53"/>
                <a:gd name="T70" fmla="*/ 2147483647 w 69"/>
                <a:gd name="T71" fmla="*/ 1599292666 h 53"/>
                <a:gd name="T72" fmla="*/ 2147483647 w 69"/>
                <a:gd name="T73" fmla="*/ 1636214733 h 53"/>
                <a:gd name="T74" fmla="*/ 2147483647 w 69"/>
                <a:gd name="T75" fmla="*/ 1711545571 h 53"/>
                <a:gd name="T76" fmla="*/ 2147483647 w 69"/>
                <a:gd name="T77" fmla="*/ 1748467639 h 53"/>
                <a:gd name="T78" fmla="*/ 2147483647 w 69"/>
                <a:gd name="T79" fmla="*/ 1748467639 h 53"/>
                <a:gd name="T80" fmla="*/ 2147483647 w 69"/>
                <a:gd name="T81" fmla="*/ 1784997157 h 53"/>
                <a:gd name="T82" fmla="*/ 2147483647 w 69"/>
                <a:gd name="T83" fmla="*/ 1815892658 h 53"/>
                <a:gd name="T84" fmla="*/ 2147483647 w 69"/>
                <a:gd name="T85" fmla="*/ 1852818464 h 53"/>
                <a:gd name="T86" fmla="*/ 2147483647 w 69"/>
                <a:gd name="T87" fmla="*/ 1890968027 h 5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9"/>
                <a:gd name="T133" fmla="*/ 0 h 53"/>
                <a:gd name="T134" fmla="*/ 69 w 69"/>
                <a:gd name="T135" fmla="*/ 53 h 5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9" h="53">
                  <a:moveTo>
                    <a:pt x="41" y="52"/>
                  </a:moveTo>
                  <a:lnTo>
                    <a:pt x="41" y="53"/>
                  </a:lnTo>
                  <a:lnTo>
                    <a:pt x="39" y="52"/>
                  </a:lnTo>
                  <a:lnTo>
                    <a:pt x="38" y="52"/>
                  </a:lnTo>
                  <a:lnTo>
                    <a:pt x="38" y="51"/>
                  </a:lnTo>
                  <a:lnTo>
                    <a:pt x="37" y="48"/>
                  </a:lnTo>
                  <a:lnTo>
                    <a:pt x="35" y="45"/>
                  </a:lnTo>
                  <a:lnTo>
                    <a:pt x="33" y="44"/>
                  </a:lnTo>
                  <a:lnTo>
                    <a:pt x="32" y="41"/>
                  </a:lnTo>
                  <a:lnTo>
                    <a:pt x="31" y="39"/>
                  </a:lnTo>
                  <a:lnTo>
                    <a:pt x="30" y="37"/>
                  </a:lnTo>
                  <a:lnTo>
                    <a:pt x="29" y="37"/>
                  </a:lnTo>
                  <a:lnTo>
                    <a:pt x="26" y="36"/>
                  </a:lnTo>
                  <a:lnTo>
                    <a:pt x="25" y="34"/>
                  </a:lnTo>
                  <a:lnTo>
                    <a:pt x="23" y="33"/>
                  </a:lnTo>
                  <a:lnTo>
                    <a:pt x="23" y="32"/>
                  </a:lnTo>
                  <a:lnTo>
                    <a:pt x="22" y="30"/>
                  </a:lnTo>
                  <a:lnTo>
                    <a:pt x="19" y="29"/>
                  </a:lnTo>
                  <a:lnTo>
                    <a:pt x="15" y="25"/>
                  </a:lnTo>
                  <a:lnTo>
                    <a:pt x="13" y="24"/>
                  </a:lnTo>
                  <a:lnTo>
                    <a:pt x="13" y="23"/>
                  </a:lnTo>
                  <a:lnTo>
                    <a:pt x="11" y="21"/>
                  </a:lnTo>
                  <a:lnTo>
                    <a:pt x="10" y="19"/>
                  </a:lnTo>
                  <a:lnTo>
                    <a:pt x="8" y="17"/>
                  </a:lnTo>
                  <a:lnTo>
                    <a:pt x="8" y="16"/>
                  </a:lnTo>
                  <a:lnTo>
                    <a:pt x="5" y="16"/>
                  </a:lnTo>
                  <a:lnTo>
                    <a:pt x="1" y="14"/>
                  </a:lnTo>
                  <a:lnTo>
                    <a:pt x="0" y="13"/>
                  </a:lnTo>
                  <a:lnTo>
                    <a:pt x="1" y="10"/>
                  </a:lnTo>
                  <a:lnTo>
                    <a:pt x="2" y="9"/>
                  </a:lnTo>
                  <a:lnTo>
                    <a:pt x="3" y="8"/>
                  </a:lnTo>
                  <a:lnTo>
                    <a:pt x="3" y="7"/>
                  </a:lnTo>
                  <a:lnTo>
                    <a:pt x="7" y="5"/>
                  </a:lnTo>
                  <a:lnTo>
                    <a:pt x="8" y="5"/>
                  </a:lnTo>
                  <a:lnTo>
                    <a:pt x="12" y="3"/>
                  </a:lnTo>
                  <a:lnTo>
                    <a:pt x="12" y="2"/>
                  </a:lnTo>
                  <a:lnTo>
                    <a:pt x="13" y="2"/>
                  </a:lnTo>
                  <a:lnTo>
                    <a:pt x="31" y="0"/>
                  </a:lnTo>
                  <a:lnTo>
                    <a:pt x="31" y="1"/>
                  </a:lnTo>
                  <a:lnTo>
                    <a:pt x="31" y="2"/>
                  </a:lnTo>
                  <a:lnTo>
                    <a:pt x="32" y="1"/>
                  </a:lnTo>
                  <a:lnTo>
                    <a:pt x="35" y="4"/>
                  </a:lnTo>
                  <a:lnTo>
                    <a:pt x="36" y="6"/>
                  </a:lnTo>
                  <a:lnTo>
                    <a:pt x="51" y="4"/>
                  </a:lnTo>
                  <a:lnTo>
                    <a:pt x="69" y="16"/>
                  </a:lnTo>
                  <a:lnTo>
                    <a:pt x="68" y="17"/>
                  </a:lnTo>
                  <a:lnTo>
                    <a:pt x="67" y="18"/>
                  </a:lnTo>
                  <a:lnTo>
                    <a:pt x="66" y="19"/>
                  </a:lnTo>
                  <a:lnTo>
                    <a:pt x="63" y="23"/>
                  </a:lnTo>
                  <a:lnTo>
                    <a:pt x="63" y="24"/>
                  </a:lnTo>
                  <a:lnTo>
                    <a:pt x="62" y="26"/>
                  </a:lnTo>
                  <a:lnTo>
                    <a:pt x="62" y="28"/>
                  </a:lnTo>
                  <a:lnTo>
                    <a:pt x="62" y="29"/>
                  </a:lnTo>
                  <a:lnTo>
                    <a:pt x="62" y="30"/>
                  </a:lnTo>
                  <a:lnTo>
                    <a:pt x="61" y="31"/>
                  </a:lnTo>
                  <a:lnTo>
                    <a:pt x="60" y="31"/>
                  </a:lnTo>
                  <a:lnTo>
                    <a:pt x="59" y="32"/>
                  </a:lnTo>
                  <a:lnTo>
                    <a:pt x="59" y="33"/>
                  </a:lnTo>
                  <a:lnTo>
                    <a:pt x="58" y="34"/>
                  </a:lnTo>
                  <a:lnTo>
                    <a:pt x="57" y="35"/>
                  </a:lnTo>
                  <a:lnTo>
                    <a:pt x="55" y="37"/>
                  </a:lnTo>
                  <a:lnTo>
                    <a:pt x="53" y="39"/>
                  </a:lnTo>
                  <a:lnTo>
                    <a:pt x="52" y="40"/>
                  </a:lnTo>
                  <a:lnTo>
                    <a:pt x="50" y="41"/>
                  </a:lnTo>
                  <a:lnTo>
                    <a:pt x="50" y="42"/>
                  </a:lnTo>
                  <a:lnTo>
                    <a:pt x="49" y="43"/>
                  </a:lnTo>
                  <a:lnTo>
                    <a:pt x="47" y="44"/>
                  </a:lnTo>
                  <a:lnTo>
                    <a:pt x="46" y="44"/>
                  </a:lnTo>
                  <a:lnTo>
                    <a:pt x="46" y="45"/>
                  </a:lnTo>
                  <a:lnTo>
                    <a:pt x="45" y="47"/>
                  </a:lnTo>
                  <a:lnTo>
                    <a:pt x="44" y="48"/>
                  </a:lnTo>
                  <a:lnTo>
                    <a:pt x="43" y="48"/>
                  </a:lnTo>
                  <a:lnTo>
                    <a:pt x="43" y="49"/>
                  </a:lnTo>
                  <a:lnTo>
                    <a:pt x="44" y="49"/>
                  </a:lnTo>
                  <a:lnTo>
                    <a:pt x="44" y="50"/>
                  </a:lnTo>
                  <a:lnTo>
                    <a:pt x="43" y="50"/>
                  </a:lnTo>
                  <a:lnTo>
                    <a:pt x="42" y="51"/>
                  </a:lnTo>
                  <a:lnTo>
                    <a:pt x="41" y="52"/>
                  </a:lnTo>
                  <a:close/>
                </a:path>
              </a:pathLst>
            </a:custGeom>
            <a:solidFill>
              <a:srgbClr val="6987EB"/>
            </a:solidFill>
            <a:ln w="12700" cmpd="sng">
              <a:solidFill>
                <a:schemeClr val="tx1"/>
              </a:solidFill>
              <a:prstDash val="solid"/>
              <a:round/>
              <a:headEnd/>
              <a:tailEnd/>
            </a:ln>
          </p:spPr>
          <p:txBody>
            <a:bodyPr/>
            <a:lstStyle/>
            <a:p>
              <a:endParaRPr lang="en-US"/>
            </a:p>
          </p:txBody>
        </p:sp>
        <p:sp>
          <p:nvSpPr>
            <p:cNvPr id="45270" name="Freeform 63"/>
            <p:cNvSpPr>
              <a:spLocks/>
            </p:cNvSpPr>
            <p:nvPr/>
          </p:nvSpPr>
          <p:spPr bwMode="auto">
            <a:xfrm>
              <a:off x="4074" y="2384"/>
              <a:ext cx="375" cy="376"/>
            </a:xfrm>
            <a:custGeom>
              <a:avLst/>
              <a:gdLst>
                <a:gd name="T0" fmla="*/ 587717179 w 73"/>
                <a:gd name="T1" fmla="*/ 1542336153 h 77"/>
                <a:gd name="T2" fmla="*/ 729781503 w 73"/>
                <a:gd name="T3" fmla="*/ 1657465784 h 77"/>
                <a:gd name="T4" fmla="*/ 856832847 w 73"/>
                <a:gd name="T5" fmla="*/ 1735059340 h 77"/>
                <a:gd name="T6" fmla="*/ 856832847 w 73"/>
                <a:gd name="T7" fmla="*/ 1842367237 h 77"/>
                <a:gd name="T8" fmla="*/ 921793916 w 73"/>
                <a:gd name="T9" fmla="*/ 1880179579 h 77"/>
                <a:gd name="T10" fmla="*/ 856832847 w 73"/>
                <a:gd name="T11" fmla="*/ 2074145342 h 77"/>
                <a:gd name="T12" fmla="*/ 792371504 w 73"/>
                <a:gd name="T13" fmla="*/ 2147483647 h 77"/>
                <a:gd name="T14" fmla="*/ 921793916 w 73"/>
                <a:gd name="T15" fmla="*/ 2147483647 h 77"/>
                <a:gd name="T16" fmla="*/ 1048844603 w 73"/>
                <a:gd name="T17" fmla="*/ 2147483647 h 77"/>
                <a:gd name="T18" fmla="*/ 1113417069 w 73"/>
                <a:gd name="T19" fmla="*/ 2147483647 h 77"/>
                <a:gd name="T20" fmla="*/ 1178357754 w 73"/>
                <a:gd name="T21" fmla="*/ 2147483647 h 77"/>
                <a:gd name="T22" fmla="*/ 2147483647 w 73"/>
                <a:gd name="T23" fmla="*/ 2147483647 h 77"/>
                <a:gd name="T24" fmla="*/ 2147483647 w 73"/>
                <a:gd name="T25" fmla="*/ 2147483647 h 77"/>
                <a:gd name="T26" fmla="*/ 2147483647 w 73"/>
                <a:gd name="T27" fmla="*/ 2147483647 h 77"/>
                <a:gd name="T28" fmla="*/ 2147483647 w 73"/>
                <a:gd name="T29" fmla="*/ 2147483647 h 77"/>
                <a:gd name="T30" fmla="*/ 2147483647 w 73"/>
                <a:gd name="T31" fmla="*/ 2147483647 h 77"/>
                <a:gd name="T32" fmla="*/ 2147483647 w 73"/>
                <a:gd name="T33" fmla="*/ 2147483647 h 77"/>
                <a:gd name="T34" fmla="*/ 2147483647 w 73"/>
                <a:gd name="T35" fmla="*/ 2147483647 h 77"/>
                <a:gd name="T36" fmla="*/ 2147483647 w 73"/>
                <a:gd name="T37" fmla="*/ 2147483647 h 77"/>
                <a:gd name="T38" fmla="*/ 2147483647 w 73"/>
                <a:gd name="T39" fmla="*/ 1996880557 h 77"/>
                <a:gd name="T40" fmla="*/ 2147483647 w 73"/>
                <a:gd name="T41" fmla="*/ 1804242375 h 77"/>
                <a:gd name="T42" fmla="*/ 2147483647 w 73"/>
                <a:gd name="T43" fmla="*/ 1772856681 h 77"/>
                <a:gd name="T44" fmla="*/ 2147483647 w 73"/>
                <a:gd name="T45" fmla="*/ 1735059340 h 77"/>
                <a:gd name="T46" fmla="*/ 2147483647 w 73"/>
                <a:gd name="T47" fmla="*/ 1735059340 h 77"/>
                <a:gd name="T48" fmla="*/ 2147483647 w 73"/>
                <a:gd name="T49" fmla="*/ 1695266876 h 77"/>
                <a:gd name="T50" fmla="*/ 2147483647 w 73"/>
                <a:gd name="T51" fmla="*/ 1542336153 h 77"/>
                <a:gd name="T52" fmla="*/ 2147483647 w 73"/>
                <a:gd name="T53" fmla="*/ 1395562063 h 77"/>
                <a:gd name="T54" fmla="*/ 2147483647 w 73"/>
                <a:gd name="T55" fmla="*/ 1202909193 h 77"/>
                <a:gd name="T56" fmla="*/ 2147483647 w 73"/>
                <a:gd name="T57" fmla="*/ 1125656908 h 77"/>
                <a:gd name="T58" fmla="*/ 2147483647 w 73"/>
                <a:gd name="T59" fmla="*/ 1018337761 h 77"/>
                <a:gd name="T60" fmla="*/ 2147483647 w 73"/>
                <a:gd name="T61" fmla="*/ 940747955 h 77"/>
                <a:gd name="T62" fmla="*/ 2147483647 w 73"/>
                <a:gd name="T63" fmla="*/ 863483169 h 77"/>
                <a:gd name="T64" fmla="*/ 2147483647 w 73"/>
                <a:gd name="T65" fmla="*/ 678909862 h 77"/>
                <a:gd name="T66" fmla="*/ 2147483647 w 73"/>
                <a:gd name="T67" fmla="*/ 601319900 h 77"/>
                <a:gd name="T68" fmla="*/ 2147483647 w 73"/>
                <a:gd name="T69" fmla="*/ 454544247 h 77"/>
                <a:gd name="T70" fmla="*/ 2147483647 w 73"/>
                <a:gd name="T71" fmla="*/ 339428055 h 77"/>
                <a:gd name="T72" fmla="*/ 2097211836 w 73"/>
                <a:gd name="T73" fmla="*/ 262163347 h 77"/>
                <a:gd name="T74" fmla="*/ 2097211836 w 73"/>
                <a:gd name="T75" fmla="*/ 115063181 h 77"/>
                <a:gd name="T76" fmla="*/ 2147483647 w 73"/>
                <a:gd name="T77" fmla="*/ 37798386 h 77"/>
                <a:gd name="T78" fmla="*/ 2147483647 w 73"/>
                <a:gd name="T79" fmla="*/ 0 h 77"/>
                <a:gd name="T80" fmla="*/ 0 w 73"/>
                <a:gd name="T81" fmla="*/ 184573854 h 7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73"/>
                <a:gd name="T124" fmla="*/ 0 h 77"/>
                <a:gd name="T125" fmla="*/ 73 w 73"/>
                <a:gd name="T126" fmla="*/ 77 h 77"/>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73" h="77">
                  <a:moveTo>
                    <a:pt x="0" y="5"/>
                  </a:moveTo>
                  <a:lnTo>
                    <a:pt x="9" y="41"/>
                  </a:lnTo>
                  <a:lnTo>
                    <a:pt x="10" y="42"/>
                  </a:lnTo>
                  <a:lnTo>
                    <a:pt x="11" y="44"/>
                  </a:lnTo>
                  <a:lnTo>
                    <a:pt x="12" y="45"/>
                  </a:lnTo>
                  <a:lnTo>
                    <a:pt x="13" y="46"/>
                  </a:lnTo>
                  <a:lnTo>
                    <a:pt x="14" y="47"/>
                  </a:lnTo>
                  <a:lnTo>
                    <a:pt x="13" y="49"/>
                  </a:lnTo>
                  <a:lnTo>
                    <a:pt x="15" y="50"/>
                  </a:lnTo>
                  <a:lnTo>
                    <a:pt x="14" y="50"/>
                  </a:lnTo>
                  <a:lnTo>
                    <a:pt x="13" y="52"/>
                  </a:lnTo>
                  <a:lnTo>
                    <a:pt x="13" y="55"/>
                  </a:lnTo>
                  <a:lnTo>
                    <a:pt x="12" y="57"/>
                  </a:lnTo>
                  <a:lnTo>
                    <a:pt x="12" y="60"/>
                  </a:lnTo>
                  <a:lnTo>
                    <a:pt x="14" y="63"/>
                  </a:lnTo>
                  <a:lnTo>
                    <a:pt x="14" y="68"/>
                  </a:lnTo>
                  <a:lnTo>
                    <a:pt x="16" y="70"/>
                  </a:lnTo>
                  <a:lnTo>
                    <a:pt x="16" y="71"/>
                  </a:lnTo>
                  <a:lnTo>
                    <a:pt x="16" y="72"/>
                  </a:lnTo>
                  <a:lnTo>
                    <a:pt x="17" y="74"/>
                  </a:lnTo>
                  <a:lnTo>
                    <a:pt x="17" y="75"/>
                  </a:lnTo>
                  <a:lnTo>
                    <a:pt x="18" y="76"/>
                  </a:lnTo>
                  <a:lnTo>
                    <a:pt x="57" y="74"/>
                  </a:lnTo>
                  <a:lnTo>
                    <a:pt x="58" y="76"/>
                  </a:lnTo>
                  <a:lnTo>
                    <a:pt x="60" y="77"/>
                  </a:lnTo>
                  <a:lnTo>
                    <a:pt x="60" y="75"/>
                  </a:lnTo>
                  <a:lnTo>
                    <a:pt x="59" y="71"/>
                  </a:lnTo>
                  <a:lnTo>
                    <a:pt x="60" y="70"/>
                  </a:lnTo>
                  <a:lnTo>
                    <a:pt x="60" y="69"/>
                  </a:lnTo>
                  <a:lnTo>
                    <a:pt x="61" y="68"/>
                  </a:lnTo>
                  <a:lnTo>
                    <a:pt x="64" y="69"/>
                  </a:lnTo>
                  <a:lnTo>
                    <a:pt x="66" y="69"/>
                  </a:lnTo>
                  <a:lnTo>
                    <a:pt x="67" y="69"/>
                  </a:lnTo>
                  <a:lnTo>
                    <a:pt x="67" y="66"/>
                  </a:lnTo>
                  <a:lnTo>
                    <a:pt x="67" y="65"/>
                  </a:lnTo>
                  <a:lnTo>
                    <a:pt x="67" y="63"/>
                  </a:lnTo>
                  <a:lnTo>
                    <a:pt x="67" y="62"/>
                  </a:lnTo>
                  <a:lnTo>
                    <a:pt x="69" y="56"/>
                  </a:lnTo>
                  <a:lnTo>
                    <a:pt x="69" y="53"/>
                  </a:lnTo>
                  <a:lnTo>
                    <a:pt x="70" y="51"/>
                  </a:lnTo>
                  <a:lnTo>
                    <a:pt x="71" y="48"/>
                  </a:lnTo>
                  <a:lnTo>
                    <a:pt x="73" y="47"/>
                  </a:lnTo>
                  <a:lnTo>
                    <a:pt x="73" y="46"/>
                  </a:lnTo>
                  <a:lnTo>
                    <a:pt x="72" y="45"/>
                  </a:lnTo>
                  <a:lnTo>
                    <a:pt x="72" y="46"/>
                  </a:lnTo>
                  <a:lnTo>
                    <a:pt x="70" y="45"/>
                  </a:lnTo>
                  <a:lnTo>
                    <a:pt x="69" y="45"/>
                  </a:lnTo>
                  <a:lnTo>
                    <a:pt x="69" y="44"/>
                  </a:lnTo>
                  <a:lnTo>
                    <a:pt x="68" y="41"/>
                  </a:lnTo>
                  <a:lnTo>
                    <a:pt x="66" y="38"/>
                  </a:lnTo>
                  <a:lnTo>
                    <a:pt x="64" y="37"/>
                  </a:lnTo>
                  <a:lnTo>
                    <a:pt x="63" y="34"/>
                  </a:lnTo>
                  <a:lnTo>
                    <a:pt x="62" y="32"/>
                  </a:lnTo>
                  <a:lnTo>
                    <a:pt x="61" y="30"/>
                  </a:lnTo>
                  <a:lnTo>
                    <a:pt x="60" y="30"/>
                  </a:lnTo>
                  <a:lnTo>
                    <a:pt x="57" y="29"/>
                  </a:lnTo>
                  <a:lnTo>
                    <a:pt x="56" y="27"/>
                  </a:lnTo>
                  <a:lnTo>
                    <a:pt x="54" y="26"/>
                  </a:lnTo>
                  <a:lnTo>
                    <a:pt x="54" y="25"/>
                  </a:lnTo>
                  <a:lnTo>
                    <a:pt x="53" y="23"/>
                  </a:lnTo>
                  <a:lnTo>
                    <a:pt x="50" y="22"/>
                  </a:lnTo>
                  <a:lnTo>
                    <a:pt x="46" y="18"/>
                  </a:lnTo>
                  <a:lnTo>
                    <a:pt x="44" y="17"/>
                  </a:lnTo>
                  <a:lnTo>
                    <a:pt x="44" y="16"/>
                  </a:lnTo>
                  <a:lnTo>
                    <a:pt x="42" y="14"/>
                  </a:lnTo>
                  <a:lnTo>
                    <a:pt x="41" y="12"/>
                  </a:lnTo>
                  <a:lnTo>
                    <a:pt x="39" y="10"/>
                  </a:lnTo>
                  <a:lnTo>
                    <a:pt x="39" y="9"/>
                  </a:lnTo>
                  <a:lnTo>
                    <a:pt x="36" y="9"/>
                  </a:lnTo>
                  <a:lnTo>
                    <a:pt x="32" y="7"/>
                  </a:lnTo>
                  <a:lnTo>
                    <a:pt x="31" y="6"/>
                  </a:lnTo>
                  <a:lnTo>
                    <a:pt x="32" y="3"/>
                  </a:lnTo>
                  <a:lnTo>
                    <a:pt x="33" y="2"/>
                  </a:lnTo>
                  <a:lnTo>
                    <a:pt x="34" y="1"/>
                  </a:lnTo>
                  <a:lnTo>
                    <a:pt x="34" y="0"/>
                  </a:lnTo>
                  <a:lnTo>
                    <a:pt x="13" y="3"/>
                  </a:lnTo>
                  <a:lnTo>
                    <a:pt x="0" y="5"/>
                  </a:lnTo>
                  <a:close/>
                </a:path>
              </a:pathLst>
            </a:custGeom>
            <a:solidFill>
              <a:srgbClr val="6987EB"/>
            </a:solidFill>
            <a:ln w="12700" cmpd="sng">
              <a:solidFill>
                <a:schemeClr val="tx1"/>
              </a:solidFill>
              <a:prstDash val="solid"/>
              <a:round/>
              <a:headEnd/>
              <a:tailEnd/>
            </a:ln>
          </p:spPr>
          <p:txBody>
            <a:bodyPr/>
            <a:lstStyle/>
            <a:p>
              <a:endParaRPr lang="en-US"/>
            </a:p>
          </p:txBody>
        </p:sp>
        <p:sp>
          <p:nvSpPr>
            <p:cNvPr id="45271" name="Freeform 64"/>
            <p:cNvSpPr>
              <a:spLocks/>
            </p:cNvSpPr>
            <p:nvPr/>
          </p:nvSpPr>
          <p:spPr bwMode="auto">
            <a:xfrm>
              <a:off x="4427" y="1916"/>
              <a:ext cx="318" cy="141"/>
            </a:xfrm>
            <a:custGeom>
              <a:avLst/>
              <a:gdLst>
                <a:gd name="T0" fmla="*/ 2147483647 w 62"/>
                <a:gd name="T1" fmla="*/ 74310112 h 29"/>
                <a:gd name="T2" fmla="*/ 125492001 w 62"/>
                <a:gd name="T3" fmla="*/ 613347271 h 29"/>
                <a:gd name="T4" fmla="*/ 265295723 w 62"/>
                <a:gd name="T5" fmla="*/ 575579041 h 29"/>
                <a:gd name="T6" fmla="*/ 515828371 w 62"/>
                <a:gd name="T7" fmla="*/ 464713318 h 29"/>
                <a:gd name="T8" fmla="*/ 643652358 w 62"/>
                <a:gd name="T9" fmla="*/ 391618315 h 29"/>
                <a:gd name="T10" fmla="*/ 705007222 w 62"/>
                <a:gd name="T11" fmla="*/ 361300794 h 29"/>
                <a:gd name="T12" fmla="*/ 906619336 w 62"/>
                <a:gd name="T13" fmla="*/ 324812804 h 29"/>
                <a:gd name="T14" fmla="*/ 1223255674 w 62"/>
                <a:gd name="T15" fmla="*/ 250434993 h 29"/>
                <a:gd name="T16" fmla="*/ 1360709766 w 62"/>
                <a:gd name="T17" fmla="*/ 288588300 h 29"/>
                <a:gd name="T18" fmla="*/ 1486130904 w 62"/>
                <a:gd name="T19" fmla="*/ 288588300 h 29"/>
                <a:gd name="T20" fmla="*/ 1614042536 w 62"/>
                <a:gd name="T21" fmla="*/ 428173907 h 29"/>
                <a:gd name="T22" fmla="*/ 1739083881 w 62"/>
                <a:gd name="T23" fmla="*/ 428173907 h 29"/>
                <a:gd name="T24" fmla="*/ 1739083881 w 62"/>
                <a:gd name="T25" fmla="*/ 502484038 h 29"/>
                <a:gd name="T26" fmla="*/ 2004380670 w 62"/>
                <a:gd name="T27" fmla="*/ 539023138 h 29"/>
                <a:gd name="T28" fmla="*/ 2147483647 w 62"/>
                <a:gd name="T29" fmla="*/ 613347271 h 29"/>
                <a:gd name="T30" fmla="*/ 2147483647 w 62"/>
                <a:gd name="T31" fmla="*/ 678608667 h 29"/>
                <a:gd name="T32" fmla="*/ 2066187709 w 62"/>
                <a:gd name="T33" fmla="*/ 900337001 h 29"/>
                <a:gd name="T34" fmla="*/ 2147483647 w 62"/>
                <a:gd name="T35" fmla="*/ 967197355 h 29"/>
                <a:gd name="T36" fmla="*/ 2147483647 w 62"/>
                <a:gd name="T37" fmla="*/ 1003750147 h 29"/>
                <a:gd name="T38" fmla="*/ 2147483647 w 62"/>
                <a:gd name="T39" fmla="*/ 1003750147 h 29"/>
                <a:gd name="T40" fmla="*/ 2147483647 w 62"/>
                <a:gd name="T41" fmla="*/ 967197355 h 29"/>
                <a:gd name="T42" fmla="*/ 2147483647 w 62"/>
                <a:gd name="T43" fmla="*/ 1041507175 h 29"/>
                <a:gd name="T44" fmla="*/ 2147483647 w 62"/>
                <a:gd name="T45" fmla="*/ 1003750147 h 29"/>
                <a:gd name="T46" fmla="*/ 2147483647 w 62"/>
                <a:gd name="T47" fmla="*/ 930655144 h 29"/>
                <a:gd name="T48" fmla="*/ 2147483647 w 62"/>
                <a:gd name="T49" fmla="*/ 900337001 h 29"/>
                <a:gd name="T50" fmla="*/ 2147483647 w 62"/>
                <a:gd name="T51" fmla="*/ 864099738 h 29"/>
                <a:gd name="T52" fmla="*/ 2147483647 w 62"/>
                <a:gd name="T53" fmla="*/ 827560016 h 29"/>
                <a:gd name="T54" fmla="*/ 2147483647 w 62"/>
                <a:gd name="T55" fmla="*/ 678608667 h 29"/>
                <a:gd name="T56" fmla="*/ 2147483647 w 62"/>
                <a:gd name="T57" fmla="*/ 575579041 h 29"/>
                <a:gd name="T58" fmla="*/ 2147483647 w 62"/>
                <a:gd name="T59" fmla="*/ 428173907 h 29"/>
                <a:gd name="T60" fmla="*/ 2147483647 w 62"/>
                <a:gd name="T61" fmla="*/ 361300794 h 29"/>
                <a:gd name="T62" fmla="*/ 2147483647 w 62"/>
                <a:gd name="T63" fmla="*/ 324812804 h 29"/>
                <a:gd name="T64" fmla="*/ 2147483647 w 62"/>
                <a:gd name="T65" fmla="*/ 214210800 h 29"/>
                <a:gd name="T66" fmla="*/ 2147483647 w 62"/>
                <a:gd name="T67" fmla="*/ 139572032 h 29"/>
                <a:gd name="T68" fmla="*/ 2147483647 w 62"/>
                <a:gd name="T69" fmla="*/ 139572032 h 29"/>
                <a:gd name="T70" fmla="*/ 2147483647 w 62"/>
                <a:gd name="T71" fmla="*/ 288588300 h 29"/>
                <a:gd name="T72" fmla="*/ 2147483647 w 62"/>
                <a:gd name="T73" fmla="*/ 361300794 h 29"/>
                <a:gd name="T74" fmla="*/ 2147483647 w 62"/>
                <a:gd name="T75" fmla="*/ 428173907 h 29"/>
                <a:gd name="T76" fmla="*/ 2147483647 w 62"/>
                <a:gd name="T77" fmla="*/ 575579041 h 29"/>
                <a:gd name="T78" fmla="*/ 2147483647 w 62"/>
                <a:gd name="T79" fmla="*/ 649889172 h 29"/>
                <a:gd name="T80" fmla="*/ 2147483647 w 62"/>
                <a:gd name="T81" fmla="*/ 678608667 h 29"/>
                <a:gd name="T82" fmla="*/ 2147483647 w 62"/>
                <a:gd name="T83" fmla="*/ 753237127 h 29"/>
                <a:gd name="T84" fmla="*/ 2147483647 w 62"/>
                <a:gd name="T85" fmla="*/ 864099738 h 29"/>
                <a:gd name="T86" fmla="*/ 2147483647 w 62"/>
                <a:gd name="T87" fmla="*/ 900337001 h 29"/>
                <a:gd name="T88" fmla="*/ 2147483647 w 62"/>
                <a:gd name="T89" fmla="*/ 864099738 h 29"/>
                <a:gd name="T90" fmla="*/ 2147483647 w 62"/>
                <a:gd name="T91" fmla="*/ 930655144 h 29"/>
                <a:gd name="T92" fmla="*/ 2147483647 w 62"/>
                <a:gd name="T93" fmla="*/ 1003750147 h 29"/>
                <a:gd name="T94" fmla="*/ 2147483647 w 62"/>
                <a:gd name="T95" fmla="*/ 1041507175 h 29"/>
                <a:gd name="T96" fmla="*/ 2147483647 w 62"/>
                <a:gd name="T97" fmla="*/ 1003750147 h 29"/>
                <a:gd name="T98" fmla="*/ 2147483647 w 62"/>
                <a:gd name="T99" fmla="*/ 930655144 h 29"/>
                <a:gd name="T100" fmla="*/ 2147483647 w 62"/>
                <a:gd name="T101" fmla="*/ 678608667 h 29"/>
                <a:gd name="T102" fmla="*/ 2147483647 w 62"/>
                <a:gd name="T103" fmla="*/ 753237127 h 29"/>
                <a:gd name="T104" fmla="*/ 2147483647 w 62"/>
                <a:gd name="T105" fmla="*/ 0 h 2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62"/>
                <a:gd name="T160" fmla="*/ 0 h 29"/>
                <a:gd name="T161" fmla="*/ 62 w 62"/>
                <a:gd name="T162" fmla="*/ 29 h 29"/>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62" h="29">
                  <a:moveTo>
                    <a:pt x="47" y="0"/>
                  </a:moveTo>
                  <a:lnTo>
                    <a:pt x="36" y="2"/>
                  </a:lnTo>
                  <a:lnTo>
                    <a:pt x="0" y="9"/>
                  </a:lnTo>
                  <a:lnTo>
                    <a:pt x="2" y="17"/>
                  </a:lnTo>
                  <a:lnTo>
                    <a:pt x="3" y="16"/>
                  </a:lnTo>
                  <a:lnTo>
                    <a:pt x="4" y="16"/>
                  </a:lnTo>
                  <a:lnTo>
                    <a:pt x="6" y="13"/>
                  </a:lnTo>
                  <a:lnTo>
                    <a:pt x="8" y="13"/>
                  </a:lnTo>
                  <a:lnTo>
                    <a:pt x="9" y="11"/>
                  </a:lnTo>
                  <a:lnTo>
                    <a:pt x="10" y="11"/>
                  </a:lnTo>
                  <a:lnTo>
                    <a:pt x="10" y="9"/>
                  </a:lnTo>
                  <a:lnTo>
                    <a:pt x="11" y="10"/>
                  </a:lnTo>
                  <a:lnTo>
                    <a:pt x="13" y="10"/>
                  </a:lnTo>
                  <a:lnTo>
                    <a:pt x="14" y="9"/>
                  </a:lnTo>
                  <a:lnTo>
                    <a:pt x="15" y="8"/>
                  </a:lnTo>
                  <a:lnTo>
                    <a:pt x="19" y="7"/>
                  </a:lnTo>
                  <a:lnTo>
                    <a:pt x="20" y="7"/>
                  </a:lnTo>
                  <a:lnTo>
                    <a:pt x="21" y="8"/>
                  </a:lnTo>
                  <a:lnTo>
                    <a:pt x="22" y="7"/>
                  </a:lnTo>
                  <a:lnTo>
                    <a:pt x="23" y="8"/>
                  </a:lnTo>
                  <a:lnTo>
                    <a:pt x="23" y="9"/>
                  </a:lnTo>
                  <a:lnTo>
                    <a:pt x="25" y="12"/>
                  </a:lnTo>
                  <a:lnTo>
                    <a:pt x="26" y="12"/>
                  </a:lnTo>
                  <a:lnTo>
                    <a:pt x="27" y="12"/>
                  </a:lnTo>
                  <a:lnTo>
                    <a:pt x="28" y="13"/>
                  </a:lnTo>
                  <a:lnTo>
                    <a:pt x="27" y="14"/>
                  </a:lnTo>
                  <a:lnTo>
                    <a:pt x="29" y="15"/>
                  </a:lnTo>
                  <a:lnTo>
                    <a:pt x="31" y="15"/>
                  </a:lnTo>
                  <a:lnTo>
                    <a:pt x="33" y="17"/>
                  </a:lnTo>
                  <a:lnTo>
                    <a:pt x="34" y="17"/>
                  </a:lnTo>
                  <a:lnTo>
                    <a:pt x="35" y="19"/>
                  </a:lnTo>
                  <a:lnTo>
                    <a:pt x="33" y="23"/>
                  </a:lnTo>
                  <a:lnTo>
                    <a:pt x="32" y="25"/>
                  </a:lnTo>
                  <a:lnTo>
                    <a:pt x="33" y="27"/>
                  </a:lnTo>
                  <a:lnTo>
                    <a:pt x="35" y="27"/>
                  </a:lnTo>
                  <a:lnTo>
                    <a:pt x="36" y="26"/>
                  </a:lnTo>
                  <a:lnTo>
                    <a:pt x="38" y="28"/>
                  </a:lnTo>
                  <a:lnTo>
                    <a:pt x="39" y="28"/>
                  </a:lnTo>
                  <a:lnTo>
                    <a:pt x="40" y="27"/>
                  </a:lnTo>
                  <a:lnTo>
                    <a:pt x="42" y="27"/>
                  </a:lnTo>
                  <a:lnTo>
                    <a:pt x="45" y="28"/>
                  </a:lnTo>
                  <a:lnTo>
                    <a:pt x="46" y="29"/>
                  </a:lnTo>
                  <a:lnTo>
                    <a:pt x="47" y="29"/>
                  </a:lnTo>
                  <a:lnTo>
                    <a:pt x="47" y="28"/>
                  </a:lnTo>
                  <a:lnTo>
                    <a:pt x="46" y="28"/>
                  </a:lnTo>
                  <a:lnTo>
                    <a:pt x="45" y="26"/>
                  </a:lnTo>
                  <a:lnTo>
                    <a:pt x="44" y="25"/>
                  </a:lnTo>
                  <a:lnTo>
                    <a:pt x="44" y="24"/>
                  </a:lnTo>
                  <a:lnTo>
                    <a:pt x="45" y="24"/>
                  </a:lnTo>
                  <a:lnTo>
                    <a:pt x="44" y="23"/>
                  </a:lnTo>
                  <a:lnTo>
                    <a:pt x="43" y="21"/>
                  </a:lnTo>
                  <a:lnTo>
                    <a:pt x="41" y="19"/>
                  </a:lnTo>
                  <a:lnTo>
                    <a:pt x="41" y="17"/>
                  </a:lnTo>
                  <a:lnTo>
                    <a:pt x="41" y="16"/>
                  </a:lnTo>
                  <a:lnTo>
                    <a:pt x="41" y="13"/>
                  </a:lnTo>
                  <a:lnTo>
                    <a:pt x="41" y="12"/>
                  </a:lnTo>
                  <a:lnTo>
                    <a:pt x="41" y="11"/>
                  </a:lnTo>
                  <a:lnTo>
                    <a:pt x="41" y="10"/>
                  </a:lnTo>
                  <a:lnTo>
                    <a:pt x="41" y="9"/>
                  </a:lnTo>
                  <a:lnTo>
                    <a:pt x="42" y="8"/>
                  </a:lnTo>
                  <a:lnTo>
                    <a:pt x="44" y="6"/>
                  </a:lnTo>
                  <a:lnTo>
                    <a:pt x="45" y="6"/>
                  </a:lnTo>
                  <a:lnTo>
                    <a:pt x="45" y="4"/>
                  </a:lnTo>
                  <a:lnTo>
                    <a:pt x="46" y="4"/>
                  </a:lnTo>
                  <a:lnTo>
                    <a:pt x="47" y="4"/>
                  </a:lnTo>
                  <a:lnTo>
                    <a:pt x="46" y="6"/>
                  </a:lnTo>
                  <a:lnTo>
                    <a:pt x="45" y="8"/>
                  </a:lnTo>
                  <a:lnTo>
                    <a:pt x="44" y="9"/>
                  </a:lnTo>
                  <a:lnTo>
                    <a:pt x="44" y="10"/>
                  </a:lnTo>
                  <a:lnTo>
                    <a:pt x="44" y="12"/>
                  </a:lnTo>
                  <a:lnTo>
                    <a:pt x="46" y="12"/>
                  </a:lnTo>
                  <a:lnTo>
                    <a:pt x="46" y="15"/>
                  </a:lnTo>
                  <a:lnTo>
                    <a:pt x="46" y="16"/>
                  </a:lnTo>
                  <a:lnTo>
                    <a:pt x="44" y="17"/>
                  </a:lnTo>
                  <a:lnTo>
                    <a:pt x="45" y="18"/>
                  </a:lnTo>
                  <a:lnTo>
                    <a:pt x="46" y="18"/>
                  </a:lnTo>
                  <a:lnTo>
                    <a:pt x="46" y="19"/>
                  </a:lnTo>
                  <a:lnTo>
                    <a:pt x="46" y="20"/>
                  </a:lnTo>
                  <a:lnTo>
                    <a:pt x="46" y="21"/>
                  </a:lnTo>
                  <a:lnTo>
                    <a:pt x="46" y="22"/>
                  </a:lnTo>
                  <a:lnTo>
                    <a:pt x="47" y="24"/>
                  </a:lnTo>
                  <a:lnTo>
                    <a:pt x="49" y="25"/>
                  </a:lnTo>
                  <a:lnTo>
                    <a:pt x="50" y="25"/>
                  </a:lnTo>
                  <a:lnTo>
                    <a:pt x="51" y="24"/>
                  </a:lnTo>
                  <a:lnTo>
                    <a:pt x="52" y="24"/>
                  </a:lnTo>
                  <a:lnTo>
                    <a:pt x="52" y="25"/>
                  </a:lnTo>
                  <a:lnTo>
                    <a:pt x="52" y="26"/>
                  </a:lnTo>
                  <a:lnTo>
                    <a:pt x="53" y="28"/>
                  </a:lnTo>
                  <a:lnTo>
                    <a:pt x="54" y="29"/>
                  </a:lnTo>
                  <a:lnTo>
                    <a:pt x="55" y="29"/>
                  </a:lnTo>
                  <a:lnTo>
                    <a:pt x="56" y="28"/>
                  </a:lnTo>
                  <a:lnTo>
                    <a:pt x="61" y="27"/>
                  </a:lnTo>
                  <a:lnTo>
                    <a:pt x="61" y="26"/>
                  </a:lnTo>
                  <a:lnTo>
                    <a:pt x="61" y="25"/>
                  </a:lnTo>
                  <a:lnTo>
                    <a:pt x="62" y="19"/>
                  </a:lnTo>
                  <a:lnTo>
                    <a:pt x="54" y="21"/>
                  </a:lnTo>
                  <a:lnTo>
                    <a:pt x="47" y="0"/>
                  </a:lnTo>
                  <a:close/>
                </a:path>
              </a:pathLst>
            </a:custGeom>
            <a:solidFill>
              <a:srgbClr val="6987EB"/>
            </a:solidFill>
            <a:ln w="12700" cmpd="sng">
              <a:solidFill>
                <a:schemeClr val="tx1"/>
              </a:solidFill>
              <a:prstDash val="solid"/>
              <a:round/>
              <a:headEnd/>
              <a:tailEnd/>
            </a:ln>
          </p:spPr>
          <p:txBody>
            <a:bodyPr/>
            <a:lstStyle/>
            <a:p>
              <a:endParaRPr lang="en-US"/>
            </a:p>
          </p:txBody>
        </p:sp>
        <p:sp>
          <p:nvSpPr>
            <p:cNvPr id="45272" name="Freeform 65"/>
            <p:cNvSpPr>
              <a:spLocks/>
            </p:cNvSpPr>
            <p:nvPr/>
          </p:nvSpPr>
          <p:spPr bwMode="auto">
            <a:xfrm>
              <a:off x="4669" y="1901"/>
              <a:ext cx="76" cy="117"/>
            </a:xfrm>
            <a:custGeom>
              <a:avLst/>
              <a:gdLst>
                <a:gd name="T0" fmla="*/ 847290750 w 15"/>
                <a:gd name="T1" fmla="*/ 811871478 h 24"/>
                <a:gd name="T2" fmla="*/ 847290750 w 15"/>
                <a:gd name="T3" fmla="*/ 743294524 h 24"/>
                <a:gd name="T4" fmla="*/ 792175807 w 15"/>
                <a:gd name="T5" fmla="*/ 667066084 h 24"/>
                <a:gd name="T6" fmla="*/ 680062581 w 15"/>
                <a:gd name="T7" fmla="*/ 591093016 h 24"/>
                <a:gd name="T8" fmla="*/ 567596715 w 15"/>
                <a:gd name="T9" fmla="*/ 553790308 h 24"/>
                <a:gd name="T10" fmla="*/ 512917911 w 15"/>
                <a:gd name="T11" fmla="*/ 516486976 h 24"/>
                <a:gd name="T12" fmla="*/ 512917911 w 15"/>
                <a:gd name="T13" fmla="*/ 440258224 h 24"/>
                <a:gd name="T14" fmla="*/ 389573388 w 15"/>
                <a:gd name="T15" fmla="*/ 334312418 h 24"/>
                <a:gd name="T16" fmla="*/ 334373406 w 15"/>
                <a:gd name="T17" fmla="*/ 295384424 h 24"/>
                <a:gd name="T18" fmla="*/ 279254248 w 15"/>
                <a:gd name="T19" fmla="*/ 219142100 h 24"/>
                <a:gd name="T20" fmla="*/ 222344652 w 15"/>
                <a:gd name="T21" fmla="*/ 181852340 h 24"/>
                <a:gd name="T22" fmla="*/ 222344652 w 15"/>
                <a:gd name="T23" fmla="*/ 152470725 h 24"/>
                <a:gd name="T24" fmla="*/ 222344652 w 15"/>
                <a:gd name="T25" fmla="*/ 152470725 h 24"/>
                <a:gd name="T26" fmla="*/ 222344652 w 15"/>
                <a:gd name="T27" fmla="*/ 113598033 h 24"/>
                <a:gd name="T28" fmla="*/ 279254248 w 15"/>
                <a:gd name="T29" fmla="*/ 0 h 24"/>
                <a:gd name="T30" fmla="*/ 222344652 w 15"/>
                <a:gd name="T31" fmla="*/ 0 h 24"/>
                <a:gd name="T32" fmla="*/ 112025714 w 15"/>
                <a:gd name="T33" fmla="*/ 0 h 24"/>
                <a:gd name="T34" fmla="*/ 55115976 w 15"/>
                <a:gd name="T35" fmla="*/ 37303069 h 24"/>
                <a:gd name="T36" fmla="*/ 55115976 w 15"/>
                <a:gd name="T37" fmla="*/ 76228381 h 24"/>
                <a:gd name="T38" fmla="*/ 55115976 w 15"/>
                <a:gd name="T39" fmla="*/ 113598033 h 24"/>
                <a:gd name="T40" fmla="*/ 0 w 15"/>
                <a:gd name="T41" fmla="*/ 113598033 h 24"/>
                <a:gd name="T42" fmla="*/ 389573388 w 15"/>
                <a:gd name="T43" fmla="*/ 886529934 h 24"/>
                <a:gd name="T44" fmla="*/ 847290750 w 15"/>
                <a:gd name="T45" fmla="*/ 811871478 h 24"/>
                <a:gd name="T46" fmla="*/ 847290750 w 15"/>
                <a:gd name="T47" fmla="*/ 811871478 h 2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5"/>
                <a:gd name="T73" fmla="*/ 0 h 24"/>
                <a:gd name="T74" fmla="*/ 15 w 15"/>
                <a:gd name="T75" fmla="*/ 24 h 2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5" h="24">
                  <a:moveTo>
                    <a:pt x="15" y="22"/>
                  </a:moveTo>
                  <a:lnTo>
                    <a:pt x="15" y="20"/>
                  </a:lnTo>
                  <a:lnTo>
                    <a:pt x="14" y="18"/>
                  </a:lnTo>
                  <a:lnTo>
                    <a:pt x="12" y="16"/>
                  </a:lnTo>
                  <a:lnTo>
                    <a:pt x="10" y="15"/>
                  </a:lnTo>
                  <a:lnTo>
                    <a:pt x="9" y="14"/>
                  </a:lnTo>
                  <a:lnTo>
                    <a:pt x="9" y="12"/>
                  </a:lnTo>
                  <a:lnTo>
                    <a:pt x="7" y="9"/>
                  </a:lnTo>
                  <a:lnTo>
                    <a:pt x="6" y="8"/>
                  </a:lnTo>
                  <a:lnTo>
                    <a:pt x="5" y="6"/>
                  </a:lnTo>
                  <a:lnTo>
                    <a:pt x="4" y="5"/>
                  </a:lnTo>
                  <a:lnTo>
                    <a:pt x="4" y="4"/>
                  </a:lnTo>
                  <a:lnTo>
                    <a:pt x="4" y="3"/>
                  </a:lnTo>
                  <a:lnTo>
                    <a:pt x="5" y="0"/>
                  </a:lnTo>
                  <a:lnTo>
                    <a:pt x="4" y="0"/>
                  </a:lnTo>
                  <a:lnTo>
                    <a:pt x="2" y="0"/>
                  </a:lnTo>
                  <a:lnTo>
                    <a:pt x="1" y="1"/>
                  </a:lnTo>
                  <a:lnTo>
                    <a:pt x="1" y="2"/>
                  </a:lnTo>
                  <a:lnTo>
                    <a:pt x="1" y="3"/>
                  </a:lnTo>
                  <a:lnTo>
                    <a:pt x="0" y="3"/>
                  </a:lnTo>
                  <a:lnTo>
                    <a:pt x="7" y="24"/>
                  </a:lnTo>
                  <a:lnTo>
                    <a:pt x="15" y="22"/>
                  </a:lnTo>
                  <a:close/>
                </a:path>
              </a:pathLst>
            </a:custGeom>
            <a:solidFill>
              <a:srgbClr val="6987EB"/>
            </a:solidFill>
            <a:ln w="12700" cmpd="sng">
              <a:solidFill>
                <a:schemeClr val="tx1"/>
              </a:solidFill>
              <a:prstDash val="solid"/>
              <a:round/>
              <a:headEnd/>
              <a:tailEnd/>
            </a:ln>
          </p:spPr>
          <p:txBody>
            <a:bodyPr/>
            <a:lstStyle/>
            <a:p>
              <a:endParaRPr lang="en-US"/>
            </a:p>
          </p:txBody>
        </p:sp>
        <p:sp>
          <p:nvSpPr>
            <p:cNvPr id="45273" name="Freeform 66"/>
            <p:cNvSpPr>
              <a:spLocks/>
            </p:cNvSpPr>
            <p:nvPr/>
          </p:nvSpPr>
          <p:spPr bwMode="auto">
            <a:xfrm>
              <a:off x="4689" y="1765"/>
              <a:ext cx="98" cy="205"/>
            </a:xfrm>
            <a:custGeom>
              <a:avLst/>
              <a:gdLst>
                <a:gd name="T0" fmla="*/ 0 w 19"/>
                <a:gd name="T1" fmla="*/ 1158728928 h 42"/>
                <a:gd name="T2" fmla="*/ 0 w 19"/>
                <a:gd name="T3" fmla="*/ 1196413927 h 42"/>
                <a:gd name="T4" fmla="*/ 134213608 w 19"/>
                <a:gd name="T5" fmla="*/ 1273704444 h 42"/>
                <a:gd name="T6" fmla="*/ 413245904 w 19"/>
                <a:gd name="T7" fmla="*/ 1388407252 h 42"/>
                <a:gd name="T8" fmla="*/ 612140187 w 19"/>
                <a:gd name="T9" fmla="*/ 1419614098 h 42"/>
                <a:gd name="T10" fmla="*/ 692259343 w 19"/>
                <a:gd name="T11" fmla="*/ 1496972089 h 42"/>
                <a:gd name="T12" fmla="*/ 759386056 w 19"/>
                <a:gd name="T13" fmla="*/ 1573923984 h 42"/>
                <a:gd name="T14" fmla="*/ 894183826 w 19"/>
                <a:gd name="T15" fmla="*/ 1457639592 h 42"/>
                <a:gd name="T16" fmla="*/ 958770215 w 19"/>
                <a:gd name="T17" fmla="*/ 1313038502 h 42"/>
                <a:gd name="T18" fmla="*/ 1173197265 w 19"/>
                <a:gd name="T19" fmla="*/ 1121045802 h 42"/>
                <a:gd name="T20" fmla="*/ 1304888746 w 19"/>
                <a:gd name="T21" fmla="*/ 974797215 h 42"/>
                <a:gd name="T22" fmla="*/ 1240306318 w 19"/>
                <a:gd name="T23" fmla="*/ 713829889 h 42"/>
                <a:gd name="T24" fmla="*/ 1173197265 w 19"/>
                <a:gd name="T25" fmla="*/ 482584507 h 42"/>
                <a:gd name="T26" fmla="*/ 958770215 w 19"/>
                <a:gd name="T27" fmla="*/ 521849529 h 42"/>
                <a:gd name="T28" fmla="*/ 894183826 w 19"/>
                <a:gd name="T29" fmla="*/ 521849529 h 42"/>
                <a:gd name="T30" fmla="*/ 827079395 w 19"/>
                <a:gd name="T31" fmla="*/ 521849529 h 42"/>
                <a:gd name="T32" fmla="*/ 894183826 w 19"/>
                <a:gd name="T33" fmla="*/ 415261125 h 42"/>
                <a:gd name="T34" fmla="*/ 958770215 w 19"/>
                <a:gd name="T35" fmla="*/ 415261125 h 42"/>
                <a:gd name="T36" fmla="*/ 1025878608 w 19"/>
                <a:gd name="T37" fmla="*/ 298638503 h 42"/>
                <a:gd name="T38" fmla="*/ 1106088873 w 19"/>
                <a:gd name="T39" fmla="*/ 223200561 h 42"/>
                <a:gd name="T40" fmla="*/ 279032503 w 19"/>
                <a:gd name="T41" fmla="*/ 0 h 42"/>
                <a:gd name="T42" fmla="*/ 198894861 w 19"/>
                <a:gd name="T43" fmla="*/ 77018960 h 42"/>
                <a:gd name="T44" fmla="*/ 134213608 w 19"/>
                <a:gd name="T45" fmla="*/ 223200561 h 42"/>
                <a:gd name="T46" fmla="*/ 0 w 19"/>
                <a:gd name="T47" fmla="*/ 298638503 h 42"/>
                <a:gd name="T48" fmla="*/ 67108908 w 19"/>
                <a:gd name="T49" fmla="*/ 337903759 h 42"/>
                <a:gd name="T50" fmla="*/ 67108908 w 19"/>
                <a:gd name="T51" fmla="*/ 415261125 h 42"/>
                <a:gd name="T52" fmla="*/ 67108908 w 19"/>
                <a:gd name="T53" fmla="*/ 559860966 h 42"/>
                <a:gd name="T54" fmla="*/ 198894861 w 19"/>
                <a:gd name="T55" fmla="*/ 636880336 h 42"/>
                <a:gd name="T56" fmla="*/ 346140482 w 19"/>
                <a:gd name="T57" fmla="*/ 676146139 h 42"/>
                <a:gd name="T58" fmla="*/ 480353966 w 19"/>
                <a:gd name="T59" fmla="*/ 713829889 h 42"/>
                <a:gd name="T60" fmla="*/ 612140187 w 19"/>
                <a:gd name="T61" fmla="*/ 790849259 h 42"/>
                <a:gd name="T62" fmla="*/ 279032503 w 19"/>
                <a:gd name="T63" fmla="*/ 897778470 h 42"/>
                <a:gd name="T64" fmla="*/ 67108908 w 19"/>
                <a:gd name="T65" fmla="*/ 1051747862 h 4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9"/>
                <a:gd name="T100" fmla="*/ 0 h 42"/>
                <a:gd name="T101" fmla="*/ 19 w 19"/>
                <a:gd name="T102" fmla="*/ 42 h 4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9" h="42">
                  <a:moveTo>
                    <a:pt x="1" y="28"/>
                  </a:moveTo>
                  <a:lnTo>
                    <a:pt x="0" y="31"/>
                  </a:lnTo>
                  <a:lnTo>
                    <a:pt x="0" y="32"/>
                  </a:lnTo>
                  <a:lnTo>
                    <a:pt x="1" y="33"/>
                  </a:lnTo>
                  <a:lnTo>
                    <a:pt x="2" y="34"/>
                  </a:lnTo>
                  <a:lnTo>
                    <a:pt x="3" y="35"/>
                  </a:lnTo>
                  <a:lnTo>
                    <a:pt x="6" y="37"/>
                  </a:lnTo>
                  <a:lnTo>
                    <a:pt x="7" y="37"/>
                  </a:lnTo>
                  <a:lnTo>
                    <a:pt x="9" y="38"/>
                  </a:lnTo>
                  <a:lnTo>
                    <a:pt x="10" y="38"/>
                  </a:lnTo>
                  <a:lnTo>
                    <a:pt x="10" y="40"/>
                  </a:lnTo>
                  <a:lnTo>
                    <a:pt x="10" y="41"/>
                  </a:lnTo>
                  <a:lnTo>
                    <a:pt x="11" y="42"/>
                  </a:lnTo>
                  <a:lnTo>
                    <a:pt x="12" y="41"/>
                  </a:lnTo>
                  <a:lnTo>
                    <a:pt x="13" y="39"/>
                  </a:lnTo>
                  <a:lnTo>
                    <a:pt x="13" y="37"/>
                  </a:lnTo>
                  <a:lnTo>
                    <a:pt x="14" y="35"/>
                  </a:lnTo>
                  <a:lnTo>
                    <a:pt x="15" y="33"/>
                  </a:lnTo>
                  <a:lnTo>
                    <a:pt x="17" y="30"/>
                  </a:lnTo>
                  <a:lnTo>
                    <a:pt x="18" y="28"/>
                  </a:lnTo>
                  <a:lnTo>
                    <a:pt x="19" y="26"/>
                  </a:lnTo>
                  <a:lnTo>
                    <a:pt x="18" y="25"/>
                  </a:lnTo>
                  <a:lnTo>
                    <a:pt x="18" y="19"/>
                  </a:lnTo>
                  <a:lnTo>
                    <a:pt x="18" y="15"/>
                  </a:lnTo>
                  <a:lnTo>
                    <a:pt x="17" y="13"/>
                  </a:lnTo>
                  <a:lnTo>
                    <a:pt x="15" y="14"/>
                  </a:lnTo>
                  <a:lnTo>
                    <a:pt x="14" y="14"/>
                  </a:lnTo>
                  <a:lnTo>
                    <a:pt x="13" y="14"/>
                  </a:lnTo>
                  <a:lnTo>
                    <a:pt x="12" y="14"/>
                  </a:lnTo>
                  <a:lnTo>
                    <a:pt x="12" y="13"/>
                  </a:lnTo>
                  <a:lnTo>
                    <a:pt x="13" y="11"/>
                  </a:lnTo>
                  <a:lnTo>
                    <a:pt x="14" y="11"/>
                  </a:lnTo>
                  <a:lnTo>
                    <a:pt x="14" y="9"/>
                  </a:lnTo>
                  <a:lnTo>
                    <a:pt x="15" y="8"/>
                  </a:lnTo>
                  <a:lnTo>
                    <a:pt x="15" y="7"/>
                  </a:lnTo>
                  <a:lnTo>
                    <a:pt x="16" y="6"/>
                  </a:lnTo>
                  <a:lnTo>
                    <a:pt x="15" y="4"/>
                  </a:lnTo>
                  <a:lnTo>
                    <a:pt x="4" y="0"/>
                  </a:lnTo>
                  <a:lnTo>
                    <a:pt x="4" y="1"/>
                  </a:lnTo>
                  <a:lnTo>
                    <a:pt x="3" y="2"/>
                  </a:lnTo>
                  <a:lnTo>
                    <a:pt x="3" y="3"/>
                  </a:lnTo>
                  <a:lnTo>
                    <a:pt x="2" y="6"/>
                  </a:lnTo>
                  <a:lnTo>
                    <a:pt x="1" y="7"/>
                  </a:lnTo>
                  <a:lnTo>
                    <a:pt x="0" y="8"/>
                  </a:lnTo>
                  <a:lnTo>
                    <a:pt x="1" y="9"/>
                  </a:lnTo>
                  <a:lnTo>
                    <a:pt x="2" y="11"/>
                  </a:lnTo>
                  <a:lnTo>
                    <a:pt x="1" y="11"/>
                  </a:lnTo>
                  <a:lnTo>
                    <a:pt x="1" y="14"/>
                  </a:lnTo>
                  <a:lnTo>
                    <a:pt x="1" y="15"/>
                  </a:lnTo>
                  <a:lnTo>
                    <a:pt x="3" y="15"/>
                  </a:lnTo>
                  <a:lnTo>
                    <a:pt x="3" y="17"/>
                  </a:lnTo>
                  <a:lnTo>
                    <a:pt x="5" y="17"/>
                  </a:lnTo>
                  <a:lnTo>
                    <a:pt x="5" y="18"/>
                  </a:lnTo>
                  <a:lnTo>
                    <a:pt x="6" y="18"/>
                  </a:lnTo>
                  <a:lnTo>
                    <a:pt x="7" y="19"/>
                  </a:lnTo>
                  <a:lnTo>
                    <a:pt x="9" y="20"/>
                  </a:lnTo>
                  <a:lnTo>
                    <a:pt x="9" y="21"/>
                  </a:lnTo>
                  <a:lnTo>
                    <a:pt x="7" y="22"/>
                  </a:lnTo>
                  <a:lnTo>
                    <a:pt x="4" y="24"/>
                  </a:lnTo>
                  <a:lnTo>
                    <a:pt x="4" y="26"/>
                  </a:lnTo>
                  <a:lnTo>
                    <a:pt x="1" y="28"/>
                  </a:lnTo>
                  <a:close/>
                </a:path>
              </a:pathLst>
            </a:custGeom>
            <a:solidFill>
              <a:schemeClr val="bg1"/>
            </a:solidFill>
            <a:ln w="12700" cmpd="sng">
              <a:solidFill>
                <a:schemeClr val="tx1"/>
              </a:solidFill>
              <a:prstDash val="solid"/>
              <a:round/>
              <a:headEnd/>
              <a:tailEnd/>
            </a:ln>
          </p:spPr>
          <p:txBody>
            <a:bodyPr/>
            <a:lstStyle/>
            <a:p>
              <a:endParaRPr lang="en-US"/>
            </a:p>
          </p:txBody>
        </p:sp>
        <p:sp>
          <p:nvSpPr>
            <p:cNvPr id="45274" name="Freeform 67"/>
            <p:cNvSpPr>
              <a:spLocks/>
            </p:cNvSpPr>
            <p:nvPr/>
          </p:nvSpPr>
          <p:spPr bwMode="auto">
            <a:xfrm>
              <a:off x="4776" y="1672"/>
              <a:ext cx="118" cy="107"/>
            </a:xfrm>
            <a:custGeom>
              <a:avLst/>
              <a:gdLst>
                <a:gd name="T0" fmla="*/ 0 w 23"/>
                <a:gd name="T1" fmla="*/ 139960270 h 22"/>
                <a:gd name="T2" fmla="*/ 516911080 w 23"/>
                <a:gd name="T3" fmla="*/ 74546971 h 22"/>
                <a:gd name="T4" fmla="*/ 516911080 w 23"/>
                <a:gd name="T5" fmla="*/ 111172689 h 22"/>
                <a:gd name="T6" fmla="*/ 581266904 w 23"/>
                <a:gd name="T7" fmla="*/ 111172689 h 22"/>
                <a:gd name="T8" fmla="*/ 581266904 w 23"/>
                <a:gd name="T9" fmla="*/ 111172689 h 22"/>
                <a:gd name="T10" fmla="*/ 1300264512 w 23"/>
                <a:gd name="T11" fmla="*/ 0 h 22"/>
                <a:gd name="T12" fmla="*/ 1489900751 w 23"/>
                <a:gd name="T13" fmla="*/ 325943443 h 22"/>
                <a:gd name="T14" fmla="*/ 1489900751 w 23"/>
                <a:gd name="T15" fmla="*/ 362569258 h 22"/>
                <a:gd name="T16" fmla="*/ 1428427491 w 23"/>
                <a:gd name="T17" fmla="*/ 362569258 h 22"/>
                <a:gd name="T18" fmla="*/ 1489900751 w 23"/>
                <a:gd name="T19" fmla="*/ 400490356 h 22"/>
                <a:gd name="T20" fmla="*/ 1489900751 w 23"/>
                <a:gd name="T21" fmla="*/ 400490356 h 22"/>
                <a:gd name="T22" fmla="*/ 1364163605 w 23"/>
                <a:gd name="T23" fmla="*/ 429582517 h 22"/>
                <a:gd name="T24" fmla="*/ 1098177656 w 23"/>
                <a:gd name="T25" fmla="*/ 465890289 h 22"/>
                <a:gd name="T26" fmla="*/ 1036796990 w 23"/>
                <a:gd name="T27" fmla="*/ 465890289 h 22"/>
                <a:gd name="T28" fmla="*/ 1036796990 w 23"/>
                <a:gd name="T29" fmla="*/ 465890289 h 22"/>
                <a:gd name="T30" fmla="*/ 1036796990 w 23"/>
                <a:gd name="T31" fmla="*/ 504064452 h 22"/>
                <a:gd name="T32" fmla="*/ 1036796990 w 23"/>
                <a:gd name="T33" fmla="*/ 504064452 h 22"/>
                <a:gd name="T34" fmla="*/ 847160423 w 23"/>
                <a:gd name="T35" fmla="*/ 540703418 h 22"/>
                <a:gd name="T36" fmla="*/ 645072746 w 23"/>
                <a:gd name="T37" fmla="*/ 577076246 h 22"/>
                <a:gd name="T38" fmla="*/ 645072746 w 23"/>
                <a:gd name="T39" fmla="*/ 577076246 h 22"/>
                <a:gd name="T40" fmla="*/ 516911080 w 23"/>
                <a:gd name="T41" fmla="*/ 651873189 h 22"/>
                <a:gd name="T42" fmla="*/ 189632873 w 23"/>
                <a:gd name="T43" fmla="*/ 755196867 h 22"/>
                <a:gd name="T44" fmla="*/ 125734561 w 23"/>
                <a:gd name="T45" fmla="*/ 791833654 h 22"/>
                <a:gd name="T46" fmla="*/ 0 w 23"/>
                <a:gd name="T47" fmla="*/ 755196867 h 22"/>
                <a:gd name="T48" fmla="*/ 125734561 w 23"/>
                <a:gd name="T49" fmla="*/ 680715554 h 22"/>
                <a:gd name="T50" fmla="*/ 125734561 w 23"/>
                <a:gd name="T51" fmla="*/ 651873189 h 22"/>
                <a:gd name="T52" fmla="*/ 125734561 w 23"/>
                <a:gd name="T53" fmla="*/ 615250409 h 22"/>
                <a:gd name="T54" fmla="*/ 0 w 23"/>
                <a:gd name="T55" fmla="*/ 139960270 h 22"/>
                <a:gd name="T56" fmla="*/ 0 w 23"/>
                <a:gd name="T57" fmla="*/ 139960270 h 2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3"/>
                <a:gd name="T88" fmla="*/ 0 h 22"/>
                <a:gd name="T89" fmla="*/ 23 w 23"/>
                <a:gd name="T90" fmla="*/ 22 h 22"/>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3" h="22">
                  <a:moveTo>
                    <a:pt x="0" y="4"/>
                  </a:moveTo>
                  <a:lnTo>
                    <a:pt x="8" y="2"/>
                  </a:lnTo>
                  <a:lnTo>
                    <a:pt x="8" y="3"/>
                  </a:lnTo>
                  <a:lnTo>
                    <a:pt x="9" y="3"/>
                  </a:lnTo>
                  <a:lnTo>
                    <a:pt x="20" y="0"/>
                  </a:lnTo>
                  <a:lnTo>
                    <a:pt x="23" y="9"/>
                  </a:lnTo>
                  <a:lnTo>
                    <a:pt x="23" y="10"/>
                  </a:lnTo>
                  <a:lnTo>
                    <a:pt x="22" y="10"/>
                  </a:lnTo>
                  <a:lnTo>
                    <a:pt x="23" y="11"/>
                  </a:lnTo>
                  <a:lnTo>
                    <a:pt x="21" y="12"/>
                  </a:lnTo>
                  <a:lnTo>
                    <a:pt x="17" y="13"/>
                  </a:lnTo>
                  <a:lnTo>
                    <a:pt x="16" y="13"/>
                  </a:lnTo>
                  <a:lnTo>
                    <a:pt x="16" y="14"/>
                  </a:lnTo>
                  <a:lnTo>
                    <a:pt x="13" y="15"/>
                  </a:lnTo>
                  <a:lnTo>
                    <a:pt x="10" y="16"/>
                  </a:lnTo>
                  <a:lnTo>
                    <a:pt x="8" y="18"/>
                  </a:lnTo>
                  <a:lnTo>
                    <a:pt x="3" y="21"/>
                  </a:lnTo>
                  <a:lnTo>
                    <a:pt x="2" y="22"/>
                  </a:lnTo>
                  <a:lnTo>
                    <a:pt x="0" y="21"/>
                  </a:lnTo>
                  <a:lnTo>
                    <a:pt x="2" y="19"/>
                  </a:lnTo>
                  <a:lnTo>
                    <a:pt x="2" y="18"/>
                  </a:lnTo>
                  <a:lnTo>
                    <a:pt x="2" y="17"/>
                  </a:lnTo>
                  <a:lnTo>
                    <a:pt x="0" y="4"/>
                  </a:lnTo>
                  <a:close/>
                </a:path>
              </a:pathLst>
            </a:custGeom>
            <a:solidFill>
              <a:srgbClr val="6987EB"/>
            </a:solidFill>
            <a:ln w="12700" cmpd="sng">
              <a:solidFill>
                <a:schemeClr val="tx1"/>
              </a:solidFill>
              <a:prstDash val="solid"/>
              <a:round/>
              <a:headEnd/>
              <a:tailEnd/>
            </a:ln>
          </p:spPr>
          <p:txBody>
            <a:bodyPr/>
            <a:lstStyle/>
            <a:p>
              <a:endParaRPr lang="en-US"/>
            </a:p>
          </p:txBody>
        </p:sp>
        <p:sp>
          <p:nvSpPr>
            <p:cNvPr id="45275" name="Freeform 68"/>
            <p:cNvSpPr>
              <a:spLocks/>
            </p:cNvSpPr>
            <p:nvPr/>
          </p:nvSpPr>
          <p:spPr bwMode="auto">
            <a:xfrm>
              <a:off x="4771" y="1589"/>
              <a:ext cx="232" cy="112"/>
            </a:xfrm>
            <a:custGeom>
              <a:avLst/>
              <a:gdLst>
                <a:gd name="T0" fmla="*/ 689776969 w 45"/>
                <a:gd name="T1" fmla="*/ 255495562 h 23"/>
                <a:gd name="T2" fmla="*/ 1644061730 w 45"/>
                <a:gd name="T3" fmla="*/ 112254388 h 23"/>
                <a:gd name="T4" fmla="*/ 1710948978 w 45"/>
                <a:gd name="T5" fmla="*/ 112254388 h 23"/>
                <a:gd name="T6" fmla="*/ 1710948978 w 45"/>
                <a:gd name="T7" fmla="*/ 75574595 h 23"/>
                <a:gd name="T8" fmla="*/ 1845232925 w 45"/>
                <a:gd name="T9" fmla="*/ 0 h 23"/>
                <a:gd name="T10" fmla="*/ 1988999791 w 45"/>
                <a:gd name="T11" fmla="*/ 0 h 23"/>
                <a:gd name="T12" fmla="*/ 2122791444 w 45"/>
                <a:gd name="T13" fmla="*/ 112254388 h 23"/>
                <a:gd name="T14" fmla="*/ 2147483647 w 45"/>
                <a:gd name="T15" fmla="*/ 180241560 h 23"/>
                <a:gd name="T16" fmla="*/ 2055887038 w 45"/>
                <a:gd name="T17" fmla="*/ 255495562 h 23"/>
                <a:gd name="T18" fmla="*/ 1988999791 w 45"/>
                <a:gd name="T19" fmla="*/ 368015438 h 23"/>
                <a:gd name="T20" fmla="*/ 2147483647 w 45"/>
                <a:gd name="T21" fmla="*/ 368015438 h 23"/>
                <a:gd name="T22" fmla="*/ 2147483647 w 45"/>
                <a:gd name="T23" fmla="*/ 546629785 h 23"/>
                <a:gd name="T24" fmla="*/ 2147483647 w 45"/>
                <a:gd name="T25" fmla="*/ 584936187 h 23"/>
                <a:gd name="T26" fmla="*/ 2147483647 w 45"/>
                <a:gd name="T27" fmla="*/ 509682185 h 23"/>
                <a:gd name="T28" fmla="*/ 2147483647 w 45"/>
                <a:gd name="T29" fmla="*/ 434108116 h 23"/>
                <a:gd name="T30" fmla="*/ 2147483647 w 45"/>
                <a:gd name="T31" fmla="*/ 368015438 h 23"/>
                <a:gd name="T32" fmla="*/ 2147483647 w 45"/>
                <a:gd name="T33" fmla="*/ 405015395 h 23"/>
                <a:gd name="T34" fmla="*/ 2147483647 w 45"/>
                <a:gd name="T35" fmla="*/ 584936187 h 23"/>
                <a:gd name="T36" fmla="*/ 2147483647 w 45"/>
                <a:gd name="T37" fmla="*/ 621881294 h 23"/>
                <a:gd name="T38" fmla="*/ 2147483647 w 45"/>
                <a:gd name="T39" fmla="*/ 697456453 h 23"/>
                <a:gd name="T40" fmla="*/ 2147483647 w 45"/>
                <a:gd name="T41" fmla="*/ 765109885 h 23"/>
                <a:gd name="T42" fmla="*/ 2147483647 w 45"/>
                <a:gd name="T43" fmla="*/ 726537331 h 23"/>
                <a:gd name="T44" fmla="*/ 2147483647 w 45"/>
                <a:gd name="T45" fmla="*/ 660510724 h 23"/>
                <a:gd name="T46" fmla="*/ 2147483647 w 45"/>
                <a:gd name="T47" fmla="*/ 802123554 h 23"/>
                <a:gd name="T48" fmla="*/ 2147483647 w 45"/>
                <a:gd name="T49" fmla="*/ 802123554 h 23"/>
                <a:gd name="T50" fmla="*/ 2147483647 w 45"/>
                <a:gd name="T51" fmla="*/ 765109885 h 23"/>
                <a:gd name="T52" fmla="*/ 2055887038 w 45"/>
                <a:gd name="T53" fmla="*/ 726537331 h 23"/>
                <a:gd name="T54" fmla="*/ 1909134735 w 45"/>
                <a:gd name="T55" fmla="*/ 697456453 h 23"/>
                <a:gd name="T56" fmla="*/ 1845232925 w 45"/>
                <a:gd name="T57" fmla="*/ 621881294 h 23"/>
                <a:gd name="T58" fmla="*/ 1433485486 w 45"/>
                <a:gd name="T59" fmla="*/ 621881294 h 23"/>
                <a:gd name="T60" fmla="*/ 689776969 w 45"/>
                <a:gd name="T61" fmla="*/ 726537331 h 23"/>
                <a:gd name="T62" fmla="*/ 609912574 w 45"/>
                <a:gd name="T63" fmla="*/ 697456453 h 23"/>
                <a:gd name="T64" fmla="*/ 0 w 45"/>
                <a:gd name="T65" fmla="*/ 765109885 h 23"/>
                <a:gd name="T66" fmla="*/ 0 w 45"/>
                <a:gd name="T67" fmla="*/ 329440703 h 2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5"/>
                <a:gd name="T103" fmla="*/ 0 h 23"/>
                <a:gd name="T104" fmla="*/ 45 w 45"/>
                <a:gd name="T105" fmla="*/ 23 h 2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5" h="23">
                  <a:moveTo>
                    <a:pt x="0" y="9"/>
                  </a:moveTo>
                  <a:lnTo>
                    <a:pt x="10" y="7"/>
                  </a:lnTo>
                  <a:lnTo>
                    <a:pt x="24" y="4"/>
                  </a:lnTo>
                  <a:lnTo>
                    <a:pt x="24" y="3"/>
                  </a:lnTo>
                  <a:lnTo>
                    <a:pt x="25" y="3"/>
                  </a:lnTo>
                  <a:lnTo>
                    <a:pt x="25" y="2"/>
                  </a:lnTo>
                  <a:lnTo>
                    <a:pt x="26" y="2"/>
                  </a:lnTo>
                  <a:lnTo>
                    <a:pt x="27" y="0"/>
                  </a:lnTo>
                  <a:lnTo>
                    <a:pt x="28" y="0"/>
                  </a:lnTo>
                  <a:lnTo>
                    <a:pt x="29" y="0"/>
                  </a:lnTo>
                  <a:lnTo>
                    <a:pt x="30" y="2"/>
                  </a:lnTo>
                  <a:lnTo>
                    <a:pt x="31" y="3"/>
                  </a:lnTo>
                  <a:lnTo>
                    <a:pt x="32" y="4"/>
                  </a:lnTo>
                  <a:lnTo>
                    <a:pt x="32" y="5"/>
                  </a:lnTo>
                  <a:lnTo>
                    <a:pt x="31" y="5"/>
                  </a:lnTo>
                  <a:lnTo>
                    <a:pt x="30" y="7"/>
                  </a:lnTo>
                  <a:lnTo>
                    <a:pt x="29" y="9"/>
                  </a:lnTo>
                  <a:lnTo>
                    <a:pt x="29" y="10"/>
                  </a:lnTo>
                  <a:lnTo>
                    <a:pt x="31" y="9"/>
                  </a:lnTo>
                  <a:lnTo>
                    <a:pt x="33" y="10"/>
                  </a:lnTo>
                  <a:lnTo>
                    <a:pt x="36" y="13"/>
                  </a:lnTo>
                  <a:lnTo>
                    <a:pt x="36" y="15"/>
                  </a:lnTo>
                  <a:lnTo>
                    <a:pt x="38" y="16"/>
                  </a:lnTo>
                  <a:lnTo>
                    <a:pt x="41" y="16"/>
                  </a:lnTo>
                  <a:lnTo>
                    <a:pt x="42" y="16"/>
                  </a:lnTo>
                  <a:lnTo>
                    <a:pt x="43" y="14"/>
                  </a:lnTo>
                  <a:lnTo>
                    <a:pt x="43" y="13"/>
                  </a:lnTo>
                  <a:lnTo>
                    <a:pt x="42" y="12"/>
                  </a:lnTo>
                  <a:lnTo>
                    <a:pt x="40" y="11"/>
                  </a:lnTo>
                  <a:lnTo>
                    <a:pt x="40" y="10"/>
                  </a:lnTo>
                  <a:lnTo>
                    <a:pt x="41" y="11"/>
                  </a:lnTo>
                  <a:lnTo>
                    <a:pt x="42" y="11"/>
                  </a:lnTo>
                  <a:lnTo>
                    <a:pt x="44" y="14"/>
                  </a:lnTo>
                  <a:lnTo>
                    <a:pt x="45" y="16"/>
                  </a:lnTo>
                  <a:lnTo>
                    <a:pt x="45" y="18"/>
                  </a:lnTo>
                  <a:lnTo>
                    <a:pt x="44" y="17"/>
                  </a:lnTo>
                  <a:lnTo>
                    <a:pt x="42" y="18"/>
                  </a:lnTo>
                  <a:lnTo>
                    <a:pt x="40" y="19"/>
                  </a:lnTo>
                  <a:lnTo>
                    <a:pt x="38" y="21"/>
                  </a:lnTo>
                  <a:lnTo>
                    <a:pt x="37" y="21"/>
                  </a:lnTo>
                  <a:lnTo>
                    <a:pt x="37" y="20"/>
                  </a:lnTo>
                  <a:lnTo>
                    <a:pt x="37" y="18"/>
                  </a:lnTo>
                  <a:lnTo>
                    <a:pt x="36" y="18"/>
                  </a:lnTo>
                  <a:lnTo>
                    <a:pt x="35" y="20"/>
                  </a:lnTo>
                  <a:lnTo>
                    <a:pt x="34" y="22"/>
                  </a:lnTo>
                  <a:lnTo>
                    <a:pt x="33" y="23"/>
                  </a:lnTo>
                  <a:lnTo>
                    <a:pt x="32" y="22"/>
                  </a:lnTo>
                  <a:lnTo>
                    <a:pt x="32" y="21"/>
                  </a:lnTo>
                  <a:lnTo>
                    <a:pt x="31" y="21"/>
                  </a:lnTo>
                  <a:lnTo>
                    <a:pt x="30" y="20"/>
                  </a:lnTo>
                  <a:lnTo>
                    <a:pt x="28" y="19"/>
                  </a:lnTo>
                  <a:lnTo>
                    <a:pt x="27" y="17"/>
                  </a:lnTo>
                  <a:lnTo>
                    <a:pt x="26" y="15"/>
                  </a:lnTo>
                  <a:lnTo>
                    <a:pt x="21" y="17"/>
                  </a:lnTo>
                  <a:lnTo>
                    <a:pt x="10" y="20"/>
                  </a:lnTo>
                  <a:lnTo>
                    <a:pt x="9" y="20"/>
                  </a:lnTo>
                  <a:lnTo>
                    <a:pt x="9" y="19"/>
                  </a:lnTo>
                  <a:lnTo>
                    <a:pt x="1" y="21"/>
                  </a:lnTo>
                  <a:lnTo>
                    <a:pt x="0" y="21"/>
                  </a:lnTo>
                  <a:lnTo>
                    <a:pt x="0" y="9"/>
                  </a:lnTo>
                  <a:close/>
                </a:path>
              </a:pathLst>
            </a:custGeom>
            <a:solidFill>
              <a:srgbClr val="AAC8F5"/>
            </a:solidFill>
            <a:ln w="12700" cmpd="sng">
              <a:solidFill>
                <a:schemeClr val="tx1"/>
              </a:solidFill>
              <a:prstDash val="solid"/>
              <a:round/>
              <a:headEnd/>
              <a:tailEnd/>
            </a:ln>
          </p:spPr>
          <p:txBody>
            <a:bodyPr/>
            <a:lstStyle/>
            <a:p>
              <a:endParaRPr lang="en-US"/>
            </a:p>
          </p:txBody>
        </p:sp>
        <p:sp>
          <p:nvSpPr>
            <p:cNvPr id="45276" name="Freeform 69"/>
            <p:cNvSpPr>
              <a:spLocks/>
            </p:cNvSpPr>
            <p:nvPr/>
          </p:nvSpPr>
          <p:spPr bwMode="auto">
            <a:xfrm>
              <a:off x="4879" y="1662"/>
              <a:ext cx="61" cy="64"/>
            </a:xfrm>
            <a:custGeom>
              <a:avLst/>
              <a:gdLst>
                <a:gd name="T0" fmla="*/ 0 w 12"/>
                <a:gd name="T1" fmla="*/ 83130619 h 13"/>
                <a:gd name="T2" fmla="*/ 172074520 w 12"/>
                <a:gd name="T3" fmla="*/ 452012214 h 13"/>
                <a:gd name="T4" fmla="*/ 172074520 w 12"/>
                <a:gd name="T5" fmla="*/ 492730223 h 13"/>
                <a:gd name="T6" fmla="*/ 115516192 w 12"/>
                <a:gd name="T7" fmla="*/ 492730223 h 13"/>
                <a:gd name="T8" fmla="*/ 172074520 w 12"/>
                <a:gd name="T9" fmla="*/ 535212348 h 13"/>
                <a:gd name="T10" fmla="*/ 172074520 w 12"/>
                <a:gd name="T11" fmla="*/ 535212348 h 13"/>
                <a:gd name="T12" fmla="*/ 172074520 w 12"/>
                <a:gd name="T13" fmla="*/ 535212348 h 13"/>
                <a:gd name="T14" fmla="*/ 358020924 w 12"/>
                <a:gd name="T15" fmla="*/ 492730223 h 13"/>
                <a:gd name="T16" fmla="*/ 414596372 w 12"/>
                <a:gd name="T17" fmla="*/ 452012214 h 13"/>
                <a:gd name="T18" fmla="*/ 414596372 w 12"/>
                <a:gd name="T19" fmla="*/ 409258179 h 13"/>
                <a:gd name="T20" fmla="*/ 414596372 w 12"/>
                <a:gd name="T21" fmla="*/ 368540485 h 13"/>
                <a:gd name="T22" fmla="*/ 414596372 w 12"/>
                <a:gd name="T23" fmla="*/ 283657605 h 13"/>
                <a:gd name="T24" fmla="*/ 471259661 w 12"/>
                <a:gd name="T25" fmla="*/ 251554900 h 13"/>
                <a:gd name="T26" fmla="*/ 471259661 w 12"/>
                <a:gd name="T27" fmla="*/ 283657605 h 13"/>
                <a:gd name="T28" fmla="*/ 471259661 w 12"/>
                <a:gd name="T29" fmla="*/ 326055604 h 13"/>
                <a:gd name="T30" fmla="*/ 471259661 w 12"/>
                <a:gd name="T31" fmla="*/ 409258179 h 13"/>
                <a:gd name="T32" fmla="*/ 530112442 w 12"/>
                <a:gd name="T33" fmla="*/ 409258179 h 13"/>
                <a:gd name="T34" fmla="*/ 530112442 w 12"/>
                <a:gd name="T35" fmla="*/ 409258179 h 13"/>
                <a:gd name="T36" fmla="*/ 530112442 w 12"/>
                <a:gd name="T37" fmla="*/ 368540485 h 13"/>
                <a:gd name="T38" fmla="*/ 587207123 w 12"/>
                <a:gd name="T39" fmla="*/ 368540485 h 13"/>
                <a:gd name="T40" fmla="*/ 646060229 w 12"/>
                <a:gd name="T41" fmla="*/ 326055604 h 13"/>
                <a:gd name="T42" fmla="*/ 702638769 w 12"/>
                <a:gd name="T43" fmla="*/ 326055604 h 13"/>
                <a:gd name="T44" fmla="*/ 702638769 w 12"/>
                <a:gd name="T45" fmla="*/ 326055604 h 13"/>
                <a:gd name="T46" fmla="*/ 646060229 w 12"/>
                <a:gd name="T47" fmla="*/ 283657605 h 13"/>
                <a:gd name="T48" fmla="*/ 646060229 w 12"/>
                <a:gd name="T49" fmla="*/ 251554900 h 13"/>
                <a:gd name="T50" fmla="*/ 646060229 w 12"/>
                <a:gd name="T51" fmla="*/ 251554900 h 13"/>
                <a:gd name="T52" fmla="*/ 587207123 w 12"/>
                <a:gd name="T53" fmla="*/ 251554900 h 13"/>
                <a:gd name="T54" fmla="*/ 530112442 w 12"/>
                <a:gd name="T55" fmla="*/ 209084433 h 13"/>
                <a:gd name="T56" fmla="*/ 530112442 w 12"/>
                <a:gd name="T57" fmla="*/ 209084433 h 13"/>
                <a:gd name="T58" fmla="*/ 414596372 w 12"/>
                <a:gd name="T59" fmla="*/ 166315904 h 13"/>
                <a:gd name="T60" fmla="*/ 358020924 w 12"/>
                <a:gd name="T61" fmla="*/ 83130619 h 13"/>
                <a:gd name="T62" fmla="*/ 358020924 w 12"/>
                <a:gd name="T63" fmla="*/ 83130619 h 13"/>
                <a:gd name="T64" fmla="*/ 288038736 w 12"/>
                <a:gd name="T65" fmla="*/ 0 h 13"/>
                <a:gd name="T66" fmla="*/ 0 w 12"/>
                <a:gd name="T67" fmla="*/ 83130619 h 13"/>
                <a:gd name="T68" fmla="*/ 0 w 12"/>
                <a:gd name="T69" fmla="*/ 83130619 h 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
                <a:gd name="T106" fmla="*/ 0 h 13"/>
                <a:gd name="T107" fmla="*/ 12 w 12"/>
                <a:gd name="T108" fmla="*/ 13 h 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 h="13">
                  <a:moveTo>
                    <a:pt x="0" y="2"/>
                  </a:moveTo>
                  <a:lnTo>
                    <a:pt x="3" y="11"/>
                  </a:lnTo>
                  <a:lnTo>
                    <a:pt x="3" y="12"/>
                  </a:lnTo>
                  <a:lnTo>
                    <a:pt x="2" y="12"/>
                  </a:lnTo>
                  <a:lnTo>
                    <a:pt x="3" y="13"/>
                  </a:lnTo>
                  <a:lnTo>
                    <a:pt x="6" y="12"/>
                  </a:lnTo>
                  <a:lnTo>
                    <a:pt x="7" y="11"/>
                  </a:lnTo>
                  <a:lnTo>
                    <a:pt x="7" y="10"/>
                  </a:lnTo>
                  <a:lnTo>
                    <a:pt x="7" y="9"/>
                  </a:lnTo>
                  <a:lnTo>
                    <a:pt x="7" y="7"/>
                  </a:lnTo>
                  <a:lnTo>
                    <a:pt x="8" y="6"/>
                  </a:lnTo>
                  <a:lnTo>
                    <a:pt x="8" y="7"/>
                  </a:lnTo>
                  <a:lnTo>
                    <a:pt x="8" y="8"/>
                  </a:lnTo>
                  <a:lnTo>
                    <a:pt x="8" y="10"/>
                  </a:lnTo>
                  <a:lnTo>
                    <a:pt x="9" y="10"/>
                  </a:lnTo>
                  <a:lnTo>
                    <a:pt x="9" y="9"/>
                  </a:lnTo>
                  <a:lnTo>
                    <a:pt x="10" y="9"/>
                  </a:lnTo>
                  <a:lnTo>
                    <a:pt x="11" y="8"/>
                  </a:lnTo>
                  <a:lnTo>
                    <a:pt x="12" y="8"/>
                  </a:lnTo>
                  <a:lnTo>
                    <a:pt x="11" y="7"/>
                  </a:lnTo>
                  <a:lnTo>
                    <a:pt x="11" y="6"/>
                  </a:lnTo>
                  <a:lnTo>
                    <a:pt x="10" y="6"/>
                  </a:lnTo>
                  <a:lnTo>
                    <a:pt x="9" y="5"/>
                  </a:lnTo>
                  <a:lnTo>
                    <a:pt x="7" y="4"/>
                  </a:lnTo>
                  <a:lnTo>
                    <a:pt x="6" y="2"/>
                  </a:lnTo>
                  <a:lnTo>
                    <a:pt x="5" y="0"/>
                  </a:lnTo>
                  <a:lnTo>
                    <a:pt x="0" y="2"/>
                  </a:lnTo>
                  <a:close/>
                </a:path>
              </a:pathLst>
            </a:custGeom>
            <a:solidFill>
              <a:srgbClr val="6987EB"/>
            </a:solidFill>
            <a:ln w="12700" cmpd="sng">
              <a:solidFill>
                <a:schemeClr val="tx1"/>
              </a:solidFill>
              <a:prstDash val="solid"/>
              <a:round/>
              <a:headEnd/>
              <a:tailEnd/>
            </a:ln>
          </p:spPr>
          <p:txBody>
            <a:bodyPr/>
            <a:lstStyle/>
            <a:p>
              <a:endParaRPr lang="en-US"/>
            </a:p>
          </p:txBody>
        </p:sp>
        <p:sp>
          <p:nvSpPr>
            <p:cNvPr id="45277" name="Freeform 70"/>
            <p:cNvSpPr>
              <a:spLocks/>
            </p:cNvSpPr>
            <p:nvPr/>
          </p:nvSpPr>
          <p:spPr bwMode="auto">
            <a:xfrm>
              <a:off x="4812" y="1394"/>
              <a:ext cx="108" cy="229"/>
            </a:xfrm>
            <a:custGeom>
              <a:avLst/>
              <a:gdLst>
                <a:gd name="T0" fmla="*/ 1396686267 w 21"/>
                <a:gd name="T1" fmla="*/ 1470236432 h 47"/>
                <a:gd name="T2" fmla="*/ 1333981614 w 21"/>
                <a:gd name="T3" fmla="*/ 1470236432 h 47"/>
                <a:gd name="T4" fmla="*/ 1268407164 w 21"/>
                <a:gd name="T5" fmla="*/ 1470236432 h 47"/>
                <a:gd name="T6" fmla="*/ 1202853122 w 21"/>
                <a:gd name="T7" fmla="*/ 1545856378 h 47"/>
                <a:gd name="T8" fmla="*/ 1125014156 w 21"/>
                <a:gd name="T9" fmla="*/ 1545856378 h 47"/>
                <a:gd name="T10" fmla="*/ 1125014156 w 21"/>
                <a:gd name="T11" fmla="*/ 1583009014 h 47"/>
                <a:gd name="T12" fmla="*/ 1125014156 w 21"/>
                <a:gd name="T13" fmla="*/ 1583009014 h 47"/>
                <a:gd name="T14" fmla="*/ 1125014156 w 21"/>
                <a:gd name="T15" fmla="*/ 1583009014 h 47"/>
                <a:gd name="T16" fmla="*/ 1061921443 w 21"/>
                <a:gd name="T17" fmla="*/ 1583009014 h 47"/>
                <a:gd name="T18" fmla="*/ 1061921443 w 21"/>
                <a:gd name="T19" fmla="*/ 1614103423 h 47"/>
                <a:gd name="T20" fmla="*/ 128166989 w 21"/>
                <a:gd name="T21" fmla="*/ 1727207792 h 47"/>
                <a:gd name="T22" fmla="*/ 65553240 w 21"/>
                <a:gd name="T23" fmla="*/ 1688411190 h 47"/>
                <a:gd name="T24" fmla="*/ 0 w 21"/>
                <a:gd name="T25" fmla="*/ 1651256059 h 47"/>
                <a:gd name="T26" fmla="*/ 0 w 21"/>
                <a:gd name="T27" fmla="*/ 1614103423 h 47"/>
                <a:gd name="T28" fmla="*/ 65553240 w 21"/>
                <a:gd name="T29" fmla="*/ 1583009014 h 47"/>
                <a:gd name="T30" fmla="*/ 0 w 21"/>
                <a:gd name="T31" fmla="*/ 1507391562 h 47"/>
                <a:gd name="T32" fmla="*/ 0 w 21"/>
                <a:gd name="T33" fmla="*/ 1252050136 h 47"/>
                <a:gd name="T34" fmla="*/ 0 w 21"/>
                <a:gd name="T35" fmla="*/ 1176112123 h 47"/>
                <a:gd name="T36" fmla="*/ 65553240 w 21"/>
                <a:gd name="T37" fmla="*/ 1025919355 h 47"/>
                <a:gd name="T38" fmla="*/ 65553240 w 21"/>
                <a:gd name="T39" fmla="*/ 957927387 h 47"/>
                <a:gd name="T40" fmla="*/ 65553240 w 21"/>
                <a:gd name="T41" fmla="*/ 881986256 h 47"/>
                <a:gd name="T42" fmla="*/ 65553240 w 21"/>
                <a:gd name="T43" fmla="*/ 806100007 h 47"/>
                <a:gd name="T44" fmla="*/ 65553240 w 21"/>
                <a:gd name="T45" fmla="*/ 769269179 h 47"/>
                <a:gd name="T46" fmla="*/ 65553240 w 21"/>
                <a:gd name="T47" fmla="*/ 732114672 h 47"/>
                <a:gd name="T48" fmla="*/ 271577894 w 21"/>
                <a:gd name="T49" fmla="*/ 663800896 h 47"/>
                <a:gd name="T50" fmla="*/ 337130785 w 21"/>
                <a:gd name="T51" fmla="*/ 512311384 h 47"/>
                <a:gd name="T52" fmla="*/ 271577894 w 21"/>
                <a:gd name="T53" fmla="*/ 437990832 h 47"/>
                <a:gd name="T54" fmla="*/ 271577894 w 21"/>
                <a:gd name="T55" fmla="*/ 369677991 h 47"/>
                <a:gd name="T56" fmla="*/ 271577894 w 21"/>
                <a:gd name="T57" fmla="*/ 369677991 h 47"/>
                <a:gd name="T58" fmla="*/ 271577894 w 21"/>
                <a:gd name="T59" fmla="*/ 331278971 h 47"/>
                <a:gd name="T60" fmla="*/ 193832076 w 21"/>
                <a:gd name="T61" fmla="*/ 256971126 h 47"/>
                <a:gd name="T62" fmla="*/ 271577894 w 21"/>
                <a:gd name="T63" fmla="*/ 143864458 h 47"/>
                <a:gd name="T64" fmla="*/ 193832076 w 21"/>
                <a:gd name="T65" fmla="*/ 113107370 h 47"/>
                <a:gd name="T66" fmla="*/ 193832076 w 21"/>
                <a:gd name="T67" fmla="*/ 75872782 h 47"/>
                <a:gd name="T68" fmla="*/ 271577894 w 21"/>
                <a:gd name="T69" fmla="*/ 75872782 h 47"/>
                <a:gd name="T70" fmla="*/ 337130785 w 21"/>
                <a:gd name="T71" fmla="*/ 37152412 h 47"/>
                <a:gd name="T72" fmla="*/ 400317057 w 21"/>
                <a:gd name="T73" fmla="*/ 37152412 h 47"/>
                <a:gd name="T74" fmla="*/ 400317057 w 21"/>
                <a:gd name="T75" fmla="*/ 37152412 h 47"/>
                <a:gd name="T76" fmla="*/ 465405362 w 21"/>
                <a:gd name="T77" fmla="*/ 0 h 47"/>
                <a:gd name="T78" fmla="*/ 1125014156 w 21"/>
                <a:gd name="T79" fmla="*/ 1063071991 h 47"/>
                <a:gd name="T80" fmla="*/ 1125014156 w 21"/>
                <a:gd name="T81" fmla="*/ 1100227122 h 47"/>
                <a:gd name="T82" fmla="*/ 1125014156 w 21"/>
                <a:gd name="T83" fmla="*/ 1138956993 h 47"/>
                <a:gd name="T84" fmla="*/ 1125014156 w 21"/>
                <a:gd name="T85" fmla="*/ 1138956993 h 47"/>
                <a:gd name="T86" fmla="*/ 1268407164 w 21"/>
                <a:gd name="T87" fmla="*/ 1213264136 h 47"/>
                <a:gd name="T88" fmla="*/ 1333981614 w 21"/>
                <a:gd name="T89" fmla="*/ 1213264136 h 47"/>
                <a:gd name="T90" fmla="*/ 1333981614 w 21"/>
                <a:gd name="T91" fmla="*/ 1252050136 h 47"/>
                <a:gd name="T92" fmla="*/ 1333981614 w 21"/>
                <a:gd name="T93" fmla="*/ 1289205890 h 47"/>
                <a:gd name="T94" fmla="*/ 1396686267 w 21"/>
                <a:gd name="T95" fmla="*/ 1357196923 h 47"/>
                <a:gd name="T96" fmla="*/ 1396686267 w 21"/>
                <a:gd name="T97" fmla="*/ 1394350807 h 47"/>
                <a:gd name="T98" fmla="*/ 1396686267 w 21"/>
                <a:gd name="T99" fmla="*/ 1433083796 h 47"/>
                <a:gd name="T100" fmla="*/ 1396686267 w 21"/>
                <a:gd name="T101" fmla="*/ 1470236432 h 47"/>
                <a:gd name="T102" fmla="*/ 1396686267 w 21"/>
                <a:gd name="T103" fmla="*/ 1470236432 h 4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1"/>
                <a:gd name="T157" fmla="*/ 0 h 47"/>
                <a:gd name="T158" fmla="*/ 21 w 21"/>
                <a:gd name="T159" fmla="*/ 47 h 47"/>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1" h="47">
                  <a:moveTo>
                    <a:pt x="21" y="40"/>
                  </a:moveTo>
                  <a:lnTo>
                    <a:pt x="20" y="40"/>
                  </a:lnTo>
                  <a:lnTo>
                    <a:pt x="19" y="40"/>
                  </a:lnTo>
                  <a:lnTo>
                    <a:pt x="18" y="42"/>
                  </a:lnTo>
                  <a:lnTo>
                    <a:pt x="17" y="42"/>
                  </a:lnTo>
                  <a:lnTo>
                    <a:pt x="17" y="43"/>
                  </a:lnTo>
                  <a:lnTo>
                    <a:pt x="16" y="43"/>
                  </a:lnTo>
                  <a:lnTo>
                    <a:pt x="16" y="44"/>
                  </a:lnTo>
                  <a:lnTo>
                    <a:pt x="2" y="47"/>
                  </a:lnTo>
                  <a:lnTo>
                    <a:pt x="1" y="46"/>
                  </a:lnTo>
                  <a:lnTo>
                    <a:pt x="0" y="45"/>
                  </a:lnTo>
                  <a:lnTo>
                    <a:pt x="0" y="44"/>
                  </a:lnTo>
                  <a:lnTo>
                    <a:pt x="1" y="43"/>
                  </a:lnTo>
                  <a:lnTo>
                    <a:pt x="0" y="41"/>
                  </a:lnTo>
                  <a:lnTo>
                    <a:pt x="0" y="34"/>
                  </a:lnTo>
                  <a:lnTo>
                    <a:pt x="0" y="32"/>
                  </a:lnTo>
                  <a:lnTo>
                    <a:pt x="1" y="28"/>
                  </a:lnTo>
                  <a:lnTo>
                    <a:pt x="1" y="26"/>
                  </a:lnTo>
                  <a:lnTo>
                    <a:pt x="1" y="24"/>
                  </a:lnTo>
                  <a:lnTo>
                    <a:pt x="1" y="22"/>
                  </a:lnTo>
                  <a:lnTo>
                    <a:pt x="1" y="21"/>
                  </a:lnTo>
                  <a:lnTo>
                    <a:pt x="1" y="20"/>
                  </a:lnTo>
                  <a:lnTo>
                    <a:pt x="4" y="18"/>
                  </a:lnTo>
                  <a:lnTo>
                    <a:pt x="5" y="14"/>
                  </a:lnTo>
                  <a:lnTo>
                    <a:pt x="4" y="12"/>
                  </a:lnTo>
                  <a:lnTo>
                    <a:pt x="4" y="10"/>
                  </a:lnTo>
                  <a:lnTo>
                    <a:pt x="4" y="9"/>
                  </a:lnTo>
                  <a:lnTo>
                    <a:pt x="3" y="7"/>
                  </a:lnTo>
                  <a:lnTo>
                    <a:pt x="4" y="4"/>
                  </a:lnTo>
                  <a:lnTo>
                    <a:pt x="3" y="3"/>
                  </a:lnTo>
                  <a:lnTo>
                    <a:pt x="3" y="2"/>
                  </a:lnTo>
                  <a:lnTo>
                    <a:pt x="4" y="2"/>
                  </a:lnTo>
                  <a:lnTo>
                    <a:pt x="5" y="1"/>
                  </a:lnTo>
                  <a:lnTo>
                    <a:pt x="6" y="1"/>
                  </a:lnTo>
                  <a:lnTo>
                    <a:pt x="7" y="0"/>
                  </a:lnTo>
                  <a:lnTo>
                    <a:pt x="17" y="29"/>
                  </a:lnTo>
                  <a:lnTo>
                    <a:pt x="17" y="30"/>
                  </a:lnTo>
                  <a:lnTo>
                    <a:pt x="17" y="31"/>
                  </a:lnTo>
                  <a:lnTo>
                    <a:pt x="19" y="33"/>
                  </a:lnTo>
                  <a:lnTo>
                    <a:pt x="20" y="33"/>
                  </a:lnTo>
                  <a:lnTo>
                    <a:pt x="20" y="34"/>
                  </a:lnTo>
                  <a:lnTo>
                    <a:pt x="20" y="35"/>
                  </a:lnTo>
                  <a:lnTo>
                    <a:pt x="21" y="37"/>
                  </a:lnTo>
                  <a:lnTo>
                    <a:pt x="21" y="38"/>
                  </a:lnTo>
                  <a:lnTo>
                    <a:pt x="21" y="39"/>
                  </a:lnTo>
                  <a:lnTo>
                    <a:pt x="21" y="40"/>
                  </a:lnTo>
                  <a:close/>
                </a:path>
              </a:pathLst>
            </a:custGeom>
            <a:solidFill>
              <a:srgbClr val="6987EB"/>
            </a:solidFill>
            <a:ln w="12700" cmpd="sng">
              <a:solidFill>
                <a:schemeClr val="tx1"/>
              </a:solidFill>
              <a:prstDash val="solid"/>
              <a:round/>
              <a:headEnd/>
              <a:tailEnd/>
            </a:ln>
          </p:spPr>
          <p:txBody>
            <a:bodyPr/>
            <a:lstStyle/>
            <a:p>
              <a:endParaRPr lang="en-US"/>
            </a:p>
          </p:txBody>
        </p:sp>
        <p:sp>
          <p:nvSpPr>
            <p:cNvPr id="45278" name="Freeform 71"/>
            <p:cNvSpPr>
              <a:spLocks/>
            </p:cNvSpPr>
            <p:nvPr/>
          </p:nvSpPr>
          <p:spPr bwMode="auto">
            <a:xfrm>
              <a:off x="4848" y="1189"/>
              <a:ext cx="251" cy="385"/>
            </a:xfrm>
            <a:custGeom>
              <a:avLst/>
              <a:gdLst>
                <a:gd name="T0" fmla="*/ 633832297 w 49"/>
                <a:gd name="T1" fmla="*/ 2147483647 h 79"/>
                <a:gd name="T2" fmla="*/ 633832297 w 49"/>
                <a:gd name="T3" fmla="*/ 2147483647 h 79"/>
                <a:gd name="T4" fmla="*/ 757551449 w 49"/>
                <a:gd name="T5" fmla="*/ 2147483647 h 79"/>
                <a:gd name="T6" fmla="*/ 832885029 w 49"/>
                <a:gd name="T7" fmla="*/ 2147483647 h 79"/>
                <a:gd name="T8" fmla="*/ 895899820 w 49"/>
                <a:gd name="T9" fmla="*/ 2147483647 h 79"/>
                <a:gd name="T10" fmla="*/ 956621721 w 49"/>
                <a:gd name="T11" fmla="*/ 2147483647 h 79"/>
                <a:gd name="T12" fmla="*/ 1019635856 w 49"/>
                <a:gd name="T13" fmla="*/ 2147483647 h 79"/>
                <a:gd name="T14" fmla="*/ 1143823650 w 49"/>
                <a:gd name="T15" fmla="*/ 2147483647 h 79"/>
                <a:gd name="T16" fmla="*/ 1143823650 w 49"/>
                <a:gd name="T17" fmla="*/ 2147483647 h 79"/>
                <a:gd name="T18" fmla="*/ 1267555097 w 49"/>
                <a:gd name="T19" fmla="*/ 2147483647 h 79"/>
                <a:gd name="T20" fmla="*/ 1342984405 w 49"/>
                <a:gd name="T21" fmla="*/ 2147483647 h 79"/>
                <a:gd name="T22" fmla="*/ 1405998867 w 49"/>
                <a:gd name="T23" fmla="*/ 2147483647 h 79"/>
                <a:gd name="T24" fmla="*/ 1405998867 w 49"/>
                <a:gd name="T25" fmla="*/ 2147483647 h 79"/>
                <a:gd name="T26" fmla="*/ 1653467005 w 49"/>
                <a:gd name="T27" fmla="*/ 2147483647 h 79"/>
                <a:gd name="T28" fmla="*/ 1653467005 w 49"/>
                <a:gd name="T29" fmla="*/ 2147483647 h 79"/>
                <a:gd name="T30" fmla="*/ 1780057842 w 49"/>
                <a:gd name="T31" fmla="*/ 2138128000 h 79"/>
                <a:gd name="T32" fmla="*/ 1852610712 w 49"/>
                <a:gd name="T33" fmla="*/ 2062382798 h 79"/>
                <a:gd name="T34" fmla="*/ 1976814899 w 49"/>
                <a:gd name="T35" fmla="*/ 1911896708 h 79"/>
                <a:gd name="T36" fmla="*/ 1976814899 w 49"/>
                <a:gd name="T37" fmla="*/ 1880764235 h 79"/>
                <a:gd name="T38" fmla="*/ 2147483647 w 49"/>
                <a:gd name="T39" fmla="*/ 1880764235 h 79"/>
                <a:gd name="T40" fmla="*/ 2147483647 w 49"/>
                <a:gd name="T41" fmla="*/ 1806584764 h 79"/>
                <a:gd name="T42" fmla="*/ 2147483647 w 49"/>
                <a:gd name="T43" fmla="*/ 1730598777 h 79"/>
                <a:gd name="T44" fmla="*/ 2147483647 w 49"/>
                <a:gd name="T45" fmla="*/ 1767817014 h 79"/>
                <a:gd name="T46" fmla="*/ 2147483647 w 49"/>
                <a:gd name="T47" fmla="*/ 1617314705 h 79"/>
                <a:gd name="T48" fmla="*/ 2147483647 w 49"/>
                <a:gd name="T49" fmla="*/ 1511950363 h 79"/>
                <a:gd name="T50" fmla="*/ 2147483647 w 49"/>
                <a:gd name="T51" fmla="*/ 1473165146 h 79"/>
                <a:gd name="T52" fmla="*/ 2147483647 w 49"/>
                <a:gd name="T53" fmla="*/ 1398734909 h 79"/>
                <a:gd name="T54" fmla="*/ 2147483647 w 49"/>
                <a:gd name="T55" fmla="*/ 1359883570 h 79"/>
                <a:gd name="T56" fmla="*/ 2147483647 w 49"/>
                <a:gd name="T57" fmla="*/ 1322679056 h 79"/>
                <a:gd name="T58" fmla="*/ 2147483647 w 49"/>
                <a:gd name="T59" fmla="*/ 1291785186 h 79"/>
                <a:gd name="T60" fmla="*/ 2147483647 w 49"/>
                <a:gd name="T61" fmla="*/ 1178518581 h 79"/>
                <a:gd name="T62" fmla="*/ 2147483647 w 49"/>
                <a:gd name="T63" fmla="*/ 1141299719 h 79"/>
                <a:gd name="T64" fmla="*/ 2147483647 w 49"/>
                <a:gd name="T65" fmla="*/ 1178518581 h 79"/>
                <a:gd name="T66" fmla="*/ 2147483647 w 49"/>
                <a:gd name="T67" fmla="*/ 1028029371 h 79"/>
                <a:gd name="T68" fmla="*/ 2147483647 w 49"/>
                <a:gd name="T69" fmla="*/ 959935042 h 79"/>
                <a:gd name="T70" fmla="*/ 2147483647 w 49"/>
                <a:gd name="T71" fmla="*/ 959935042 h 79"/>
                <a:gd name="T72" fmla="*/ 2147483647 w 49"/>
                <a:gd name="T73" fmla="*/ 959935042 h 79"/>
                <a:gd name="T74" fmla="*/ 2147483647 w 49"/>
                <a:gd name="T75" fmla="*/ 922719923 h 79"/>
                <a:gd name="T76" fmla="*/ 2147483647 w 49"/>
                <a:gd name="T77" fmla="*/ 807881972 h 79"/>
                <a:gd name="T78" fmla="*/ 1529732281 w 49"/>
                <a:gd name="T79" fmla="*/ 0 h 79"/>
                <a:gd name="T80" fmla="*/ 1405998867 w 49"/>
                <a:gd name="T81" fmla="*/ 0 h 79"/>
                <a:gd name="T82" fmla="*/ 1342984405 w 49"/>
                <a:gd name="T83" fmla="*/ 76066165 h 79"/>
                <a:gd name="T84" fmla="*/ 1143823650 w 49"/>
                <a:gd name="T85" fmla="*/ 76066165 h 79"/>
                <a:gd name="T86" fmla="*/ 956621721 w 49"/>
                <a:gd name="T87" fmla="*/ 181365379 h 79"/>
                <a:gd name="T88" fmla="*/ 895899820 w 49"/>
                <a:gd name="T89" fmla="*/ 76066165 h 79"/>
                <a:gd name="T90" fmla="*/ 832885029 w 49"/>
                <a:gd name="T91" fmla="*/ 37215245 h 79"/>
                <a:gd name="T92" fmla="*/ 385912072 w 49"/>
                <a:gd name="T93" fmla="*/ 589285178 h 79"/>
                <a:gd name="T94" fmla="*/ 446976235 w 49"/>
                <a:gd name="T95" fmla="*/ 702569406 h 79"/>
                <a:gd name="T96" fmla="*/ 446976235 w 49"/>
                <a:gd name="T97" fmla="*/ 807881972 h 79"/>
                <a:gd name="T98" fmla="*/ 322788522 w 49"/>
                <a:gd name="T99" fmla="*/ 883869208 h 79"/>
                <a:gd name="T100" fmla="*/ 385912072 w 49"/>
                <a:gd name="T101" fmla="*/ 1178518581 h 79"/>
                <a:gd name="T102" fmla="*/ 247451008 w 49"/>
                <a:gd name="T103" fmla="*/ 1322679056 h 79"/>
                <a:gd name="T104" fmla="*/ 247451008 w 49"/>
                <a:gd name="T105" fmla="*/ 1435950651 h 79"/>
                <a:gd name="T106" fmla="*/ 186750908 w 49"/>
                <a:gd name="T107" fmla="*/ 1473165146 h 79"/>
                <a:gd name="T108" fmla="*/ 186750908 w 49"/>
                <a:gd name="T109" fmla="*/ 1549221000 h 79"/>
                <a:gd name="T110" fmla="*/ 63014524 w 49"/>
                <a:gd name="T111" fmla="*/ 1511950363 h 79"/>
                <a:gd name="T112" fmla="*/ 0 w 49"/>
                <a:gd name="T113" fmla="*/ 1549221000 h 79"/>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9"/>
                <a:gd name="T172" fmla="*/ 0 h 79"/>
                <a:gd name="T173" fmla="*/ 49 w 49"/>
                <a:gd name="T174" fmla="*/ 79 h 79"/>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9" h="79">
                  <a:moveTo>
                    <a:pt x="0" y="42"/>
                  </a:moveTo>
                  <a:lnTo>
                    <a:pt x="10" y="71"/>
                  </a:lnTo>
                  <a:lnTo>
                    <a:pt x="10" y="72"/>
                  </a:lnTo>
                  <a:lnTo>
                    <a:pt x="10" y="73"/>
                  </a:lnTo>
                  <a:lnTo>
                    <a:pt x="12" y="75"/>
                  </a:lnTo>
                  <a:lnTo>
                    <a:pt x="13" y="75"/>
                  </a:lnTo>
                  <a:lnTo>
                    <a:pt x="13" y="76"/>
                  </a:lnTo>
                  <a:lnTo>
                    <a:pt x="13" y="77"/>
                  </a:lnTo>
                  <a:lnTo>
                    <a:pt x="14" y="79"/>
                  </a:lnTo>
                  <a:lnTo>
                    <a:pt x="15" y="79"/>
                  </a:lnTo>
                  <a:lnTo>
                    <a:pt x="15" y="77"/>
                  </a:lnTo>
                  <a:lnTo>
                    <a:pt x="15" y="75"/>
                  </a:lnTo>
                  <a:lnTo>
                    <a:pt x="16" y="73"/>
                  </a:lnTo>
                  <a:lnTo>
                    <a:pt x="17" y="70"/>
                  </a:lnTo>
                  <a:lnTo>
                    <a:pt x="18" y="68"/>
                  </a:lnTo>
                  <a:lnTo>
                    <a:pt x="18" y="67"/>
                  </a:lnTo>
                  <a:lnTo>
                    <a:pt x="17" y="65"/>
                  </a:lnTo>
                  <a:lnTo>
                    <a:pt x="20" y="63"/>
                  </a:lnTo>
                  <a:lnTo>
                    <a:pt x="21" y="63"/>
                  </a:lnTo>
                  <a:lnTo>
                    <a:pt x="21" y="64"/>
                  </a:lnTo>
                  <a:lnTo>
                    <a:pt x="22" y="65"/>
                  </a:lnTo>
                  <a:lnTo>
                    <a:pt x="22" y="64"/>
                  </a:lnTo>
                  <a:lnTo>
                    <a:pt x="22" y="63"/>
                  </a:lnTo>
                  <a:lnTo>
                    <a:pt x="22" y="62"/>
                  </a:lnTo>
                  <a:lnTo>
                    <a:pt x="25" y="62"/>
                  </a:lnTo>
                  <a:lnTo>
                    <a:pt x="26" y="61"/>
                  </a:lnTo>
                  <a:lnTo>
                    <a:pt x="26" y="60"/>
                  </a:lnTo>
                  <a:lnTo>
                    <a:pt x="26" y="59"/>
                  </a:lnTo>
                  <a:lnTo>
                    <a:pt x="27" y="59"/>
                  </a:lnTo>
                  <a:lnTo>
                    <a:pt x="28" y="58"/>
                  </a:lnTo>
                  <a:lnTo>
                    <a:pt x="29" y="58"/>
                  </a:lnTo>
                  <a:lnTo>
                    <a:pt x="29" y="56"/>
                  </a:lnTo>
                  <a:lnTo>
                    <a:pt x="29" y="54"/>
                  </a:lnTo>
                  <a:lnTo>
                    <a:pt x="31" y="52"/>
                  </a:lnTo>
                  <a:lnTo>
                    <a:pt x="31" y="51"/>
                  </a:lnTo>
                  <a:lnTo>
                    <a:pt x="33" y="52"/>
                  </a:lnTo>
                  <a:lnTo>
                    <a:pt x="34" y="51"/>
                  </a:lnTo>
                  <a:lnTo>
                    <a:pt x="34" y="50"/>
                  </a:lnTo>
                  <a:lnTo>
                    <a:pt x="35" y="49"/>
                  </a:lnTo>
                  <a:lnTo>
                    <a:pt x="36" y="49"/>
                  </a:lnTo>
                  <a:lnTo>
                    <a:pt x="37" y="47"/>
                  </a:lnTo>
                  <a:lnTo>
                    <a:pt x="39" y="47"/>
                  </a:lnTo>
                  <a:lnTo>
                    <a:pt x="40" y="48"/>
                  </a:lnTo>
                  <a:lnTo>
                    <a:pt x="42" y="45"/>
                  </a:lnTo>
                  <a:lnTo>
                    <a:pt x="43" y="44"/>
                  </a:lnTo>
                  <a:lnTo>
                    <a:pt x="46" y="42"/>
                  </a:lnTo>
                  <a:lnTo>
                    <a:pt x="46" y="41"/>
                  </a:lnTo>
                  <a:lnTo>
                    <a:pt x="47" y="40"/>
                  </a:lnTo>
                  <a:lnTo>
                    <a:pt x="48" y="40"/>
                  </a:lnTo>
                  <a:lnTo>
                    <a:pt x="49" y="40"/>
                  </a:lnTo>
                  <a:lnTo>
                    <a:pt x="49" y="38"/>
                  </a:lnTo>
                  <a:lnTo>
                    <a:pt x="49" y="37"/>
                  </a:lnTo>
                  <a:lnTo>
                    <a:pt x="48" y="37"/>
                  </a:lnTo>
                  <a:lnTo>
                    <a:pt x="47" y="36"/>
                  </a:lnTo>
                  <a:lnTo>
                    <a:pt x="48" y="35"/>
                  </a:lnTo>
                  <a:lnTo>
                    <a:pt x="48" y="34"/>
                  </a:lnTo>
                  <a:lnTo>
                    <a:pt x="47" y="32"/>
                  </a:lnTo>
                  <a:lnTo>
                    <a:pt x="46" y="31"/>
                  </a:lnTo>
                  <a:lnTo>
                    <a:pt x="45" y="31"/>
                  </a:lnTo>
                  <a:lnTo>
                    <a:pt x="45" y="32"/>
                  </a:lnTo>
                  <a:lnTo>
                    <a:pt x="43" y="32"/>
                  </a:lnTo>
                  <a:lnTo>
                    <a:pt x="42" y="32"/>
                  </a:lnTo>
                  <a:lnTo>
                    <a:pt x="41" y="28"/>
                  </a:lnTo>
                  <a:lnTo>
                    <a:pt x="42" y="27"/>
                  </a:lnTo>
                  <a:lnTo>
                    <a:pt x="41" y="26"/>
                  </a:lnTo>
                  <a:lnTo>
                    <a:pt x="40" y="26"/>
                  </a:lnTo>
                  <a:lnTo>
                    <a:pt x="38" y="26"/>
                  </a:lnTo>
                  <a:lnTo>
                    <a:pt x="37" y="26"/>
                  </a:lnTo>
                  <a:lnTo>
                    <a:pt x="36" y="25"/>
                  </a:lnTo>
                  <a:lnTo>
                    <a:pt x="36" y="23"/>
                  </a:lnTo>
                  <a:lnTo>
                    <a:pt x="35" y="22"/>
                  </a:lnTo>
                  <a:lnTo>
                    <a:pt x="29" y="3"/>
                  </a:lnTo>
                  <a:lnTo>
                    <a:pt x="24" y="0"/>
                  </a:lnTo>
                  <a:lnTo>
                    <a:pt x="23" y="0"/>
                  </a:lnTo>
                  <a:lnTo>
                    <a:pt x="22" y="0"/>
                  </a:lnTo>
                  <a:lnTo>
                    <a:pt x="21" y="1"/>
                  </a:lnTo>
                  <a:lnTo>
                    <a:pt x="21" y="2"/>
                  </a:lnTo>
                  <a:lnTo>
                    <a:pt x="20" y="2"/>
                  </a:lnTo>
                  <a:lnTo>
                    <a:pt x="18" y="2"/>
                  </a:lnTo>
                  <a:lnTo>
                    <a:pt x="16" y="5"/>
                  </a:lnTo>
                  <a:lnTo>
                    <a:pt x="15" y="5"/>
                  </a:lnTo>
                  <a:lnTo>
                    <a:pt x="14" y="4"/>
                  </a:lnTo>
                  <a:lnTo>
                    <a:pt x="14" y="2"/>
                  </a:lnTo>
                  <a:lnTo>
                    <a:pt x="14" y="1"/>
                  </a:lnTo>
                  <a:lnTo>
                    <a:pt x="13" y="1"/>
                  </a:lnTo>
                  <a:lnTo>
                    <a:pt x="11" y="2"/>
                  </a:lnTo>
                  <a:lnTo>
                    <a:pt x="6" y="16"/>
                  </a:lnTo>
                  <a:lnTo>
                    <a:pt x="6" y="19"/>
                  </a:lnTo>
                  <a:lnTo>
                    <a:pt x="7" y="19"/>
                  </a:lnTo>
                  <a:lnTo>
                    <a:pt x="7" y="21"/>
                  </a:lnTo>
                  <a:lnTo>
                    <a:pt x="7" y="22"/>
                  </a:lnTo>
                  <a:lnTo>
                    <a:pt x="6" y="23"/>
                  </a:lnTo>
                  <a:lnTo>
                    <a:pt x="5" y="24"/>
                  </a:lnTo>
                  <a:lnTo>
                    <a:pt x="7" y="30"/>
                  </a:lnTo>
                  <a:lnTo>
                    <a:pt x="6" y="32"/>
                  </a:lnTo>
                  <a:lnTo>
                    <a:pt x="6" y="33"/>
                  </a:lnTo>
                  <a:lnTo>
                    <a:pt x="4" y="36"/>
                  </a:lnTo>
                  <a:lnTo>
                    <a:pt x="4" y="37"/>
                  </a:lnTo>
                  <a:lnTo>
                    <a:pt x="4" y="39"/>
                  </a:lnTo>
                  <a:lnTo>
                    <a:pt x="4" y="40"/>
                  </a:lnTo>
                  <a:lnTo>
                    <a:pt x="3" y="40"/>
                  </a:lnTo>
                  <a:lnTo>
                    <a:pt x="3" y="41"/>
                  </a:lnTo>
                  <a:lnTo>
                    <a:pt x="3" y="42"/>
                  </a:lnTo>
                  <a:lnTo>
                    <a:pt x="2" y="42"/>
                  </a:lnTo>
                  <a:lnTo>
                    <a:pt x="1" y="41"/>
                  </a:lnTo>
                  <a:lnTo>
                    <a:pt x="0" y="42"/>
                  </a:lnTo>
                  <a:close/>
                </a:path>
              </a:pathLst>
            </a:custGeom>
            <a:solidFill>
              <a:srgbClr val="6987EB"/>
            </a:solidFill>
            <a:ln w="12700" cmpd="sng">
              <a:solidFill>
                <a:schemeClr val="tx1"/>
              </a:solidFill>
              <a:prstDash val="solid"/>
              <a:round/>
              <a:headEnd/>
              <a:tailEnd/>
            </a:ln>
          </p:spPr>
          <p:txBody>
            <a:bodyPr/>
            <a:lstStyle/>
            <a:p>
              <a:endParaRPr lang="en-US"/>
            </a:p>
          </p:txBody>
        </p:sp>
        <p:grpSp>
          <p:nvGrpSpPr>
            <p:cNvPr id="45279" name="Group 72"/>
            <p:cNvGrpSpPr>
              <a:grpSpLocks/>
            </p:cNvGrpSpPr>
            <p:nvPr/>
          </p:nvGrpSpPr>
          <p:grpSpPr bwMode="auto">
            <a:xfrm>
              <a:off x="2038" y="2920"/>
              <a:ext cx="609" cy="371"/>
              <a:chOff x="1991" y="3321"/>
              <a:chExt cx="361" cy="231"/>
            </a:xfrm>
          </p:grpSpPr>
          <p:sp>
            <p:nvSpPr>
              <p:cNvPr id="45280" name="Freeform 73"/>
              <p:cNvSpPr>
                <a:spLocks/>
              </p:cNvSpPr>
              <p:nvPr/>
            </p:nvSpPr>
            <p:spPr bwMode="auto">
              <a:xfrm>
                <a:off x="2274" y="3459"/>
                <a:ext cx="78" cy="93"/>
              </a:xfrm>
              <a:custGeom>
                <a:avLst/>
                <a:gdLst>
                  <a:gd name="T0" fmla="*/ 0 w 16"/>
                  <a:gd name="T1" fmla="*/ 267839971 h 19"/>
                  <a:gd name="T2" fmla="*/ 37303043 w 16"/>
                  <a:gd name="T3" fmla="*/ 504791580 h 19"/>
                  <a:gd name="T4" fmla="*/ 37303043 w 16"/>
                  <a:gd name="T5" fmla="*/ 616130587 h 19"/>
                  <a:gd name="T6" fmla="*/ 219141754 w 16"/>
                  <a:gd name="T7" fmla="*/ 733794531 h 19"/>
                  <a:gd name="T8" fmla="*/ 295383909 w 16"/>
                  <a:gd name="T9" fmla="*/ 616130587 h 19"/>
                  <a:gd name="T10" fmla="*/ 590757210 w 16"/>
                  <a:gd name="T11" fmla="*/ 425689845 h 19"/>
                  <a:gd name="T12" fmla="*/ 477561792 w 16"/>
                  <a:gd name="T13" fmla="*/ 188820154 h 19"/>
                  <a:gd name="T14" fmla="*/ 113531871 w 16"/>
                  <a:gd name="T15" fmla="*/ 0 h 19"/>
                  <a:gd name="T16" fmla="*/ 113531871 w 16"/>
                  <a:gd name="T17" fmla="*/ 188820154 h 19"/>
                  <a:gd name="T18" fmla="*/ 0 w 16"/>
                  <a:gd name="T19" fmla="*/ 267839971 h 19"/>
                  <a:gd name="T20" fmla="*/ 0 w 16"/>
                  <a:gd name="T21" fmla="*/ 267839971 h 1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
                  <a:gd name="T34" fmla="*/ 0 h 19"/>
                  <a:gd name="T35" fmla="*/ 16 w 16"/>
                  <a:gd name="T36" fmla="*/ 19 h 1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 h="19">
                    <a:moveTo>
                      <a:pt x="0" y="7"/>
                    </a:moveTo>
                    <a:lnTo>
                      <a:pt x="1" y="13"/>
                    </a:lnTo>
                    <a:lnTo>
                      <a:pt x="1" y="16"/>
                    </a:lnTo>
                    <a:lnTo>
                      <a:pt x="6" y="19"/>
                    </a:lnTo>
                    <a:lnTo>
                      <a:pt x="8" y="16"/>
                    </a:lnTo>
                    <a:lnTo>
                      <a:pt x="16" y="11"/>
                    </a:lnTo>
                    <a:lnTo>
                      <a:pt x="13" y="5"/>
                    </a:lnTo>
                    <a:lnTo>
                      <a:pt x="3" y="0"/>
                    </a:lnTo>
                    <a:lnTo>
                      <a:pt x="3" y="5"/>
                    </a:lnTo>
                    <a:lnTo>
                      <a:pt x="0" y="7"/>
                    </a:lnTo>
                    <a:close/>
                  </a:path>
                </a:pathLst>
              </a:custGeom>
              <a:solidFill>
                <a:schemeClr val="tx1"/>
              </a:solidFill>
              <a:ln w="12700" cmpd="sng">
                <a:solidFill>
                  <a:schemeClr val="tx1"/>
                </a:solidFill>
                <a:prstDash val="solid"/>
                <a:round/>
                <a:headEnd/>
                <a:tailEnd/>
              </a:ln>
            </p:spPr>
            <p:txBody>
              <a:bodyPr/>
              <a:lstStyle/>
              <a:p>
                <a:endParaRPr lang="en-US"/>
              </a:p>
            </p:txBody>
          </p:sp>
          <p:sp>
            <p:nvSpPr>
              <p:cNvPr id="45281" name="Freeform 74"/>
              <p:cNvSpPr>
                <a:spLocks/>
              </p:cNvSpPr>
              <p:nvPr/>
            </p:nvSpPr>
            <p:spPr bwMode="auto">
              <a:xfrm>
                <a:off x="2235" y="3409"/>
                <a:ext cx="44" cy="29"/>
              </a:xfrm>
              <a:custGeom>
                <a:avLst/>
                <a:gdLst>
                  <a:gd name="T0" fmla="*/ 116482109 w 9"/>
                  <a:gd name="T1" fmla="*/ 201626728 h 6"/>
                  <a:gd name="T2" fmla="*/ 304799878 w 9"/>
                  <a:gd name="T3" fmla="*/ 201626728 h 6"/>
                  <a:gd name="T4" fmla="*/ 342975357 w 9"/>
                  <a:gd name="T5" fmla="*/ 103650491 h 6"/>
                  <a:gd name="T6" fmla="*/ 186636188 w 9"/>
                  <a:gd name="T7" fmla="*/ 69074479 h 6"/>
                  <a:gd name="T8" fmla="*/ 116482109 w 9"/>
                  <a:gd name="T9" fmla="*/ 69074479 h 6"/>
                  <a:gd name="T10" fmla="*/ 78306571 w 9"/>
                  <a:gd name="T11" fmla="*/ 0 h 6"/>
                  <a:gd name="T12" fmla="*/ 0 w 9"/>
                  <a:gd name="T13" fmla="*/ 69074479 h 6"/>
                  <a:gd name="T14" fmla="*/ 78306571 w 9"/>
                  <a:gd name="T15" fmla="*/ 167114728 h 6"/>
                  <a:gd name="T16" fmla="*/ 116482109 w 9"/>
                  <a:gd name="T17" fmla="*/ 201626728 h 6"/>
                  <a:gd name="T18" fmla="*/ 116482109 w 9"/>
                  <a:gd name="T19" fmla="*/ 201626728 h 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
                  <a:gd name="T31" fmla="*/ 0 h 6"/>
                  <a:gd name="T32" fmla="*/ 9 w 9"/>
                  <a:gd name="T33" fmla="*/ 6 h 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 h="6">
                    <a:moveTo>
                      <a:pt x="3" y="6"/>
                    </a:moveTo>
                    <a:lnTo>
                      <a:pt x="8" y="6"/>
                    </a:lnTo>
                    <a:lnTo>
                      <a:pt x="9" y="3"/>
                    </a:lnTo>
                    <a:lnTo>
                      <a:pt x="5" y="2"/>
                    </a:lnTo>
                    <a:lnTo>
                      <a:pt x="3" y="2"/>
                    </a:lnTo>
                    <a:lnTo>
                      <a:pt x="2" y="0"/>
                    </a:lnTo>
                    <a:lnTo>
                      <a:pt x="0" y="2"/>
                    </a:lnTo>
                    <a:lnTo>
                      <a:pt x="2" y="5"/>
                    </a:lnTo>
                    <a:lnTo>
                      <a:pt x="3" y="6"/>
                    </a:lnTo>
                    <a:close/>
                  </a:path>
                </a:pathLst>
              </a:custGeom>
              <a:solidFill>
                <a:srgbClr val="6487EB"/>
              </a:solidFill>
              <a:ln w="12700" cmpd="sng">
                <a:solidFill>
                  <a:schemeClr val="tx1"/>
                </a:solidFill>
                <a:prstDash val="solid"/>
                <a:round/>
                <a:headEnd/>
                <a:tailEnd/>
              </a:ln>
            </p:spPr>
            <p:txBody>
              <a:bodyPr/>
              <a:lstStyle/>
              <a:p>
                <a:endParaRPr lang="en-US"/>
              </a:p>
            </p:txBody>
          </p:sp>
          <p:sp>
            <p:nvSpPr>
              <p:cNvPr id="45282" name="Freeform 75"/>
              <p:cNvSpPr>
                <a:spLocks/>
              </p:cNvSpPr>
              <p:nvPr/>
            </p:nvSpPr>
            <p:spPr bwMode="auto">
              <a:xfrm>
                <a:off x="2225" y="3438"/>
                <a:ext cx="20" cy="10"/>
              </a:xfrm>
              <a:custGeom>
                <a:avLst/>
                <a:gdLst>
                  <a:gd name="T0" fmla="*/ 0 w 4"/>
                  <a:gd name="T1" fmla="*/ 97656153 h 2"/>
                  <a:gd name="T2" fmla="*/ 195312307 w 4"/>
                  <a:gd name="T3" fmla="*/ 0 h 2"/>
                  <a:gd name="T4" fmla="*/ 195312307 w 4"/>
                  <a:gd name="T5" fmla="*/ 97656153 h 2"/>
                  <a:gd name="T6" fmla="*/ 0 w 4"/>
                  <a:gd name="T7" fmla="*/ 97656153 h 2"/>
                  <a:gd name="T8" fmla="*/ 0 w 4"/>
                  <a:gd name="T9" fmla="*/ 97656153 h 2"/>
                  <a:gd name="T10" fmla="*/ 0 60000 65536"/>
                  <a:gd name="T11" fmla="*/ 0 60000 65536"/>
                  <a:gd name="T12" fmla="*/ 0 60000 65536"/>
                  <a:gd name="T13" fmla="*/ 0 60000 65536"/>
                  <a:gd name="T14" fmla="*/ 0 60000 65536"/>
                  <a:gd name="T15" fmla="*/ 0 w 4"/>
                  <a:gd name="T16" fmla="*/ 0 h 2"/>
                  <a:gd name="T17" fmla="*/ 4 w 4"/>
                  <a:gd name="T18" fmla="*/ 2 h 2"/>
                </a:gdLst>
                <a:ahLst/>
                <a:cxnLst>
                  <a:cxn ang="T10">
                    <a:pos x="T0" y="T1"/>
                  </a:cxn>
                  <a:cxn ang="T11">
                    <a:pos x="T2" y="T3"/>
                  </a:cxn>
                  <a:cxn ang="T12">
                    <a:pos x="T4" y="T5"/>
                  </a:cxn>
                  <a:cxn ang="T13">
                    <a:pos x="T6" y="T7"/>
                  </a:cxn>
                  <a:cxn ang="T14">
                    <a:pos x="T8" y="T9"/>
                  </a:cxn>
                </a:cxnLst>
                <a:rect l="T15" t="T16" r="T17" b="T18"/>
                <a:pathLst>
                  <a:path w="4" h="2">
                    <a:moveTo>
                      <a:pt x="0" y="2"/>
                    </a:moveTo>
                    <a:lnTo>
                      <a:pt x="4" y="0"/>
                    </a:lnTo>
                    <a:lnTo>
                      <a:pt x="4" y="2"/>
                    </a:lnTo>
                    <a:lnTo>
                      <a:pt x="0" y="2"/>
                    </a:lnTo>
                    <a:close/>
                  </a:path>
                </a:pathLst>
              </a:custGeom>
              <a:solidFill>
                <a:srgbClr val="6487EB"/>
              </a:solidFill>
              <a:ln w="12700" cmpd="sng">
                <a:solidFill>
                  <a:schemeClr val="tx1"/>
                </a:solidFill>
                <a:prstDash val="solid"/>
                <a:round/>
                <a:headEnd/>
                <a:tailEnd/>
              </a:ln>
            </p:spPr>
            <p:txBody>
              <a:bodyPr/>
              <a:lstStyle/>
              <a:p>
                <a:endParaRPr lang="en-US"/>
              </a:p>
            </p:txBody>
          </p:sp>
          <p:sp>
            <p:nvSpPr>
              <p:cNvPr id="45283" name="Freeform 76"/>
              <p:cNvSpPr>
                <a:spLocks/>
              </p:cNvSpPr>
              <p:nvPr/>
            </p:nvSpPr>
            <p:spPr bwMode="auto">
              <a:xfrm>
                <a:off x="2211" y="3419"/>
                <a:ext cx="19" cy="14"/>
              </a:xfrm>
              <a:custGeom>
                <a:avLst/>
                <a:gdLst>
                  <a:gd name="T0" fmla="*/ 57772341 w 4"/>
                  <a:gd name="T1" fmla="*/ 0 h 3"/>
                  <a:gd name="T2" fmla="*/ 57772341 w 4"/>
                  <a:gd name="T3" fmla="*/ 0 h 3"/>
                  <a:gd name="T4" fmla="*/ 81123691 w 4"/>
                  <a:gd name="T5" fmla="*/ 0 h 3"/>
                  <a:gd name="T6" fmla="*/ 81123691 w 4"/>
                  <a:gd name="T7" fmla="*/ 0 h 3"/>
                  <a:gd name="T8" fmla="*/ 81123691 w 4"/>
                  <a:gd name="T9" fmla="*/ 0 h 3"/>
                  <a:gd name="T10" fmla="*/ 81123691 w 4"/>
                  <a:gd name="T11" fmla="*/ 24056034 h 3"/>
                  <a:gd name="T12" fmla="*/ 81123691 w 4"/>
                  <a:gd name="T13" fmla="*/ 24056034 h 3"/>
                  <a:gd name="T14" fmla="*/ 81123691 w 4"/>
                  <a:gd name="T15" fmla="*/ 24056034 h 3"/>
                  <a:gd name="T16" fmla="*/ 110643369 w 4"/>
                  <a:gd name="T17" fmla="*/ 24056034 h 3"/>
                  <a:gd name="T18" fmla="*/ 81123691 w 4"/>
                  <a:gd name="T19" fmla="*/ 44103887 h 3"/>
                  <a:gd name="T20" fmla="*/ 81123691 w 4"/>
                  <a:gd name="T21" fmla="*/ 44103887 h 3"/>
                  <a:gd name="T22" fmla="*/ 81123691 w 4"/>
                  <a:gd name="T23" fmla="*/ 44103887 h 3"/>
                  <a:gd name="T24" fmla="*/ 81123691 w 4"/>
                  <a:gd name="T25" fmla="*/ 68157597 h 3"/>
                  <a:gd name="T26" fmla="*/ 81123691 w 4"/>
                  <a:gd name="T27" fmla="*/ 68157597 h 3"/>
                  <a:gd name="T28" fmla="*/ 81123691 w 4"/>
                  <a:gd name="T29" fmla="*/ 68157597 h 3"/>
                  <a:gd name="T30" fmla="*/ 57772341 w 4"/>
                  <a:gd name="T31" fmla="*/ 68157597 h 3"/>
                  <a:gd name="T32" fmla="*/ 57772341 w 4"/>
                  <a:gd name="T33" fmla="*/ 68157597 h 3"/>
                  <a:gd name="T34" fmla="*/ 57772341 w 4"/>
                  <a:gd name="T35" fmla="*/ 68157597 h 3"/>
                  <a:gd name="T36" fmla="*/ 29517141 w 4"/>
                  <a:gd name="T37" fmla="*/ 68157597 h 3"/>
                  <a:gd name="T38" fmla="*/ 29517141 w 4"/>
                  <a:gd name="T39" fmla="*/ 68157597 h 3"/>
                  <a:gd name="T40" fmla="*/ 29517141 w 4"/>
                  <a:gd name="T41" fmla="*/ 68157597 h 3"/>
                  <a:gd name="T42" fmla="*/ 29517141 w 4"/>
                  <a:gd name="T43" fmla="*/ 44103887 h 3"/>
                  <a:gd name="T44" fmla="*/ 0 w 4"/>
                  <a:gd name="T45" fmla="*/ 44103887 h 3"/>
                  <a:gd name="T46" fmla="*/ 0 w 4"/>
                  <a:gd name="T47" fmla="*/ 44103887 h 3"/>
                  <a:gd name="T48" fmla="*/ 0 w 4"/>
                  <a:gd name="T49" fmla="*/ 24056034 h 3"/>
                  <a:gd name="T50" fmla="*/ 0 w 4"/>
                  <a:gd name="T51" fmla="*/ 24056034 h 3"/>
                  <a:gd name="T52" fmla="*/ 0 w 4"/>
                  <a:gd name="T53" fmla="*/ 24056034 h 3"/>
                  <a:gd name="T54" fmla="*/ 29517141 w 4"/>
                  <a:gd name="T55" fmla="*/ 24056034 h 3"/>
                  <a:gd name="T56" fmla="*/ 29517141 w 4"/>
                  <a:gd name="T57" fmla="*/ 0 h 3"/>
                  <a:gd name="T58" fmla="*/ 29517141 w 4"/>
                  <a:gd name="T59" fmla="*/ 0 h 3"/>
                  <a:gd name="T60" fmla="*/ 29517141 w 4"/>
                  <a:gd name="T61" fmla="*/ 0 h 3"/>
                  <a:gd name="T62" fmla="*/ 57772341 w 4"/>
                  <a:gd name="T63" fmla="*/ 0 h 3"/>
                  <a:gd name="T64" fmla="*/ 57772341 w 4"/>
                  <a:gd name="T65" fmla="*/ 0 h 3"/>
                  <a:gd name="T66" fmla="*/ 57772341 w 4"/>
                  <a:gd name="T67" fmla="*/ 0 h 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
                  <a:gd name="T103" fmla="*/ 0 h 3"/>
                  <a:gd name="T104" fmla="*/ 4 w 4"/>
                  <a:gd name="T105" fmla="*/ 3 h 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 h="3">
                    <a:moveTo>
                      <a:pt x="2" y="0"/>
                    </a:moveTo>
                    <a:lnTo>
                      <a:pt x="2" y="0"/>
                    </a:lnTo>
                    <a:lnTo>
                      <a:pt x="3" y="0"/>
                    </a:lnTo>
                    <a:lnTo>
                      <a:pt x="3" y="1"/>
                    </a:lnTo>
                    <a:lnTo>
                      <a:pt x="4" y="1"/>
                    </a:lnTo>
                    <a:lnTo>
                      <a:pt x="3" y="2"/>
                    </a:lnTo>
                    <a:lnTo>
                      <a:pt x="3" y="3"/>
                    </a:lnTo>
                    <a:lnTo>
                      <a:pt x="2" y="3"/>
                    </a:lnTo>
                    <a:lnTo>
                      <a:pt x="1" y="3"/>
                    </a:lnTo>
                    <a:lnTo>
                      <a:pt x="1" y="2"/>
                    </a:lnTo>
                    <a:lnTo>
                      <a:pt x="0" y="2"/>
                    </a:lnTo>
                    <a:lnTo>
                      <a:pt x="0" y="1"/>
                    </a:lnTo>
                    <a:lnTo>
                      <a:pt x="1" y="1"/>
                    </a:lnTo>
                    <a:lnTo>
                      <a:pt x="1" y="0"/>
                    </a:lnTo>
                    <a:lnTo>
                      <a:pt x="2" y="0"/>
                    </a:lnTo>
                    <a:close/>
                  </a:path>
                </a:pathLst>
              </a:custGeom>
              <a:solidFill>
                <a:srgbClr val="6487EB"/>
              </a:solidFill>
              <a:ln w="12700" cmpd="sng">
                <a:solidFill>
                  <a:schemeClr val="tx1"/>
                </a:solidFill>
                <a:prstDash val="solid"/>
                <a:round/>
                <a:headEnd/>
                <a:tailEnd/>
              </a:ln>
            </p:spPr>
            <p:txBody>
              <a:bodyPr/>
              <a:lstStyle/>
              <a:p>
                <a:endParaRPr lang="en-US"/>
              </a:p>
            </p:txBody>
          </p:sp>
          <p:sp>
            <p:nvSpPr>
              <p:cNvPr id="45284" name="Freeform 77"/>
              <p:cNvSpPr>
                <a:spLocks/>
              </p:cNvSpPr>
              <p:nvPr/>
            </p:nvSpPr>
            <p:spPr bwMode="auto">
              <a:xfrm>
                <a:off x="2186" y="3394"/>
                <a:ext cx="39" cy="15"/>
              </a:xfrm>
              <a:custGeom>
                <a:avLst/>
                <a:gdLst>
                  <a:gd name="T0" fmla="*/ 0 w 8"/>
                  <a:gd name="T1" fmla="*/ 146484393 h 3"/>
                  <a:gd name="T2" fmla="*/ 258083391 w 8"/>
                  <a:gd name="T3" fmla="*/ 146484393 h 3"/>
                  <a:gd name="T4" fmla="*/ 295383909 w 8"/>
                  <a:gd name="T5" fmla="*/ 0 h 3"/>
                  <a:gd name="T6" fmla="*/ 76228213 w 8"/>
                  <a:gd name="T7" fmla="*/ 0 h 3"/>
                  <a:gd name="T8" fmla="*/ 0 w 8"/>
                  <a:gd name="T9" fmla="*/ 146484393 h 3"/>
                  <a:gd name="T10" fmla="*/ 0 w 8"/>
                  <a:gd name="T11" fmla="*/ 146484393 h 3"/>
                  <a:gd name="T12" fmla="*/ 0 60000 65536"/>
                  <a:gd name="T13" fmla="*/ 0 60000 65536"/>
                  <a:gd name="T14" fmla="*/ 0 60000 65536"/>
                  <a:gd name="T15" fmla="*/ 0 60000 65536"/>
                  <a:gd name="T16" fmla="*/ 0 60000 65536"/>
                  <a:gd name="T17" fmla="*/ 0 60000 65536"/>
                  <a:gd name="T18" fmla="*/ 0 w 8"/>
                  <a:gd name="T19" fmla="*/ 0 h 3"/>
                  <a:gd name="T20" fmla="*/ 8 w 8"/>
                  <a:gd name="T21" fmla="*/ 3 h 3"/>
                </a:gdLst>
                <a:ahLst/>
                <a:cxnLst>
                  <a:cxn ang="T12">
                    <a:pos x="T0" y="T1"/>
                  </a:cxn>
                  <a:cxn ang="T13">
                    <a:pos x="T2" y="T3"/>
                  </a:cxn>
                  <a:cxn ang="T14">
                    <a:pos x="T4" y="T5"/>
                  </a:cxn>
                  <a:cxn ang="T15">
                    <a:pos x="T6" y="T7"/>
                  </a:cxn>
                  <a:cxn ang="T16">
                    <a:pos x="T8" y="T9"/>
                  </a:cxn>
                  <a:cxn ang="T17">
                    <a:pos x="T10" y="T11"/>
                  </a:cxn>
                </a:cxnLst>
                <a:rect l="T18" t="T19" r="T20" b="T21"/>
                <a:pathLst>
                  <a:path w="8" h="3">
                    <a:moveTo>
                      <a:pt x="0" y="3"/>
                    </a:moveTo>
                    <a:lnTo>
                      <a:pt x="7" y="3"/>
                    </a:lnTo>
                    <a:lnTo>
                      <a:pt x="8" y="0"/>
                    </a:lnTo>
                    <a:lnTo>
                      <a:pt x="2" y="0"/>
                    </a:lnTo>
                    <a:lnTo>
                      <a:pt x="0" y="3"/>
                    </a:lnTo>
                    <a:close/>
                  </a:path>
                </a:pathLst>
              </a:custGeom>
              <a:solidFill>
                <a:srgbClr val="6487EB"/>
              </a:solidFill>
              <a:ln w="12700" cmpd="sng">
                <a:solidFill>
                  <a:schemeClr val="tx1"/>
                </a:solidFill>
                <a:prstDash val="solid"/>
                <a:round/>
                <a:headEnd/>
                <a:tailEnd/>
              </a:ln>
            </p:spPr>
            <p:txBody>
              <a:bodyPr/>
              <a:lstStyle/>
              <a:p>
                <a:endParaRPr lang="en-US"/>
              </a:p>
            </p:txBody>
          </p:sp>
          <p:sp>
            <p:nvSpPr>
              <p:cNvPr id="45285" name="Freeform 78"/>
              <p:cNvSpPr>
                <a:spLocks/>
              </p:cNvSpPr>
              <p:nvPr/>
            </p:nvSpPr>
            <p:spPr bwMode="auto">
              <a:xfrm>
                <a:off x="2026" y="3321"/>
                <a:ext cx="38" cy="24"/>
              </a:xfrm>
              <a:custGeom>
                <a:avLst/>
                <a:gdLst>
                  <a:gd name="T0" fmla="*/ 0 w 8"/>
                  <a:gd name="T1" fmla="*/ 123162001 h 5"/>
                  <a:gd name="T2" fmla="*/ 81123691 w 8"/>
                  <a:gd name="T3" fmla="*/ 155573125 h 5"/>
                  <a:gd name="T4" fmla="*/ 163775286 w 8"/>
                  <a:gd name="T5" fmla="*/ 155573125 h 5"/>
                  <a:gd name="T6" fmla="*/ 221559730 w 8"/>
                  <a:gd name="T7" fmla="*/ 64809326 h 5"/>
                  <a:gd name="T8" fmla="*/ 140206367 w 8"/>
                  <a:gd name="T9" fmla="*/ 0 h 5"/>
                  <a:gd name="T10" fmla="*/ 29517141 w 8"/>
                  <a:gd name="T11" fmla="*/ 64809326 h 5"/>
                  <a:gd name="T12" fmla="*/ 0 w 8"/>
                  <a:gd name="T13" fmla="*/ 123162001 h 5"/>
                  <a:gd name="T14" fmla="*/ 0 w 8"/>
                  <a:gd name="T15" fmla="*/ 123162001 h 5"/>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5"/>
                  <a:gd name="T26" fmla="*/ 8 w 8"/>
                  <a:gd name="T27" fmla="*/ 5 h 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5">
                    <a:moveTo>
                      <a:pt x="0" y="4"/>
                    </a:moveTo>
                    <a:lnTo>
                      <a:pt x="3" y="5"/>
                    </a:lnTo>
                    <a:lnTo>
                      <a:pt x="6" y="5"/>
                    </a:lnTo>
                    <a:lnTo>
                      <a:pt x="8" y="2"/>
                    </a:lnTo>
                    <a:lnTo>
                      <a:pt x="5" y="0"/>
                    </a:lnTo>
                    <a:lnTo>
                      <a:pt x="1" y="2"/>
                    </a:lnTo>
                    <a:lnTo>
                      <a:pt x="0" y="4"/>
                    </a:lnTo>
                    <a:close/>
                  </a:path>
                </a:pathLst>
              </a:custGeom>
              <a:solidFill>
                <a:srgbClr val="6487EB"/>
              </a:solidFill>
              <a:ln w="12700" cmpd="sng">
                <a:solidFill>
                  <a:schemeClr val="tx1"/>
                </a:solidFill>
                <a:prstDash val="solid"/>
                <a:round/>
                <a:headEnd/>
                <a:tailEnd/>
              </a:ln>
            </p:spPr>
            <p:txBody>
              <a:bodyPr/>
              <a:lstStyle/>
              <a:p>
                <a:endParaRPr lang="en-US"/>
              </a:p>
            </p:txBody>
          </p:sp>
          <p:sp>
            <p:nvSpPr>
              <p:cNvPr id="45286" name="Freeform 79"/>
              <p:cNvSpPr>
                <a:spLocks/>
              </p:cNvSpPr>
              <p:nvPr/>
            </p:nvSpPr>
            <p:spPr bwMode="auto">
              <a:xfrm>
                <a:off x="1991" y="3321"/>
                <a:ext cx="20" cy="24"/>
              </a:xfrm>
              <a:custGeom>
                <a:avLst/>
                <a:gdLst>
                  <a:gd name="T0" fmla="*/ 0 w 4"/>
                  <a:gd name="T1" fmla="*/ 155573125 h 5"/>
                  <a:gd name="T2" fmla="*/ 195312307 w 4"/>
                  <a:gd name="T3" fmla="*/ 64809326 h 5"/>
                  <a:gd name="T4" fmla="*/ 195312307 w 4"/>
                  <a:gd name="T5" fmla="*/ 0 h 5"/>
                  <a:gd name="T6" fmla="*/ 0 w 4"/>
                  <a:gd name="T7" fmla="*/ 123162001 h 5"/>
                  <a:gd name="T8" fmla="*/ 0 w 4"/>
                  <a:gd name="T9" fmla="*/ 155573125 h 5"/>
                  <a:gd name="T10" fmla="*/ 0 w 4"/>
                  <a:gd name="T11" fmla="*/ 155573125 h 5"/>
                  <a:gd name="T12" fmla="*/ 0 60000 65536"/>
                  <a:gd name="T13" fmla="*/ 0 60000 65536"/>
                  <a:gd name="T14" fmla="*/ 0 60000 65536"/>
                  <a:gd name="T15" fmla="*/ 0 60000 65536"/>
                  <a:gd name="T16" fmla="*/ 0 60000 65536"/>
                  <a:gd name="T17" fmla="*/ 0 60000 65536"/>
                  <a:gd name="T18" fmla="*/ 0 w 4"/>
                  <a:gd name="T19" fmla="*/ 0 h 5"/>
                  <a:gd name="T20" fmla="*/ 4 w 4"/>
                  <a:gd name="T21" fmla="*/ 5 h 5"/>
                </a:gdLst>
                <a:ahLst/>
                <a:cxnLst>
                  <a:cxn ang="T12">
                    <a:pos x="T0" y="T1"/>
                  </a:cxn>
                  <a:cxn ang="T13">
                    <a:pos x="T2" y="T3"/>
                  </a:cxn>
                  <a:cxn ang="T14">
                    <a:pos x="T4" y="T5"/>
                  </a:cxn>
                  <a:cxn ang="T15">
                    <a:pos x="T6" y="T7"/>
                  </a:cxn>
                  <a:cxn ang="T16">
                    <a:pos x="T8" y="T9"/>
                  </a:cxn>
                  <a:cxn ang="T17">
                    <a:pos x="T10" y="T11"/>
                  </a:cxn>
                </a:cxnLst>
                <a:rect l="T18" t="T19" r="T20" b="T21"/>
                <a:pathLst>
                  <a:path w="4" h="5">
                    <a:moveTo>
                      <a:pt x="0" y="5"/>
                    </a:moveTo>
                    <a:lnTo>
                      <a:pt x="4" y="2"/>
                    </a:lnTo>
                    <a:lnTo>
                      <a:pt x="4" y="0"/>
                    </a:lnTo>
                    <a:lnTo>
                      <a:pt x="0" y="4"/>
                    </a:lnTo>
                    <a:lnTo>
                      <a:pt x="0" y="5"/>
                    </a:lnTo>
                    <a:close/>
                  </a:path>
                </a:pathLst>
              </a:custGeom>
              <a:solidFill>
                <a:srgbClr val="6487EB"/>
              </a:solidFill>
              <a:ln w="12700" cmpd="sng">
                <a:solidFill>
                  <a:schemeClr val="tx1"/>
                </a:solidFill>
                <a:prstDash val="solid"/>
                <a:round/>
                <a:headEnd/>
                <a:tailEnd/>
              </a:ln>
            </p:spPr>
            <p:txBody>
              <a:bodyPr/>
              <a:lstStyle/>
              <a:p>
                <a:endParaRPr lang="en-US"/>
              </a:p>
            </p:txBody>
          </p:sp>
          <p:sp>
            <p:nvSpPr>
              <p:cNvPr id="45287" name="Freeform 80"/>
              <p:cNvSpPr>
                <a:spLocks/>
              </p:cNvSpPr>
              <p:nvPr/>
            </p:nvSpPr>
            <p:spPr bwMode="auto">
              <a:xfrm>
                <a:off x="2128" y="3360"/>
                <a:ext cx="39" cy="34"/>
              </a:xfrm>
              <a:custGeom>
                <a:avLst/>
                <a:gdLst>
                  <a:gd name="T0" fmla="*/ 113531871 w 8"/>
                  <a:gd name="T1" fmla="*/ 248154780 h 7"/>
                  <a:gd name="T2" fmla="*/ 295383909 w 8"/>
                  <a:gd name="T3" fmla="*/ 248154780 h 7"/>
                  <a:gd name="T4" fmla="*/ 295383909 w 8"/>
                  <a:gd name="T5" fmla="*/ 138463466 h 7"/>
                  <a:gd name="T6" fmla="*/ 150900951 w 8"/>
                  <a:gd name="T7" fmla="*/ 0 h 7"/>
                  <a:gd name="T8" fmla="*/ 0 w 8"/>
                  <a:gd name="T9" fmla="*/ 73728902 h 7"/>
                  <a:gd name="T10" fmla="*/ 113531871 w 8"/>
                  <a:gd name="T11" fmla="*/ 248154780 h 7"/>
                  <a:gd name="T12" fmla="*/ 113531871 w 8"/>
                  <a:gd name="T13" fmla="*/ 248154780 h 7"/>
                  <a:gd name="T14" fmla="*/ 0 60000 65536"/>
                  <a:gd name="T15" fmla="*/ 0 60000 65536"/>
                  <a:gd name="T16" fmla="*/ 0 60000 65536"/>
                  <a:gd name="T17" fmla="*/ 0 60000 65536"/>
                  <a:gd name="T18" fmla="*/ 0 60000 65536"/>
                  <a:gd name="T19" fmla="*/ 0 60000 65536"/>
                  <a:gd name="T20" fmla="*/ 0 60000 65536"/>
                  <a:gd name="T21" fmla="*/ 0 w 8"/>
                  <a:gd name="T22" fmla="*/ 0 h 7"/>
                  <a:gd name="T23" fmla="*/ 8 w 8"/>
                  <a:gd name="T24" fmla="*/ 7 h 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 h="7">
                    <a:moveTo>
                      <a:pt x="3" y="7"/>
                    </a:moveTo>
                    <a:lnTo>
                      <a:pt x="8" y="7"/>
                    </a:lnTo>
                    <a:lnTo>
                      <a:pt x="8" y="4"/>
                    </a:lnTo>
                    <a:lnTo>
                      <a:pt x="4" y="0"/>
                    </a:lnTo>
                    <a:lnTo>
                      <a:pt x="0" y="2"/>
                    </a:lnTo>
                    <a:lnTo>
                      <a:pt x="3" y="7"/>
                    </a:lnTo>
                    <a:close/>
                  </a:path>
                </a:pathLst>
              </a:custGeom>
              <a:solidFill>
                <a:srgbClr val="6487EB"/>
              </a:solidFill>
              <a:ln w="12700" cmpd="sng">
                <a:solidFill>
                  <a:schemeClr val="tx1"/>
                </a:solidFill>
                <a:prstDash val="solid"/>
                <a:round/>
                <a:headEnd/>
                <a:tailEnd/>
              </a:ln>
            </p:spPr>
            <p:txBody>
              <a:bodyPr/>
              <a:lstStyle/>
              <a:p>
                <a:endParaRPr lang="en-US"/>
              </a:p>
            </p:txBody>
          </p:sp>
        </p:grpSp>
      </p:grpSp>
      <p:sp>
        <p:nvSpPr>
          <p:cNvPr id="45063" name="Text Box 81"/>
          <p:cNvSpPr txBox="1">
            <a:spLocks noChangeArrowheads="1"/>
          </p:cNvSpPr>
          <p:nvPr/>
        </p:nvSpPr>
        <p:spPr bwMode="auto">
          <a:xfrm>
            <a:off x="1852613" y="1390650"/>
            <a:ext cx="696912"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pPr eaLnBrk="0" hangingPunct="0"/>
            <a:r>
              <a:rPr lang="en-US" sz="1400" b="1">
                <a:latin typeface="Verdana" pitchFamily="34" charset="0"/>
              </a:rPr>
              <a:t>1990</a:t>
            </a:r>
          </a:p>
        </p:txBody>
      </p:sp>
      <p:sp>
        <p:nvSpPr>
          <p:cNvPr id="45064" name="Text Box 82"/>
          <p:cNvSpPr txBox="1">
            <a:spLocks noChangeArrowheads="1"/>
          </p:cNvSpPr>
          <p:nvPr/>
        </p:nvSpPr>
        <p:spPr bwMode="auto">
          <a:xfrm>
            <a:off x="1046163" y="5892800"/>
            <a:ext cx="723900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pPr eaLnBrk="0" hangingPunct="0"/>
            <a:r>
              <a:rPr lang="en-US" sz="1400" b="1">
                <a:latin typeface="Arial Narrow" pitchFamily="34" charset="0"/>
              </a:rPr>
              <a:t>No Data          &lt;10%           10%–14%	    15%–19%           20%–24%          25%–29%           ≥30%</a:t>
            </a:r>
            <a:r>
              <a:rPr lang="en-US" sz="1400">
                <a:latin typeface="Arial Narrow" pitchFamily="34" charset="0"/>
              </a:rPr>
              <a:t>  </a:t>
            </a:r>
          </a:p>
        </p:txBody>
      </p:sp>
      <p:sp>
        <p:nvSpPr>
          <p:cNvPr id="45065" name="Rectangle 83"/>
          <p:cNvSpPr>
            <a:spLocks noChangeArrowheads="1"/>
          </p:cNvSpPr>
          <p:nvPr/>
        </p:nvSpPr>
        <p:spPr bwMode="auto">
          <a:xfrm>
            <a:off x="838200" y="5943600"/>
            <a:ext cx="207963" cy="234950"/>
          </a:xfrm>
          <a:prstGeom prst="rect">
            <a:avLst/>
          </a:prstGeom>
          <a:solidFill>
            <a:schemeClr val="tx1"/>
          </a:solidFill>
          <a:ln w="9525">
            <a:solidFill>
              <a:schemeClr val="tx1"/>
            </a:solidFill>
            <a:miter lim="800000"/>
            <a:headEnd/>
            <a:tailEnd/>
          </a:ln>
        </p:spPr>
        <p:txBody>
          <a:bodyPr wrap="none" anchor="ctr"/>
          <a:lstStyle/>
          <a:p>
            <a:pPr eaLnBrk="0" hangingPunct="0"/>
            <a:endParaRPr lang="en-US"/>
          </a:p>
        </p:txBody>
      </p:sp>
      <p:sp>
        <p:nvSpPr>
          <p:cNvPr id="45066" name="Rectangle 84"/>
          <p:cNvSpPr>
            <a:spLocks noChangeArrowheads="1"/>
          </p:cNvSpPr>
          <p:nvPr/>
        </p:nvSpPr>
        <p:spPr bwMode="auto">
          <a:xfrm>
            <a:off x="1828800" y="5943600"/>
            <a:ext cx="209550" cy="234950"/>
          </a:xfrm>
          <a:prstGeom prst="rect">
            <a:avLst/>
          </a:prstGeom>
          <a:solidFill>
            <a:srgbClr val="99CCFF"/>
          </a:solidFill>
          <a:ln w="9525">
            <a:solidFill>
              <a:schemeClr val="tx1"/>
            </a:solidFill>
            <a:miter lim="800000"/>
            <a:headEnd/>
            <a:tailEnd/>
          </a:ln>
        </p:spPr>
        <p:txBody>
          <a:bodyPr wrap="none" anchor="ctr"/>
          <a:lstStyle/>
          <a:p>
            <a:pPr eaLnBrk="0" hangingPunct="0"/>
            <a:endParaRPr lang="en-US"/>
          </a:p>
        </p:txBody>
      </p:sp>
      <p:sp>
        <p:nvSpPr>
          <p:cNvPr id="45067" name="Rectangle 85"/>
          <p:cNvSpPr>
            <a:spLocks noChangeArrowheads="1"/>
          </p:cNvSpPr>
          <p:nvPr/>
        </p:nvSpPr>
        <p:spPr bwMode="auto">
          <a:xfrm>
            <a:off x="2667000" y="5943600"/>
            <a:ext cx="209550" cy="234950"/>
          </a:xfrm>
          <a:prstGeom prst="rect">
            <a:avLst/>
          </a:prstGeom>
          <a:solidFill>
            <a:srgbClr val="6699FF"/>
          </a:solidFill>
          <a:ln w="9525">
            <a:solidFill>
              <a:schemeClr val="tx1"/>
            </a:solidFill>
            <a:miter lim="800000"/>
            <a:headEnd/>
            <a:tailEnd/>
          </a:ln>
        </p:spPr>
        <p:txBody>
          <a:bodyPr wrap="none" anchor="ctr"/>
          <a:lstStyle/>
          <a:p>
            <a:pPr algn="ctr" eaLnBrk="0" hangingPunct="0"/>
            <a:endParaRPr lang="en-US"/>
          </a:p>
        </p:txBody>
      </p:sp>
      <p:sp>
        <p:nvSpPr>
          <p:cNvPr id="45068" name="Rectangle 86"/>
          <p:cNvSpPr>
            <a:spLocks noChangeArrowheads="1"/>
          </p:cNvSpPr>
          <p:nvPr/>
        </p:nvSpPr>
        <p:spPr bwMode="auto">
          <a:xfrm>
            <a:off x="3810000" y="5943600"/>
            <a:ext cx="209550" cy="234950"/>
          </a:xfrm>
          <a:prstGeom prst="rect">
            <a:avLst/>
          </a:prstGeom>
          <a:solidFill>
            <a:srgbClr val="0000A0"/>
          </a:solidFill>
          <a:ln w="9525">
            <a:solidFill>
              <a:schemeClr val="tx1"/>
            </a:solidFill>
            <a:miter lim="800000"/>
            <a:headEnd/>
            <a:tailEnd/>
          </a:ln>
        </p:spPr>
        <p:txBody>
          <a:bodyPr wrap="none" anchor="ctr"/>
          <a:lstStyle/>
          <a:p>
            <a:pPr eaLnBrk="0" hangingPunct="0"/>
            <a:endParaRPr lang="en-US"/>
          </a:p>
        </p:txBody>
      </p:sp>
      <p:sp>
        <p:nvSpPr>
          <p:cNvPr id="45069" name="Rectangle 87"/>
          <p:cNvSpPr>
            <a:spLocks noChangeArrowheads="1"/>
          </p:cNvSpPr>
          <p:nvPr/>
        </p:nvSpPr>
        <p:spPr bwMode="auto">
          <a:xfrm>
            <a:off x="5943600" y="5943600"/>
            <a:ext cx="207963" cy="234950"/>
          </a:xfrm>
          <a:prstGeom prst="rect">
            <a:avLst/>
          </a:prstGeom>
          <a:solidFill>
            <a:srgbClr val="ED4213"/>
          </a:solidFill>
          <a:ln w="9525">
            <a:solidFill>
              <a:schemeClr val="tx1"/>
            </a:solidFill>
            <a:miter lim="800000"/>
            <a:headEnd/>
            <a:tailEnd/>
          </a:ln>
        </p:spPr>
        <p:txBody>
          <a:bodyPr wrap="none" anchor="ctr"/>
          <a:lstStyle/>
          <a:p>
            <a:pPr eaLnBrk="0" hangingPunct="0"/>
            <a:endParaRPr lang="en-US"/>
          </a:p>
        </p:txBody>
      </p:sp>
      <p:sp>
        <p:nvSpPr>
          <p:cNvPr id="45070" name="Rectangle 88"/>
          <p:cNvSpPr>
            <a:spLocks noChangeArrowheads="1"/>
          </p:cNvSpPr>
          <p:nvPr/>
        </p:nvSpPr>
        <p:spPr bwMode="auto">
          <a:xfrm>
            <a:off x="4876800" y="5943600"/>
            <a:ext cx="209550" cy="234950"/>
          </a:xfrm>
          <a:prstGeom prst="rect">
            <a:avLst/>
          </a:prstGeom>
          <a:solidFill>
            <a:srgbClr val="FFC66D"/>
          </a:solidFill>
          <a:ln w="9525">
            <a:solidFill>
              <a:schemeClr val="tx1"/>
            </a:solidFill>
            <a:miter lim="800000"/>
            <a:headEnd/>
            <a:tailEnd/>
          </a:ln>
        </p:spPr>
        <p:txBody>
          <a:bodyPr wrap="none" anchor="ctr"/>
          <a:lstStyle/>
          <a:p>
            <a:pPr eaLnBrk="0" hangingPunct="0"/>
            <a:endParaRPr lang="en-US"/>
          </a:p>
        </p:txBody>
      </p:sp>
      <p:sp>
        <p:nvSpPr>
          <p:cNvPr id="45071" name="Rectangle 89"/>
          <p:cNvSpPr>
            <a:spLocks noChangeArrowheads="1"/>
          </p:cNvSpPr>
          <p:nvPr/>
        </p:nvSpPr>
        <p:spPr bwMode="auto">
          <a:xfrm>
            <a:off x="395288" y="5892800"/>
            <a:ext cx="7780337" cy="350838"/>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eaLnBrk="0" hangingPunct="0"/>
            <a:endParaRPr lang="en-US"/>
          </a:p>
        </p:txBody>
      </p:sp>
      <p:sp>
        <p:nvSpPr>
          <p:cNvPr id="45072" name="Rectangle 90" descr="20%"/>
          <p:cNvSpPr>
            <a:spLocks noChangeArrowheads="1"/>
          </p:cNvSpPr>
          <p:nvPr/>
        </p:nvSpPr>
        <p:spPr bwMode="auto">
          <a:xfrm>
            <a:off x="7010400" y="5943600"/>
            <a:ext cx="209550" cy="234950"/>
          </a:xfrm>
          <a:prstGeom prst="rect">
            <a:avLst/>
          </a:prstGeom>
          <a:pattFill prst="pct20">
            <a:fgClr>
              <a:schemeClr val="tx2"/>
            </a:fgClr>
            <a:bgClr>
              <a:srgbClr val="AA1202"/>
            </a:bgClr>
          </a:pattFill>
          <a:ln w="9525">
            <a:solidFill>
              <a:schemeClr val="tx1"/>
            </a:solidFill>
            <a:miter lim="800000"/>
            <a:headEnd/>
            <a:tailEnd/>
          </a:ln>
        </p:spPr>
        <p:txBody>
          <a:bodyPr wrap="none" anchor="ctr"/>
          <a:lstStyle/>
          <a:p>
            <a:pPr eaLnBrk="0" hangingPunct="0"/>
            <a:endParaRPr lang="en-US"/>
          </a:p>
        </p:txBody>
      </p:sp>
      <p:grpSp>
        <p:nvGrpSpPr>
          <p:cNvPr id="45073" name="Group 91"/>
          <p:cNvGrpSpPr>
            <a:grpSpLocks/>
          </p:cNvGrpSpPr>
          <p:nvPr/>
        </p:nvGrpSpPr>
        <p:grpSpPr bwMode="auto">
          <a:xfrm>
            <a:off x="2724150" y="3519488"/>
            <a:ext cx="3290888" cy="1903412"/>
            <a:chOff x="728" y="1077"/>
            <a:chExt cx="4372" cy="2247"/>
          </a:xfrm>
        </p:grpSpPr>
        <p:sp>
          <p:nvSpPr>
            <p:cNvPr id="45152" name="Freeform 92"/>
            <p:cNvSpPr>
              <a:spLocks/>
            </p:cNvSpPr>
            <p:nvPr/>
          </p:nvSpPr>
          <p:spPr bwMode="auto">
            <a:xfrm>
              <a:off x="1661" y="1077"/>
              <a:ext cx="460" cy="322"/>
            </a:xfrm>
            <a:custGeom>
              <a:avLst/>
              <a:gdLst>
                <a:gd name="T0" fmla="*/ 61967765 w 90"/>
                <a:gd name="T1" fmla="*/ 1489433769 h 66"/>
                <a:gd name="T2" fmla="*/ 0 w 90"/>
                <a:gd name="T3" fmla="*/ 1489433769 h 66"/>
                <a:gd name="T4" fmla="*/ 61967765 w 90"/>
                <a:gd name="T5" fmla="*/ 1382842997 h 66"/>
                <a:gd name="T6" fmla="*/ 61967765 w 90"/>
                <a:gd name="T7" fmla="*/ 1306134748 h 66"/>
                <a:gd name="T8" fmla="*/ 61967765 w 90"/>
                <a:gd name="T9" fmla="*/ 1306134748 h 66"/>
                <a:gd name="T10" fmla="*/ 121549827 w 90"/>
                <a:gd name="T11" fmla="*/ 1345282749 h 66"/>
                <a:gd name="T12" fmla="*/ 61967765 w 90"/>
                <a:gd name="T13" fmla="*/ 1382842997 h 66"/>
                <a:gd name="T14" fmla="*/ 183517694 w 90"/>
                <a:gd name="T15" fmla="*/ 1345282749 h 66"/>
                <a:gd name="T16" fmla="*/ 183517694 w 90"/>
                <a:gd name="T17" fmla="*/ 1306134748 h 66"/>
                <a:gd name="T18" fmla="*/ 183517694 w 90"/>
                <a:gd name="T19" fmla="*/ 1229417445 h 66"/>
                <a:gd name="T20" fmla="*/ 121549827 w 90"/>
                <a:gd name="T21" fmla="*/ 1115139268 h 66"/>
                <a:gd name="T22" fmla="*/ 183517694 w 90"/>
                <a:gd name="T23" fmla="*/ 1115139268 h 66"/>
                <a:gd name="T24" fmla="*/ 316723999 w 90"/>
                <a:gd name="T25" fmla="*/ 1077569653 h 66"/>
                <a:gd name="T26" fmla="*/ 242649877 w 90"/>
                <a:gd name="T27" fmla="*/ 1046119986 h 66"/>
                <a:gd name="T28" fmla="*/ 183517694 w 90"/>
                <a:gd name="T29" fmla="*/ 1077569653 h 66"/>
                <a:gd name="T30" fmla="*/ 183517694 w 90"/>
                <a:gd name="T31" fmla="*/ 931828695 h 66"/>
                <a:gd name="T32" fmla="*/ 183517694 w 90"/>
                <a:gd name="T33" fmla="*/ 817553641 h 66"/>
                <a:gd name="T34" fmla="*/ 183517694 w 90"/>
                <a:gd name="T35" fmla="*/ 634255401 h 66"/>
                <a:gd name="T36" fmla="*/ 121549827 w 90"/>
                <a:gd name="T37" fmla="*/ 411798077 h 66"/>
                <a:gd name="T38" fmla="*/ 121549827 w 90"/>
                <a:gd name="T39" fmla="*/ 220868402 h 66"/>
                <a:gd name="T40" fmla="*/ 680832644 w 90"/>
                <a:gd name="T41" fmla="*/ 336735033 h 66"/>
                <a:gd name="T42" fmla="*/ 1180628321 w 90"/>
                <a:gd name="T43" fmla="*/ 480815174 h 66"/>
                <a:gd name="T44" fmla="*/ 1435296992 w 90"/>
                <a:gd name="T45" fmla="*/ 520033428 h 66"/>
                <a:gd name="T46" fmla="*/ 1497264900 w 90"/>
                <a:gd name="T47" fmla="*/ 557537161 h 66"/>
                <a:gd name="T48" fmla="*/ 1497264900 w 90"/>
                <a:gd name="T49" fmla="*/ 748533109 h 66"/>
                <a:gd name="T50" fmla="*/ 1361773888 w 90"/>
                <a:gd name="T51" fmla="*/ 855123256 h 66"/>
                <a:gd name="T52" fmla="*/ 1361773888 w 90"/>
                <a:gd name="T53" fmla="*/ 931828695 h 66"/>
                <a:gd name="T54" fmla="*/ 1361773888 w 90"/>
                <a:gd name="T55" fmla="*/ 1008549746 h 66"/>
                <a:gd name="T56" fmla="*/ 1435296992 w 90"/>
                <a:gd name="T57" fmla="*/ 1046119986 h 66"/>
                <a:gd name="T58" fmla="*/ 1556842281 w 90"/>
                <a:gd name="T59" fmla="*/ 894257830 h 66"/>
                <a:gd name="T60" fmla="*/ 1677946624 w 90"/>
                <a:gd name="T61" fmla="*/ 779980278 h 66"/>
                <a:gd name="T62" fmla="*/ 1799491912 w 90"/>
                <a:gd name="T63" fmla="*/ 671814557 h 66"/>
                <a:gd name="T64" fmla="*/ 1618811497 w 90"/>
                <a:gd name="T65" fmla="*/ 374294344 h 66"/>
                <a:gd name="T66" fmla="*/ 1677946624 w 90"/>
                <a:gd name="T67" fmla="*/ 336735033 h 66"/>
                <a:gd name="T68" fmla="*/ 1799491912 w 90"/>
                <a:gd name="T69" fmla="*/ 260016714 h 66"/>
                <a:gd name="T70" fmla="*/ 1677946624 w 90"/>
                <a:gd name="T71" fmla="*/ 183295195 h 66"/>
                <a:gd name="T72" fmla="*/ 1677946624 w 90"/>
                <a:gd name="T73" fmla="*/ 0 h 66"/>
                <a:gd name="T74" fmla="*/ 2147483647 w 90"/>
                <a:gd name="T75" fmla="*/ 336735033 h 66"/>
                <a:gd name="T76" fmla="*/ 2147483647 w 90"/>
                <a:gd name="T77" fmla="*/ 596751357 h 66"/>
                <a:gd name="T78" fmla="*/ 2147483647 w 90"/>
                <a:gd name="T79" fmla="*/ 2147483647 h 66"/>
                <a:gd name="T80" fmla="*/ 2147483647 w 90"/>
                <a:gd name="T81" fmla="*/ 2147483647 h 66"/>
                <a:gd name="T82" fmla="*/ 2147483647 w 90"/>
                <a:gd name="T83" fmla="*/ 2147483647 h 66"/>
                <a:gd name="T84" fmla="*/ 2147483647 w 90"/>
                <a:gd name="T85" fmla="*/ 2147483647 h 66"/>
                <a:gd name="T86" fmla="*/ 2147483647 w 90"/>
                <a:gd name="T87" fmla="*/ 2147483647 h 66"/>
                <a:gd name="T88" fmla="*/ 2147483647 w 90"/>
                <a:gd name="T89" fmla="*/ 2147483647 h 66"/>
                <a:gd name="T90" fmla="*/ 2147483647 w 90"/>
                <a:gd name="T91" fmla="*/ 2147483647 h 66"/>
                <a:gd name="T92" fmla="*/ 2147483647 w 90"/>
                <a:gd name="T93" fmla="*/ 2147483647 h 66"/>
                <a:gd name="T94" fmla="*/ 2147483647 w 90"/>
                <a:gd name="T95" fmla="*/ 2147483647 h 66"/>
                <a:gd name="T96" fmla="*/ 2147483647 w 90"/>
                <a:gd name="T97" fmla="*/ 2147483647 h 66"/>
                <a:gd name="T98" fmla="*/ 2147483647 w 90"/>
                <a:gd name="T99" fmla="*/ 2147483647 h 66"/>
                <a:gd name="T100" fmla="*/ 2147483647 w 90"/>
                <a:gd name="T101" fmla="*/ 2147483647 h 66"/>
                <a:gd name="T102" fmla="*/ 2147483647 w 90"/>
                <a:gd name="T103" fmla="*/ 2147483647 h 66"/>
                <a:gd name="T104" fmla="*/ 1861463746 w 90"/>
                <a:gd name="T105" fmla="*/ 2147483647 h 66"/>
                <a:gd name="T106" fmla="*/ 1497264900 w 90"/>
                <a:gd name="T107" fmla="*/ 2147483647 h 66"/>
                <a:gd name="T108" fmla="*/ 1180628321 w 90"/>
                <a:gd name="T109" fmla="*/ 2147483647 h 66"/>
                <a:gd name="T110" fmla="*/ 742803986 w 90"/>
                <a:gd name="T111" fmla="*/ 2086115027 h 66"/>
                <a:gd name="T112" fmla="*/ 680832644 w 90"/>
                <a:gd name="T113" fmla="*/ 1863672378 h 66"/>
                <a:gd name="T114" fmla="*/ 680832644 w 90"/>
                <a:gd name="T115" fmla="*/ 1749380462 h 66"/>
                <a:gd name="T116" fmla="*/ 437736506 w 90"/>
                <a:gd name="T117" fmla="*/ 1642858384 h 66"/>
                <a:gd name="T118" fmla="*/ 376320107 w 90"/>
                <a:gd name="T119" fmla="*/ 1605300634 h 66"/>
                <a:gd name="T120" fmla="*/ 183517694 w 90"/>
                <a:gd name="T121" fmla="*/ 1566152946 h 6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90"/>
                <a:gd name="T184" fmla="*/ 0 h 66"/>
                <a:gd name="T185" fmla="*/ 90 w 90"/>
                <a:gd name="T186" fmla="*/ 66 h 6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90" h="66">
                  <a:moveTo>
                    <a:pt x="3" y="42"/>
                  </a:moveTo>
                  <a:lnTo>
                    <a:pt x="1" y="40"/>
                  </a:lnTo>
                  <a:lnTo>
                    <a:pt x="0" y="40"/>
                  </a:lnTo>
                  <a:lnTo>
                    <a:pt x="0" y="39"/>
                  </a:lnTo>
                  <a:lnTo>
                    <a:pt x="1" y="37"/>
                  </a:lnTo>
                  <a:lnTo>
                    <a:pt x="1" y="36"/>
                  </a:lnTo>
                  <a:lnTo>
                    <a:pt x="1" y="35"/>
                  </a:lnTo>
                  <a:lnTo>
                    <a:pt x="2" y="35"/>
                  </a:lnTo>
                  <a:lnTo>
                    <a:pt x="2" y="36"/>
                  </a:lnTo>
                  <a:lnTo>
                    <a:pt x="2" y="37"/>
                  </a:lnTo>
                  <a:lnTo>
                    <a:pt x="1" y="37"/>
                  </a:lnTo>
                  <a:lnTo>
                    <a:pt x="2" y="38"/>
                  </a:lnTo>
                  <a:lnTo>
                    <a:pt x="3" y="36"/>
                  </a:lnTo>
                  <a:lnTo>
                    <a:pt x="3" y="35"/>
                  </a:lnTo>
                  <a:lnTo>
                    <a:pt x="4" y="34"/>
                  </a:lnTo>
                  <a:lnTo>
                    <a:pt x="3" y="33"/>
                  </a:lnTo>
                  <a:lnTo>
                    <a:pt x="2" y="33"/>
                  </a:lnTo>
                  <a:lnTo>
                    <a:pt x="2" y="30"/>
                  </a:lnTo>
                  <a:lnTo>
                    <a:pt x="3" y="30"/>
                  </a:lnTo>
                  <a:lnTo>
                    <a:pt x="4" y="30"/>
                  </a:lnTo>
                  <a:lnTo>
                    <a:pt x="5" y="29"/>
                  </a:lnTo>
                  <a:lnTo>
                    <a:pt x="4" y="28"/>
                  </a:lnTo>
                  <a:lnTo>
                    <a:pt x="3" y="29"/>
                  </a:lnTo>
                  <a:lnTo>
                    <a:pt x="3" y="27"/>
                  </a:lnTo>
                  <a:lnTo>
                    <a:pt x="3" y="25"/>
                  </a:lnTo>
                  <a:lnTo>
                    <a:pt x="3" y="24"/>
                  </a:lnTo>
                  <a:lnTo>
                    <a:pt x="3" y="22"/>
                  </a:lnTo>
                  <a:lnTo>
                    <a:pt x="3" y="20"/>
                  </a:lnTo>
                  <a:lnTo>
                    <a:pt x="3" y="17"/>
                  </a:lnTo>
                  <a:lnTo>
                    <a:pt x="3" y="15"/>
                  </a:lnTo>
                  <a:lnTo>
                    <a:pt x="2" y="11"/>
                  </a:lnTo>
                  <a:lnTo>
                    <a:pt x="2" y="8"/>
                  </a:lnTo>
                  <a:lnTo>
                    <a:pt x="2" y="6"/>
                  </a:lnTo>
                  <a:lnTo>
                    <a:pt x="3" y="3"/>
                  </a:lnTo>
                  <a:lnTo>
                    <a:pt x="11" y="9"/>
                  </a:lnTo>
                  <a:lnTo>
                    <a:pt x="16" y="12"/>
                  </a:lnTo>
                  <a:lnTo>
                    <a:pt x="19" y="13"/>
                  </a:lnTo>
                  <a:lnTo>
                    <a:pt x="21" y="14"/>
                  </a:lnTo>
                  <a:lnTo>
                    <a:pt x="23" y="14"/>
                  </a:lnTo>
                  <a:lnTo>
                    <a:pt x="24" y="14"/>
                  </a:lnTo>
                  <a:lnTo>
                    <a:pt x="24" y="15"/>
                  </a:lnTo>
                  <a:lnTo>
                    <a:pt x="25" y="20"/>
                  </a:lnTo>
                  <a:lnTo>
                    <a:pt x="24" y="20"/>
                  </a:lnTo>
                  <a:lnTo>
                    <a:pt x="23" y="21"/>
                  </a:lnTo>
                  <a:lnTo>
                    <a:pt x="22" y="23"/>
                  </a:lnTo>
                  <a:lnTo>
                    <a:pt x="22" y="25"/>
                  </a:lnTo>
                  <a:lnTo>
                    <a:pt x="22" y="26"/>
                  </a:lnTo>
                  <a:lnTo>
                    <a:pt x="22" y="27"/>
                  </a:lnTo>
                  <a:lnTo>
                    <a:pt x="22" y="28"/>
                  </a:lnTo>
                  <a:lnTo>
                    <a:pt x="23" y="28"/>
                  </a:lnTo>
                  <a:lnTo>
                    <a:pt x="24" y="27"/>
                  </a:lnTo>
                  <a:lnTo>
                    <a:pt x="25" y="24"/>
                  </a:lnTo>
                  <a:lnTo>
                    <a:pt x="26" y="23"/>
                  </a:lnTo>
                  <a:lnTo>
                    <a:pt x="27" y="21"/>
                  </a:lnTo>
                  <a:lnTo>
                    <a:pt x="29" y="19"/>
                  </a:lnTo>
                  <a:lnTo>
                    <a:pt x="29" y="18"/>
                  </a:lnTo>
                  <a:lnTo>
                    <a:pt x="28" y="15"/>
                  </a:lnTo>
                  <a:lnTo>
                    <a:pt x="26" y="10"/>
                  </a:lnTo>
                  <a:lnTo>
                    <a:pt x="26" y="9"/>
                  </a:lnTo>
                  <a:lnTo>
                    <a:pt x="27" y="9"/>
                  </a:lnTo>
                  <a:lnTo>
                    <a:pt x="28" y="9"/>
                  </a:lnTo>
                  <a:lnTo>
                    <a:pt x="29" y="7"/>
                  </a:lnTo>
                  <a:lnTo>
                    <a:pt x="29" y="5"/>
                  </a:lnTo>
                  <a:lnTo>
                    <a:pt x="27" y="5"/>
                  </a:lnTo>
                  <a:lnTo>
                    <a:pt x="27" y="3"/>
                  </a:lnTo>
                  <a:lnTo>
                    <a:pt x="27" y="0"/>
                  </a:lnTo>
                  <a:lnTo>
                    <a:pt x="45" y="5"/>
                  </a:lnTo>
                  <a:lnTo>
                    <a:pt x="62" y="9"/>
                  </a:lnTo>
                  <a:lnTo>
                    <a:pt x="90" y="16"/>
                  </a:lnTo>
                  <a:lnTo>
                    <a:pt x="80" y="59"/>
                  </a:lnTo>
                  <a:lnTo>
                    <a:pt x="80" y="60"/>
                  </a:lnTo>
                  <a:lnTo>
                    <a:pt x="80" y="61"/>
                  </a:lnTo>
                  <a:lnTo>
                    <a:pt x="81" y="62"/>
                  </a:lnTo>
                  <a:lnTo>
                    <a:pt x="81" y="63"/>
                  </a:lnTo>
                  <a:lnTo>
                    <a:pt x="80" y="63"/>
                  </a:lnTo>
                  <a:lnTo>
                    <a:pt x="80" y="64"/>
                  </a:lnTo>
                  <a:lnTo>
                    <a:pt x="80" y="65"/>
                  </a:lnTo>
                  <a:lnTo>
                    <a:pt x="80" y="66"/>
                  </a:lnTo>
                  <a:lnTo>
                    <a:pt x="56" y="60"/>
                  </a:lnTo>
                  <a:lnTo>
                    <a:pt x="55" y="61"/>
                  </a:lnTo>
                  <a:lnTo>
                    <a:pt x="53" y="61"/>
                  </a:lnTo>
                  <a:lnTo>
                    <a:pt x="52" y="61"/>
                  </a:lnTo>
                  <a:lnTo>
                    <a:pt x="51" y="61"/>
                  </a:lnTo>
                  <a:lnTo>
                    <a:pt x="50" y="60"/>
                  </a:lnTo>
                  <a:lnTo>
                    <a:pt x="48" y="60"/>
                  </a:lnTo>
                  <a:lnTo>
                    <a:pt x="47" y="61"/>
                  </a:lnTo>
                  <a:lnTo>
                    <a:pt x="45" y="60"/>
                  </a:lnTo>
                  <a:lnTo>
                    <a:pt x="44" y="60"/>
                  </a:lnTo>
                  <a:lnTo>
                    <a:pt x="42" y="61"/>
                  </a:lnTo>
                  <a:lnTo>
                    <a:pt x="41" y="61"/>
                  </a:lnTo>
                  <a:lnTo>
                    <a:pt x="38" y="61"/>
                  </a:lnTo>
                  <a:lnTo>
                    <a:pt x="37" y="60"/>
                  </a:lnTo>
                  <a:lnTo>
                    <a:pt x="35" y="60"/>
                  </a:lnTo>
                  <a:lnTo>
                    <a:pt x="30" y="60"/>
                  </a:lnTo>
                  <a:lnTo>
                    <a:pt x="29" y="59"/>
                  </a:lnTo>
                  <a:lnTo>
                    <a:pt x="24" y="58"/>
                  </a:lnTo>
                  <a:lnTo>
                    <a:pt x="22" y="57"/>
                  </a:lnTo>
                  <a:lnTo>
                    <a:pt x="19" y="58"/>
                  </a:lnTo>
                  <a:lnTo>
                    <a:pt x="15" y="57"/>
                  </a:lnTo>
                  <a:lnTo>
                    <a:pt x="12" y="56"/>
                  </a:lnTo>
                  <a:lnTo>
                    <a:pt x="11" y="54"/>
                  </a:lnTo>
                  <a:lnTo>
                    <a:pt x="11" y="50"/>
                  </a:lnTo>
                  <a:lnTo>
                    <a:pt x="12" y="49"/>
                  </a:lnTo>
                  <a:lnTo>
                    <a:pt x="11" y="47"/>
                  </a:lnTo>
                  <a:lnTo>
                    <a:pt x="9" y="44"/>
                  </a:lnTo>
                  <a:lnTo>
                    <a:pt x="7" y="44"/>
                  </a:lnTo>
                  <a:lnTo>
                    <a:pt x="6" y="43"/>
                  </a:lnTo>
                  <a:lnTo>
                    <a:pt x="3" y="42"/>
                  </a:lnTo>
                  <a:close/>
                </a:path>
              </a:pathLst>
            </a:custGeom>
            <a:solidFill>
              <a:srgbClr val="ED4213"/>
            </a:solidFill>
            <a:ln w="12700" cmpd="sng">
              <a:solidFill>
                <a:schemeClr val="tx1"/>
              </a:solidFill>
              <a:prstDash val="solid"/>
              <a:round/>
              <a:headEnd/>
              <a:tailEnd/>
            </a:ln>
          </p:spPr>
          <p:txBody>
            <a:bodyPr/>
            <a:lstStyle/>
            <a:p>
              <a:endParaRPr lang="en-US"/>
            </a:p>
          </p:txBody>
        </p:sp>
        <p:grpSp>
          <p:nvGrpSpPr>
            <p:cNvPr id="45153" name="Group 93"/>
            <p:cNvGrpSpPr>
              <a:grpSpLocks/>
            </p:cNvGrpSpPr>
            <p:nvPr/>
          </p:nvGrpSpPr>
          <p:grpSpPr bwMode="auto">
            <a:xfrm>
              <a:off x="728" y="1155"/>
              <a:ext cx="4372" cy="2169"/>
              <a:chOff x="728" y="1155"/>
              <a:chExt cx="4372" cy="2169"/>
            </a:xfrm>
          </p:grpSpPr>
          <p:sp>
            <p:nvSpPr>
              <p:cNvPr id="45154" name="Freeform 94"/>
              <p:cNvSpPr>
                <a:spLocks/>
              </p:cNvSpPr>
              <p:nvPr/>
            </p:nvSpPr>
            <p:spPr bwMode="auto">
              <a:xfrm>
                <a:off x="4849" y="1189"/>
                <a:ext cx="251" cy="385"/>
              </a:xfrm>
              <a:custGeom>
                <a:avLst/>
                <a:gdLst>
                  <a:gd name="T0" fmla="*/ 633832297 w 49"/>
                  <a:gd name="T1" fmla="*/ 2147483647 h 79"/>
                  <a:gd name="T2" fmla="*/ 633832297 w 49"/>
                  <a:gd name="T3" fmla="*/ 2147483647 h 79"/>
                  <a:gd name="T4" fmla="*/ 757551449 w 49"/>
                  <a:gd name="T5" fmla="*/ 2147483647 h 79"/>
                  <a:gd name="T6" fmla="*/ 832885029 w 49"/>
                  <a:gd name="T7" fmla="*/ 2147483647 h 79"/>
                  <a:gd name="T8" fmla="*/ 895899820 w 49"/>
                  <a:gd name="T9" fmla="*/ 2147483647 h 79"/>
                  <a:gd name="T10" fmla="*/ 956621721 w 49"/>
                  <a:gd name="T11" fmla="*/ 2147483647 h 79"/>
                  <a:gd name="T12" fmla="*/ 1019635856 w 49"/>
                  <a:gd name="T13" fmla="*/ 2147483647 h 79"/>
                  <a:gd name="T14" fmla="*/ 1143823650 w 49"/>
                  <a:gd name="T15" fmla="*/ 2147483647 h 79"/>
                  <a:gd name="T16" fmla="*/ 1143823650 w 49"/>
                  <a:gd name="T17" fmla="*/ 2147483647 h 79"/>
                  <a:gd name="T18" fmla="*/ 1267555097 w 49"/>
                  <a:gd name="T19" fmla="*/ 2147483647 h 79"/>
                  <a:gd name="T20" fmla="*/ 1342984405 w 49"/>
                  <a:gd name="T21" fmla="*/ 2147483647 h 79"/>
                  <a:gd name="T22" fmla="*/ 1405998867 w 49"/>
                  <a:gd name="T23" fmla="*/ 2147483647 h 79"/>
                  <a:gd name="T24" fmla="*/ 1405998867 w 49"/>
                  <a:gd name="T25" fmla="*/ 2147483647 h 79"/>
                  <a:gd name="T26" fmla="*/ 1653467005 w 49"/>
                  <a:gd name="T27" fmla="*/ 2147483647 h 79"/>
                  <a:gd name="T28" fmla="*/ 1653467005 w 49"/>
                  <a:gd name="T29" fmla="*/ 2147483647 h 79"/>
                  <a:gd name="T30" fmla="*/ 1780057842 w 49"/>
                  <a:gd name="T31" fmla="*/ 2138128000 h 79"/>
                  <a:gd name="T32" fmla="*/ 1852610712 w 49"/>
                  <a:gd name="T33" fmla="*/ 2062382798 h 79"/>
                  <a:gd name="T34" fmla="*/ 1976814899 w 49"/>
                  <a:gd name="T35" fmla="*/ 1911896708 h 79"/>
                  <a:gd name="T36" fmla="*/ 1976814899 w 49"/>
                  <a:gd name="T37" fmla="*/ 1880764235 h 79"/>
                  <a:gd name="T38" fmla="*/ 2147483647 w 49"/>
                  <a:gd name="T39" fmla="*/ 1880764235 h 79"/>
                  <a:gd name="T40" fmla="*/ 2147483647 w 49"/>
                  <a:gd name="T41" fmla="*/ 1806584764 h 79"/>
                  <a:gd name="T42" fmla="*/ 2147483647 w 49"/>
                  <a:gd name="T43" fmla="*/ 1730598777 h 79"/>
                  <a:gd name="T44" fmla="*/ 2147483647 w 49"/>
                  <a:gd name="T45" fmla="*/ 1767817014 h 79"/>
                  <a:gd name="T46" fmla="*/ 2147483647 w 49"/>
                  <a:gd name="T47" fmla="*/ 1617314705 h 79"/>
                  <a:gd name="T48" fmla="*/ 2147483647 w 49"/>
                  <a:gd name="T49" fmla="*/ 1511950363 h 79"/>
                  <a:gd name="T50" fmla="*/ 2147483647 w 49"/>
                  <a:gd name="T51" fmla="*/ 1473165146 h 79"/>
                  <a:gd name="T52" fmla="*/ 2147483647 w 49"/>
                  <a:gd name="T53" fmla="*/ 1398734909 h 79"/>
                  <a:gd name="T54" fmla="*/ 2147483647 w 49"/>
                  <a:gd name="T55" fmla="*/ 1359883570 h 79"/>
                  <a:gd name="T56" fmla="*/ 2147483647 w 49"/>
                  <a:gd name="T57" fmla="*/ 1322679056 h 79"/>
                  <a:gd name="T58" fmla="*/ 2147483647 w 49"/>
                  <a:gd name="T59" fmla="*/ 1291785186 h 79"/>
                  <a:gd name="T60" fmla="*/ 2147483647 w 49"/>
                  <a:gd name="T61" fmla="*/ 1178518581 h 79"/>
                  <a:gd name="T62" fmla="*/ 2147483647 w 49"/>
                  <a:gd name="T63" fmla="*/ 1141299719 h 79"/>
                  <a:gd name="T64" fmla="*/ 2147483647 w 49"/>
                  <a:gd name="T65" fmla="*/ 1178518581 h 79"/>
                  <a:gd name="T66" fmla="*/ 2147483647 w 49"/>
                  <a:gd name="T67" fmla="*/ 1028029371 h 79"/>
                  <a:gd name="T68" fmla="*/ 2147483647 w 49"/>
                  <a:gd name="T69" fmla="*/ 959935042 h 79"/>
                  <a:gd name="T70" fmla="*/ 2147483647 w 49"/>
                  <a:gd name="T71" fmla="*/ 959935042 h 79"/>
                  <a:gd name="T72" fmla="*/ 2147483647 w 49"/>
                  <a:gd name="T73" fmla="*/ 959935042 h 79"/>
                  <a:gd name="T74" fmla="*/ 2147483647 w 49"/>
                  <a:gd name="T75" fmla="*/ 922719923 h 79"/>
                  <a:gd name="T76" fmla="*/ 2147483647 w 49"/>
                  <a:gd name="T77" fmla="*/ 807881972 h 79"/>
                  <a:gd name="T78" fmla="*/ 1529732281 w 49"/>
                  <a:gd name="T79" fmla="*/ 0 h 79"/>
                  <a:gd name="T80" fmla="*/ 1405998867 w 49"/>
                  <a:gd name="T81" fmla="*/ 0 h 79"/>
                  <a:gd name="T82" fmla="*/ 1342984405 w 49"/>
                  <a:gd name="T83" fmla="*/ 76066165 h 79"/>
                  <a:gd name="T84" fmla="*/ 1143823650 w 49"/>
                  <a:gd name="T85" fmla="*/ 76066165 h 79"/>
                  <a:gd name="T86" fmla="*/ 956621721 w 49"/>
                  <a:gd name="T87" fmla="*/ 181365379 h 79"/>
                  <a:gd name="T88" fmla="*/ 895899820 w 49"/>
                  <a:gd name="T89" fmla="*/ 76066165 h 79"/>
                  <a:gd name="T90" fmla="*/ 832885029 w 49"/>
                  <a:gd name="T91" fmla="*/ 37215245 h 79"/>
                  <a:gd name="T92" fmla="*/ 385912072 w 49"/>
                  <a:gd name="T93" fmla="*/ 589285178 h 79"/>
                  <a:gd name="T94" fmla="*/ 446976235 w 49"/>
                  <a:gd name="T95" fmla="*/ 702569406 h 79"/>
                  <a:gd name="T96" fmla="*/ 446976235 w 49"/>
                  <a:gd name="T97" fmla="*/ 807881972 h 79"/>
                  <a:gd name="T98" fmla="*/ 322788522 w 49"/>
                  <a:gd name="T99" fmla="*/ 883869208 h 79"/>
                  <a:gd name="T100" fmla="*/ 385912072 w 49"/>
                  <a:gd name="T101" fmla="*/ 1178518581 h 79"/>
                  <a:gd name="T102" fmla="*/ 247451008 w 49"/>
                  <a:gd name="T103" fmla="*/ 1322679056 h 79"/>
                  <a:gd name="T104" fmla="*/ 247451008 w 49"/>
                  <a:gd name="T105" fmla="*/ 1435950651 h 79"/>
                  <a:gd name="T106" fmla="*/ 186750908 w 49"/>
                  <a:gd name="T107" fmla="*/ 1473165146 h 79"/>
                  <a:gd name="T108" fmla="*/ 186750908 w 49"/>
                  <a:gd name="T109" fmla="*/ 1549221000 h 79"/>
                  <a:gd name="T110" fmla="*/ 63014524 w 49"/>
                  <a:gd name="T111" fmla="*/ 1511950363 h 79"/>
                  <a:gd name="T112" fmla="*/ 0 w 49"/>
                  <a:gd name="T113" fmla="*/ 1549221000 h 79"/>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9"/>
                  <a:gd name="T172" fmla="*/ 0 h 79"/>
                  <a:gd name="T173" fmla="*/ 49 w 49"/>
                  <a:gd name="T174" fmla="*/ 79 h 79"/>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9" h="79">
                    <a:moveTo>
                      <a:pt x="0" y="42"/>
                    </a:moveTo>
                    <a:lnTo>
                      <a:pt x="10" y="71"/>
                    </a:lnTo>
                    <a:lnTo>
                      <a:pt x="10" y="72"/>
                    </a:lnTo>
                    <a:lnTo>
                      <a:pt x="10" y="73"/>
                    </a:lnTo>
                    <a:lnTo>
                      <a:pt x="12" y="75"/>
                    </a:lnTo>
                    <a:lnTo>
                      <a:pt x="13" y="75"/>
                    </a:lnTo>
                    <a:lnTo>
                      <a:pt x="13" y="76"/>
                    </a:lnTo>
                    <a:lnTo>
                      <a:pt x="13" y="77"/>
                    </a:lnTo>
                    <a:lnTo>
                      <a:pt x="14" y="79"/>
                    </a:lnTo>
                    <a:lnTo>
                      <a:pt x="15" y="79"/>
                    </a:lnTo>
                    <a:lnTo>
                      <a:pt x="15" y="77"/>
                    </a:lnTo>
                    <a:lnTo>
                      <a:pt x="15" y="75"/>
                    </a:lnTo>
                    <a:lnTo>
                      <a:pt x="16" y="73"/>
                    </a:lnTo>
                    <a:lnTo>
                      <a:pt x="17" y="70"/>
                    </a:lnTo>
                    <a:lnTo>
                      <a:pt x="18" y="68"/>
                    </a:lnTo>
                    <a:lnTo>
                      <a:pt x="18" y="67"/>
                    </a:lnTo>
                    <a:lnTo>
                      <a:pt x="17" y="65"/>
                    </a:lnTo>
                    <a:lnTo>
                      <a:pt x="20" y="63"/>
                    </a:lnTo>
                    <a:lnTo>
                      <a:pt x="21" y="63"/>
                    </a:lnTo>
                    <a:lnTo>
                      <a:pt x="21" y="64"/>
                    </a:lnTo>
                    <a:lnTo>
                      <a:pt x="22" y="65"/>
                    </a:lnTo>
                    <a:lnTo>
                      <a:pt x="22" y="64"/>
                    </a:lnTo>
                    <a:lnTo>
                      <a:pt x="22" y="63"/>
                    </a:lnTo>
                    <a:lnTo>
                      <a:pt x="22" y="62"/>
                    </a:lnTo>
                    <a:lnTo>
                      <a:pt x="25" y="62"/>
                    </a:lnTo>
                    <a:lnTo>
                      <a:pt x="26" y="61"/>
                    </a:lnTo>
                    <a:lnTo>
                      <a:pt x="26" y="60"/>
                    </a:lnTo>
                    <a:lnTo>
                      <a:pt x="26" y="59"/>
                    </a:lnTo>
                    <a:lnTo>
                      <a:pt x="27" y="59"/>
                    </a:lnTo>
                    <a:lnTo>
                      <a:pt x="28" y="58"/>
                    </a:lnTo>
                    <a:lnTo>
                      <a:pt x="29" y="58"/>
                    </a:lnTo>
                    <a:lnTo>
                      <a:pt x="29" y="56"/>
                    </a:lnTo>
                    <a:lnTo>
                      <a:pt x="29" y="54"/>
                    </a:lnTo>
                    <a:lnTo>
                      <a:pt x="31" y="52"/>
                    </a:lnTo>
                    <a:lnTo>
                      <a:pt x="31" y="51"/>
                    </a:lnTo>
                    <a:lnTo>
                      <a:pt x="33" y="52"/>
                    </a:lnTo>
                    <a:lnTo>
                      <a:pt x="34" y="51"/>
                    </a:lnTo>
                    <a:lnTo>
                      <a:pt x="34" y="50"/>
                    </a:lnTo>
                    <a:lnTo>
                      <a:pt x="35" y="49"/>
                    </a:lnTo>
                    <a:lnTo>
                      <a:pt x="36" y="49"/>
                    </a:lnTo>
                    <a:lnTo>
                      <a:pt x="37" y="47"/>
                    </a:lnTo>
                    <a:lnTo>
                      <a:pt x="39" y="47"/>
                    </a:lnTo>
                    <a:lnTo>
                      <a:pt x="40" y="48"/>
                    </a:lnTo>
                    <a:lnTo>
                      <a:pt x="42" y="45"/>
                    </a:lnTo>
                    <a:lnTo>
                      <a:pt x="43" y="44"/>
                    </a:lnTo>
                    <a:lnTo>
                      <a:pt x="46" y="42"/>
                    </a:lnTo>
                    <a:lnTo>
                      <a:pt x="46" y="41"/>
                    </a:lnTo>
                    <a:lnTo>
                      <a:pt x="47" y="40"/>
                    </a:lnTo>
                    <a:lnTo>
                      <a:pt x="48" y="40"/>
                    </a:lnTo>
                    <a:lnTo>
                      <a:pt x="49" y="40"/>
                    </a:lnTo>
                    <a:lnTo>
                      <a:pt x="49" y="38"/>
                    </a:lnTo>
                    <a:lnTo>
                      <a:pt x="49" y="37"/>
                    </a:lnTo>
                    <a:lnTo>
                      <a:pt x="48" y="37"/>
                    </a:lnTo>
                    <a:lnTo>
                      <a:pt x="47" y="36"/>
                    </a:lnTo>
                    <a:lnTo>
                      <a:pt x="48" y="35"/>
                    </a:lnTo>
                    <a:lnTo>
                      <a:pt x="48" y="34"/>
                    </a:lnTo>
                    <a:lnTo>
                      <a:pt x="47" y="32"/>
                    </a:lnTo>
                    <a:lnTo>
                      <a:pt x="46" y="31"/>
                    </a:lnTo>
                    <a:lnTo>
                      <a:pt x="45" y="31"/>
                    </a:lnTo>
                    <a:lnTo>
                      <a:pt x="45" y="32"/>
                    </a:lnTo>
                    <a:lnTo>
                      <a:pt x="43" y="32"/>
                    </a:lnTo>
                    <a:lnTo>
                      <a:pt x="42" y="32"/>
                    </a:lnTo>
                    <a:lnTo>
                      <a:pt x="41" y="28"/>
                    </a:lnTo>
                    <a:lnTo>
                      <a:pt x="42" y="27"/>
                    </a:lnTo>
                    <a:lnTo>
                      <a:pt x="41" y="26"/>
                    </a:lnTo>
                    <a:lnTo>
                      <a:pt x="40" y="26"/>
                    </a:lnTo>
                    <a:lnTo>
                      <a:pt x="38" y="26"/>
                    </a:lnTo>
                    <a:lnTo>
                      <a:pt x="37" y="26"/>
                    </a:lnTo>
                    <a:lnTo>
                      <a:pt x="36" y="25"/>
                    </a:lnTo>
                    <a:lnTo>
                      <a:pt x="36" y="23"/>
                    </a:lnTo>
                    <a:lnTo>
                      <a:pt x="35" y="22"/>
                    </a:lnTo>
                    <a:lnTo>
                      <a:pt x="29" y="3"/>
                    </a:lnTo>
                    <a:lnTo>
                      <a:pt x="24" y="0"/>
                    </a:lnTo>
                    <a:lnTo>
                      <a:pt x="23" y="0"/>
                    </a:lnTo>
                    <a:lnTo>
                      <a:pt x="22" y="0"/>
                    </a:lnTo>
                    <a:lnTo>
                      <a:pt x="21" y="1"/>
                    </a:lnTo>
                    <a:lnTo>
                      <a:pt x="21" y="2"/>
                    </a:lnTo>
                    <a:lnTo>
                      <a:pt x="20" y="2"/>
                    </a:lnTo>
                    <a:lnTo>
                      <a:pt x="18" y="2"/>
                    </a:lnTo>
                    <a:lnTo>
                      <a:pt x="16" y="5"/>
                    </a:lnTo>
                    <a:lnTo>
                      <a:pt x="15" y="5"/>
                    </a:lnTo>
                    <a:lnTo>
                      <a:pt x="14" y="4"/>
                    </a:lnTo>
                    <a:lnTo>
                      <a:pt x="14" y="2"/>
                    </a:lnTo>
                    <a:lnTo>
                      <a:pt x="14" y="1"/>
                    </a:lnTo>
                    <a:lnTo>
                      <a:pt x="13" y="1"/>
                    </a:lnTo>
                    <a:lnTo>
                      <a:pt x="11" y="2"/>
                    </a:lnTo>
                    <a:lnTo>
                      <a:pt x="6" y="16"/>
                    </a:lnTo>
                    <a:lnTo>
                      <a:pt x="6" y="19"/>
                    </a:lnTo>
                    <a:lnTo>
                      <a:pt x="7" y="19"/>
                    </a:lnTo>
                    <a:lnTo>
                      <a:pt x="7" y="21"/>
                    </a:lnTo>
                    <a:lnTo>
                      <a:pt x="7" y="22"/>
                    </a:lnTo>
                    <a:lnTo>
                      <a:pt x="6" y="23"/>
                    </a:lnTo>
                    <a:lnTo>
                      <a:pt x="5" y="24"/>
                    </a:lnTo>
                    <a:lnTo>
                      <a:pt x="7" y="30"/>
                    </a:lnTo>
                    <a:lnTo>
                      <a:pt x="6" y="32"/>
                    </a:lnTo>
                    <a:lnTo>
                      <a:pt x="6" y="33"/>
                    </a:lnTo>
                    <a:lnTo>
                      <a:pt x="4" y="36"/>
                    </a:lnTo>
                    <a:lnTo>
                      <a:pt x="4" y="37"/>
                    </a:lnTo>
                    <a:lnTo>
                      <a:pt x="4" y="39"/>
                    </a:lnTo>
                    <a:lnTo>
                      <a:pt x="4" y="40"/>
                    </a:lnTo>
                    <a:lnTo>
                      <a:pt x="3" y="40"/>
                    </a:lnTo>
                    <a:lnTo>
                      <a:pt x="3" y="41"/>
                    </a:lnTo>
                    <a:lnTo>
                      <a:pt x="3" y="42"/>
                    </a:lnTo>
                    <a:lnTo>
                      <a:pt x="2" y="42"/>
                    </a:lnTo>
                    <a:lnTo>
                      <a:pt x="1" y="41"/>
                    </a:lnTo>
                    <a:lnTo>
                      <a:pt x="0" y="42"/>
                    </a:lnTo>
                    <a:close/>
                  </a:path>
                </a:pathLst>
              </a:custGeom>
              <a:solidFill>
                <a:srgbClr val="ED4213"/>
              </a:solidFill>
              <a:ln w="12700" cmpd="sng">
                <a:solidFill>
                  <a:schemeClr val="tx1"/>
                </a:solidFill>
                <a:prstDash val="solid"/>
                <a:round/>
                <a:headEnd/>
                <a:tailEnd/>
              </a:ln>
            </p:spPr>
            <p:txBody>
              <a:bodyPr/>
              <a:lstStyle/>
              <a:p>
                <a:endParaRPr lang="en-US"/>
              </a:p>
            </p:txBody>
          </p:sp>
          <p:grpSp>
            <p:nvGrpSpPr>
              <p:cNvPr id="45155" name="Group 95"/>
              <p:cNvGrpSpPr>
                <a:grpSpLocks/>
              </p:cNvGrpSpPr>
              <p:nvPr/>
            </p:nvGrpSpPr>
            <p:grpSpPr bwMode="auto">
              <a:xfrm>
                <a:off x="728" y="1155"/>
                <a:ext cx="4276" cy="2169"/>
                <a:chOff x="728" y="1155"/>
                <a:chExt cx="4276" cy="2169"/>
              </a:xfrm>
            </p:grpSpPr>
            <p:sp>
              <p:nvSpPr>
                <p:cNvPr id="45156" name="Freeform 96"/>
                <p:cNvSpPr>
                  <a:spLocks/>
                </p:cNvSpPr>
                <p:nvPr/>
              </p:nvSpPr>
              <p:spPr bwMode="auto">
                <a:xfrm>
                  <a:off x="1989" y="1155"/>
                  <a:ext cx="415" cy="634"/>
                </a:xfrm>
                <a:custGeom>
                  <a:avLst/>
                  <a:gdLst>
                    <a:gd name="T0" fmla="*/ 447684862 w 81"/>
                    <a:gd name="T1" fmla="*/ 2147483647 h 130"/>
                    <a:gd name="T2" fmla="*/ 510898294 w 81"/>
                    <a:gd name="T3" fmla="*/ 2147483647 h 130"/>
                    <a:gd name="T4" fmla="*/ 574006142 w 81"/>
                    <a:gd name="T5" fmla="*/ 2147483647 h 130"/>
                    <a:gd name="T6" fmla="*/ 574006142 w 81"/>
                    <a:gd name="T7" fmla="*/ 2147483647 h 130"/>
                    <a:gd name="T8" fmla="*/ 386997909 w 81"/>
                    <a:gd name="T9" fmla="*/ 2147483647 h 130"/>
                    <a:gd name="T10" fmla="*/ 634798680 w 81"/>
                    <a:gd name="T11" fmla="*/ 2147483647 h 130"/>
                    <a:gd name="T12" fmla="*/ 834212889 w 81"/>
                    <a:gd name="T13" fmla="*/ 2147483647 h 130"/>
                    <a:gd name="T14" fmla="*/ 897790291 w 81"/>
                    <a:gd name="T15" fmla="*/ 2147483647 h 130"/>
                    <a:gd name="T16" fmla="*/ 1272453379 w 81"/>
                    <a:gd name="T17" fmla="*/ 2002319162 h 130"/>
                    <a:gd name="T18" fmla="*/ 1084886730 w 81"/>
                    <a:gd name="T19" fmla="*/ 1963285069 h 130"/>
                    <a:gd name="T20" fmla="*/ 1021778882 w 81"/>
                    <a:gd name="T21" fmla="*/ 1857370522 h 130"/>
                    <a:gd name="T22" fmla="*/ 1021778882 w 81"/>
                    <a:gd name="T23" fmla="*/ 1743393216 h 130"/>
                    <a:gd name="T24" fmla="*/ 1021778882 w 81"/>
                    <a:gd name="T25" fmla="*/ 1666944322 h 130"/>
                    <a:gd name="T26" fmla="*/ 1021778882 w 81"/>
                    <a:gd name="T27" fmla="*/ 1598111228 h 130"/>
                    <a:gd name="T28" fmla="*/ 1656576743 w 81"/>
                    <a:gd name="T29" fmla="*/ 0 h 130"/>
                    <a:gd name="T30" fmla="*/ 2147483647 w 81"/>
                    <a:gd name="T31" fmla="*/ 708539964 h 130"/>
                    <a:gd name="T32" fmla="*/ 2147483647 w 81"/>
                    <a:gd name="T33" fmla="*/ 966090697 h 130"/>
                    <a:gd name="T34" fmla="*/ 2147483647 w 81"/>
                    <a:gd name="T35" fmla="*/ 1073633277 h 130"/>
                    <a:gd name="T36" fmla="*/ 2147483647 w 81"/>
                    <a:gd name="T37" fmla="*/ 1148508447 h 130"/>
                    <a:gd name="T38" fmla="*/ 2147483647 w 81"/>
                    <a:gd name="T39" fmla="*/ 1446799025 h 130"/>
                    <a:gd name="T40" fmla="*/ 2147483647 w 81"/>
                    <a:gd name="T41" fmla="*/ 1598111228 h 130"/>
                    <a:gd name="T42" fmla="*/ 2147483647 w 81"/>
                    <a:gd name="T43" fmla="*/ 1666944322 h 130"/>
                    <a:gd name="T44" fmla="*/ 2147483647 w 81"/>
                    <a:gd name="T45" fmla="*/ 1704349134 h 130"/>
                    <a:gd name="T46" fmla="*/ 2147483647 w 81"/>
                    <a:gd name="T47" fmla="*/ 1933819416 h 130"/>
                    <a:gd name="T48" fmla="*/ 2147483647 w 81"/>
                    <a:gd name="T49" fmla="*/ 2077193708 h 130"/>
                    <a:gd name="T50" fmla="*/ 2147483647 w 81"/>
                    <a:gd name="T51" fmla="*/ 2116240286 h 130"/>
                    <a:gd name="T52" fmla="*/ 2147483647 w 81"/>
                    <a:gd name="T53" fmla="*/ 2147483647 h 130"/>
                    <a:gd name="T54" fmla="*/ 2147483647 w 81"/>
                    <a:gd name="T55" fmla="*/ 2147483647 h 130"/>
                    <a:gd name="T56" fmla="*/ 2147483647 w 81"/>
                    <a:gd name="T57" fmla="*/ 2147483647 h 130"/>
                    <a:gd name="T58" fmla="*/ 2147483647 w 81"/>
                    <a:gd name="T59" fmla="*/ 2147483647 h 130"/>
                    <a:gd name="T60" fmla="*/ 2147483647 w 81"/>
                    <a:gd name="T61" fmla="*/ 2147483647 h 130"/>
                    <a:gd name="T62" fmla="*/ 2147483647 w 81"/>
                    <a:gd name="T63" fmla="*/ 2147483647 h 130"/>
                    <a:gd name="T64" fmla="*/ 2147483647 w 81"/>
                    <a:gd name="T65" fmla="*/ 2147483647 h 130"/>
                    <a:gd name="T66" fmla="*/ 2147483647 w 81"/>
                    <a:gd name="T67" fmla="*/ 2147483647 h 130"/>
                    <a:gd name="T68" fmla="*/ 2147483647 w 81"/>
                    <a:gd name="T69" fmla="*/ 2147483647 h 130"/>
                    <a:gd name="T70" fmla="*/ 2147483647 w 81"/>
                    <a:gd name="T71" fmla="*/ 2147483647 h 130"/>
                    <a:gd name="T72" fmla="*/ 2147483647 w 81"/>
                    <a:gd name="T73" fmla="*/ 2147483647 h 130"/>
                    <a:gd name="T74" fmla="*/ 2147483647 w 81"/>
                    <a:gd name="T75" fmla="*/ 2147483647 h 130"/>
                    <a:gd name="T76" fmla="*/ 2147483647 w 81"/>
                    <a:gd name="T77" fmla="*/ 2147483647 h 130"/>
                    <a:gd name="T78" fmla="*/ 2147483647 w 81"/>
                    <a:gd name="T79" fmla="*/ 2147483647 h 130"/>
                    <a:gd name="T80" fmla="*/ 2147483647 w 81"/>
                    <a:gd name="T81" fmla="*/ 2147483647 h 130"/>
                    <a:gd name="T82" fmla="*/ 2147483647 w 81"/>
                    <a:gd name="T83" fmla="*/ 2147483647 h 130"/>
                    <a:gd name="T84" fmla="*/ 2147483647 w 81"/>
                    <a:gd name="T85" fmla="*/ 2147483647 h 130"/>
                    <a:gd name="T86" fmla="*/ 2147483647 w 81"/>
                    <a:gd name="T87" fmla="*/ 2147483647 h 130"/>
                    <a:gd name="T88" fmla="*/ 2147483647 w 81"/>
                    <a:gd name="T89" fmla="*/ 2147483647 h 130"/>
                    <a:gd name="T90" fmla="*/ 2147483647 w 81"/>
                    <a:gd name="T91" fmla="*/ 2147483647 h 130"/>
                    <a:gd name="T92" fmla="*/ 2147483647 w 81"/>
                    <a:gd name="T93" fmla="*/ 2147483647 h 130"/>
                    <a:gd name="T94" fmla="*/ 2147483647 w 81"/>
                    <a:gd name="T95" fmla="*/ 2147483647 h 130"/>
                    <a:gd name="T96" fmla="*/ 0 w 81"/>
                    <a:gd name="T97" fmla="*/ 2147483647 h 13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81"/>
                    <a:gd name="T148" fmla="*/ 0 h 130"/>
                    <a:gd name="T149" fmla="*/ 81 w 81"/>
                    <a:gd name="T150" fmla="*/ 130 h 13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81" h="130">
                      <a:moveTo>
                        <a:pt x="0" y="116"/>
                      </a:moveTo>
                      <a:lnTo>
                        <a:pt x="7" y="86"/>
                      </a:lnTo>
                      <a:lnTo>
                        <a:pt x="8" y="84"/>
                      </a:lnTo>
                      <a:lnTo>
                        <a:pt x="8" y="82"/>
                      </a:lnTo>
                      <a:lnTo>
                        <a:pt x="9" y="82"/>
                      </a:lnTo>
                      <a:lnTo>
                        <a:pt x="9" y="81"/>
                      </a:lnTo>
                      <a:lnTo>
                        <a:pt x="10" y="80"/>
                      </a:lnTo>
                      <a:lnTo>
                        <a:pt x="9" y="79"/>
                      </a:lnTo>
                      <a:lnTo>
                        <a:pt x="7" y="78"/>
                      </a:lnTo>
                      <a:lnTo>
                        <a:pt x="6" y="77"/>
                      </a:lnTo>
                      <a:lnTo>
                        <a:pt x="7" y="75"/>
                      </a:lnTo>
                      <a:lnTo>
                        <a:pt x="10" y="70"/>
                      </a:lnTo>
                      <a:lnTo>
                        <a:pt x="12" y="69"/>
                      </a:lnTo>
                      <a:lnTo>
                        <a:pt x="13" y="68"/>
                      </a:lnTo>
                      <a:lnTo>
                        <a:pt x="13" y="67"/>
                      </a:lnTo>
                      <a:lnTo>
                        <a:pt x="14" y="66"/>
                      </a:lnTo>
                      <a:lnTo>
                        <a:pt x="20" y="57"/>
                      </a:lnTo>
                      <a:lnTo>
                        <a:pt x="20" y="54"/>
                      </a:lnTo>
                      <a:lnTo>
                        <a:pt x="19" y="53"/>
                      </a:lnTo>
                      <a:lnTo>
                        <a:pt x="17" y="53"/>
                      </a:lnTo>
                      <a:lnTo>
                        <a:pt x="16" y="51"/>
                      </a:lnTo>
                      <a:lnTo>
                        <a:pt x="16" y="50"/>
                      </a:lnTo>
                      <a:lnTo>
                        <a:pt x="16" y="48"/>
                      </a:lnTo>
                      <a:lnTo>
                        <a:pt x="16" y="47"/>
                      </a:lnTo>
                      <a:lnTo>
                        <a:pt x="17" y="46"/>
                      </a:lnTo>
                      <a:lnTo>
                        <a:pt x="16" y="45"/>
                      </a:lnTo>
                      <a:lnTo>
                        <a:pt x="16" y="43"/>
                      </a:lnTo>
                      <a:lnTo>
                        <a:pt x="26" y="0"/>
                      </a:lnTo>
                      <a:lnTo>
                        <a:pt x="37" y="3"/>
                      </a:lnTo>
                      <a:lnTo>
                        <a:pt x="34" y="19"/>
                      </a:lnTo>
                      <a:lnTo>
                        <a:pt x="36" y="23"/>
                      </a:lnTo>
                      <a:lnTo>
                        <a:pt x="36" y="26"/>
                      </a:lnTo>
                      <a:lnTo>
                        <a:pt x="36" y="28"/>
                      </a:lnTo>
                      <a:lnTo>
                        <a:pt x="35" y="29"/>
                      </a:lnTo>
                      <a:lnTo>
                        <a:pt x="36" y="30"/>
                      </a:lnTo>
                      <a:lnTo>
                        <a:pt x="37" y="31"/>
                      </a:lnTo>
                      <a:lnTo>
                        <a:pt x="40" y="34"/>
                      </a:lnTo>
                      <a:lnTo>
                        <a:pt x="42" y="39"/>
                      </a:lnTo>
                      <a:lnTo>
                        <a:pt x="42" y="41"/>
                      </a:lnTo>
                      <a:lnTo>
                        <a:pt x="43" y="43"/>
                      </a:lnTo>
                      <a:lnTo>
                        <a:pt x="45" y="43"/>
                      </a:lnTo>
                      <a:lnTo>
                        <a:pt x="45" y="45"/>
                      </a:lnTo>
                      <a:lnTo>
                        <a:pt x="48" y="45"/>
                      </a:lnTo>
                      <a:lnTo>
                        <a:pt x="49" y="46"/>
                      </a:lnTo>
                      <a:lnTo>
                        <a:pt x="46" y="51"/>
                      </a:lnTo>
                      <a:lnTo>
                        <a:pt x="46" y="52"/>
                      </a:lnTo>
                      <a:lnTo>
                        <a:pt x="45" y="53"/>
                      </a:lnTo>
                      <a:lnTo>
                        <a:pt x="45" y="56"/>
                      </a:lnTo>
                      <a:lnTo>
                        <a:pt x="45" y="57"/>
                      </a:lnTo>
                      <a:lnTo>
                        <a:pt x="43" y="59"/>
                      </a:lnTo>
                      <a:lnTo>
                        <a:pt x="43" y="60"/>
                      </a:lnTo>
                      <a:lnTo>
                        <a:pt x="43" y="61"/>
                      </a:lnTo>
                      <a:lnTo>
                        <a:pt x="43" y="62"/>
                      </a:lnTo>
                      <a:lnTo>
                        <a:pt x="45" y="65"/>
                      </a:lnTo>
                      <a:lnTo>
                        <a:pt x="46" y="65"/>
                      </a:lnTo>
                      <a:lnTo>
                        <a:pt x="49" y="62"/>
                      </a:lnTo>
                      <a:lnTo>
                        <a:pt x="50" y="61"/>
                      </a:lnTo>
                      <a:lnTo>
                        <a:pt x="50" y="62"/>
                      </a:lnTo>
                      <a:lnTo>
                        <a:pt x="51" y="63"/>
                      </a:lnTo>
                      <a:lnTo>
                        <a:pt x="52" y="64"/>
                      </a:lnTo>
                      <a:lnTo>
                        <a:pt x="52" y="66"/>
                      </a:lnTo>
                      <a:lnTo>
                        <a:pt x="52" y="69"/>
                      </a:lnTo>
                      <a:lnTo>
                        <a:pt x="52" y="72"/>
                      </a:lnTo>
                      <a:lnTo>
                        <a:pt x="54" y="74"/>
                      </a:lnTo>
                      <a:lnTo>
                        <a:pt x="54" y="75"/>
                      </a:lnTo>
                      <a:lnTo>
                        <a:pt x="53" y="76"/>
                      </a:lnTo>
                      <a:lnTo>
                        <a:pt x="54" y="78"/>
                      </a:lnTo>
                      <a:lnTo>
                        <a:pt x="56" y="78"/>
                      </a:lnTo>
                      <a:lnTo>
                        <a:pt x="57" y="80"/>
                      </a:lnTo>
                      <a:lnTo>
                        <a:pt x="57" y="81"/>
                      </a:lnTo>
                      <a:lnTo>
                        <a:pt x="57" y="83"/>
                      </a:lnTo>
                      <a:lnTo>
                        <a:pt x="57" y="84"/>
                      </a:lnTo>
                      <a:lnTo>
                        <a:pt x="58" y="86"/>
                      </a:lnTo>
                      <a:lnTo>
                        <a:pt x="59" y="87"/>
                      </a:lnTo>
                      <a:lnTo>
                        <a:pt x="60" y="85"/>
                      </a:lnTo>
                      <a:lnTo>
                        <a:pt x="61" y="84"/>
                      </a:lnTo>
                      <a:lnTo>
                        <a:pt x="63" y="85"/>
                      </a:lnTo>
                      <a:lnTo>
                        <a:pt x="65" y="86"/>
                      </a:lnTo>
                      <a:lnTo>
                        <a:pt x="66" y="85"/>
                      </a:lnTo>
                      <a:lnTo>
                        <a:pt x="67" y="84"/>
                      </a:lnTo>
                      <a:lnTo>
                        <a:pt x="67" y="85"/>
                      </a:lnTo>
                      <a:lnTo>
                        <a:pt x="71" y="85"/>
                      </a:lnTo>
                      <a:lnTo>
                        <a:pt x="72" y="86"/>
                      </a:lnTo>
                      <a:lnTo>
                        <a:pt x="73" y="86"/>
                      </a:lnTo>
                      <a:lnTo>
                        <a:pt x="76" y="86"/>
                      </a:lnTo>
                      <a:lnTo>
                        <a:pt x="76" y="84"/>
                      </a:lnTo>
                      <a:lnTo>
                        <a:pt x="77" y="83"/>
                      </a:lnTo>
                      <a:lnTo>
                        <a:pt x="79" y="85"/>
                      </a:lnTo>
                      <a:lnTo>
                        <a:pt x="79" y="87"/>
                      </a:lnTo>
                      <a:lnTo>
                        <a:pt x="81" y="88"/>
                      </a:lnTo>
                      <a:lnTo>
                        <a:pt x="75" y="130"/>
                      </a:lnTo>
                      <a:lnTo>
                        <a:pt x="74" y="130"/>
                      </a:lnTo>
                      <a:lnTo>
                        <a:pt x="37" y="124"/>
                      </a:lnTo>
                      <a:lnTo>
                        <a:pt x="0" y="116"/>
                      </a:lnTo>
                      <a:close/>
                    </a:path>
                  </a:pathLst>
                </a:custGeom>
                <a:solidFill>
                  <a:srgbClr val="FFC66D"/>
                </a:solidFill>
                <a:ln w="12700" cmpd="sng">
                  <a:solidFill>
                    <a:schemeClr val="tx1"/>
                  </a:solidFill>
                  <a:prstDash val="solid"/>
                  <a:round/>
                  <a:headEnd/>
                  <a:tailEnd/>
                </a:ln>
              </p:spPr>
              <p:txBody>
                <a:bodyPr/>
                <a:lstStyle/>
                <a:p>
                  <a:endParaRPr lang="en-US"/>
                </a:p>
              </p:txBody>
            </p:sp>
            <p:sp>
              <p:nvSpPr>
                <p:cNvPr id="45157" name="Freeform 97"/>
                <p:cNvSpPr>
                  <a:spLocks/>
                </p:cNvSpPr>
                <p:nvPr/>
              </p:nvSpPr>
              <p:spPr bwMode="auto">
                <a:xfrm>
                  <a:off x="2164" y="1170"/>
                  <a:ext cx="706" cy="424"/>
                </a:xfrm>
                <a:custGeom>
                  <a:avLst/>
                  <a:gdLst>
                    <a:gd name="T0" fmla="*/ 2147483647 w 138"/>
                    <a:gd name="T1" fmla="*/ 2147483647 h 87"/>
                    <a:gd name="T2" fmla="*/ 2147483647 w 138"/>
                    <a:gd name="T3" fmla="*/ 2147483647 h 87"/>
                    <a:gd name="T4" fmla="*/ 2147483647 w 138"/>
                    <a:gd name="T5" fmla="*/ 2147483647 h 87"/>
                    <a:gd name="T6" fmla="*/ 2147483647 w 138"/>
                    <a:gd name="T7" fmla="*/ 2147483647 h 87"/>
                    <a:gd name="T8" fmla="*/ 2147483647 w 138"/>
                    <a:gd name="T9" fmla="*/ 2147483647 h 87"/>
                    <a:gd name="T10" fmla="*/ 2076432421 w 138"/>
                    <a:gd name="T11" fmla="*/ 2147483647 h 87"/>
                    <a:gd name="T12" fmla="*/ 2014056264 w 138"/>
                    <a:gd name="T13" fmla="*/ 2147483647 h 87"/>
                    <a:gd name="T14" fmla="*/ 1817397247 w 138"/>
                    <a:gd name="T15" fmla="*/ 2147483647 h 87"/>
                    <a:gd name="T16" fmla="*/ 1632496543 w 138"/>
                    <a:gd name="T17" fmla="*/ 2147483647 h 87"/>
                    <a:gd name="T18" fmla="*/ 1510041409 w 138"/>
                    <a:gd name="T19" fmla="*/ 2147483647 h 87"/>
                    <a:gd name="T20" fmla="*/ 1449963741 w 138"/>
                    <a:gd name="T21" fmla="*/ 2147483647 h 87"/>
                    <a:gd name="T22" fmla="*/ 1449963741 w 138"/>
                    <a:gd name="T23" fmla="*/ 2147483647 h 87"/>
                    <a:gd name="T24" fmla="*/ 1253386907 w 138"/>
                    <a:gd name="T25" fmla="*/ 2147483647 h 87"/>
                    <a:gd name="T26" fmla="*/ 1253386907 w 138"/>
                    <a:gd name="T27" fmla="*/ 2147483647 h 87"/>
                    <a:gd name="T28" fmla="*/ 1130845334 w 138"/>
                    <a:gd name="T29" fmla="*/ 2147483647 h 87"/>
                    <a:gd name="T30" fmla="*/ 1130845334 w 138"/>
                    <a:gd name="T31" fmla="*/ 2147483647 h 87"/>
                    <a:gd name="T32" fmla="*/ 1068490787 w 138"/>
                    <a:gd name="T33" fmla="*/ 2147483647 h 87"/>
                    <a:gd name="T34" fmla="*/ 1008409190 w 138"/>
                    <a:gd name="T35" fmla="*/ 2147483647 h 87"/>
                    <a:gd name="T36" fmla="*/ 946035653 w 138"/>
                    <a:gd name="T37" fmla="*/ 2147483647 h 87"/>
                    <a:gd name="T38" fmla="*/ 686550767 w 138"/>
                    <a:gd name="T39" fmla="*/ 2147483647 h 87"/>
                    <a:gd name="T40" fmla="*/ 564005593 w 138"/>
                    <a:gd name="T41" fmla="*/ 2138967938 h 87"/>
                    <a:gd name="T42" fmla="*/ 564005593 w 138"/>
                    <a:gd name="T43" fmla="*/ 2062886106 h 87"/>
                    <a:gd name="T44" fmla="*/ 686550767 w 138"/>
                    <a:gd name="T45" fmla="*/ 1949584924 h 87"/>
                    <a:gd name="T46" fmla="*/ 686550767 w 138"/>
                    <a:gd name="T47" fmla="*/ 1844251119 h 87"/>
                    <a:gd name="T48" fmla="*/ 748924796 w 138"/>
                    <a:gd name="T49" fmla="*/ 1768240402 h 87"/>
                    <a:gd name="T50" fmla="*/ 883571747 w 138"/>
                    <a:gd name="T51" fmla="*/ 1549550519 h 87"/>
                    <a:gd name="T52" fmla="*/ 686550767 w 138"/>
                    <a:gd name="T53" fmla="*/ 1473536060 h 87"/>
                    <a:gd name="T54" fmla="*/ 504015674 w 138"/>
                    <a:gd name="T55" fmla="*/ 1399026244 h 87"/>
                    <a:gd name="T56" fmla="*/ 381473118 w 138"/>
                    <a:gd name="T57" fmla="*/ 1141544683 h 87"/>
                    <a:gd name="T58" fmla="*/ 122454520 w 138"/>
                    <a:gd name="T59" fmla="*/ 997423254 h 87"/>
                    <a:gd name="T60" fmla="*/ 122454520 w 138"/>
                    <a:gd name="T61" fmla="*/ 922910320 h 87"/>
                    <a:gd name="T62" fmla="*/ 122454520 w 138"/>
                    <a:gd name="T63" fmla="*/ 733608403 h 87"/>
                    <a:gd name="T64" fmla="*/ 184919285 w 138"/>
                    <a:gd name="T65" fmla="*/ 0 h 87"/>
                    <a:gd name="T66" fmla="*/ 2147483647 w 138"/>
                    <a:gd name="T67" fmla="*/ 294701613 h 87"/>
                    <a:gd name="T68" fmla="*/ 2147483647 w 138"/>
                    <a:gd name="T69" fmla="*/ 702707683 h 87"/>
                    <a:gd name="T70" fmla="*/ 2147483647 w 138"/>
                    <a:gd name="T71" fmla="*/ 2147483647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38"/>
                    <a:gd name="T109" fmla="*/ 0 h 87"/>
                    <a:gd name="T110" fmla="*/ 138 w 138"/>
                    <a:gd name="T111" fmla="*/ 87 h 87"/>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38" h="87">
                      <a:moveTo>
                        <a:pt x="132" y="87"/>
                      </a:moveTo>
                      <a:lnTo>
                        <a:pt x="48" y="77"/>
                      </a:lnTo>
                      <a:lnTo>
                        <a:pt x="47" y="85"/>
                      </a:lnTo>
                      <a:lnTo>
                        <a:pt x="45" y="84"/>
                      </a:lnTo>
                      <a:lnTo>
                        <a:pt x="45" y="82"/>
                      </a:lnTo>
                      <a:lnTo>
                        <a:pt x="43" y="80"/>
                      </a:lnTo>
                      <a:lnTo>
                        <a:pt x="42" y="81"/>
                      </a:lnTo>
                      <a:lnTo>
                        <a:pt x="42" y="83"/>
                      </a:lnTo>
                      <a:lnTo>
                        <a:pt x="39" y="83"/>
                      </a:lnTo>
                      <a:lnTo>
                        <a:pt x="38" y="83"/>
                      </a:lnTo>
                      <a:lnTo>
                        <a:pt x="37" y="82"/>
                      </a:lnTo>
                      <a:lnTo>
                        <a:pt x="33" y="82"/>
                      </a:lnTo>
                      <a:lnTo>
                        <a:pt x="33" y="81"/>
                      </a:lnTo>
                      <a:lnTo>
                        <a:pt x="32" y="82"/>
                      </a:lnTo>
                      <a:lnTo>
                        <a:pt x="31" y="83"/>
                      </a:lnTo>
                      <a:lnTo>
                        <a:pt x="29" y="82"/>
                      </a:lnTo>
                      <a:lnTo>
                        <a:pt x="27" y="81"/>
                      </a:lnTo>
                      <a:lnTo>
                        <a:pt x="26" y="82"/>
                      </a:lnTo>
                      <a:lnTo>
                        <a:pt x="25" y="84"/>
                      </a:lnTo>
                      <a:lnTo>
                        <a:pt x="24" y="83"/>
                      </a:lnTo>
                      <a:lnTo>
                        <a:pt x="23" y="81"/>
                      </a:lnTo>
                      <a:lnTo>
                        <a:pt x="23" y="80"/>
                      </a:lnTo>
                      <a:lnTo>
                        <a:pt x="23" y="78"/>
                      </a:lnTo>
                      <a:lnTo>
                        <a:pt x="23" y="77"/>
                      </a:lnTo>
                      <a:lnTo>
                        <a:pt x="22" y="75"/>
                      </a:lnTo>
                      <a:lnTo>
                        <a:pt x="20" y="75"/>
                      </a:lnTo>
                      <a:lnTo>
                        <a:pt x="19" y="73"/>
                      </a:lnTo>
                      <a:lnTo>
                        <a:pt x="20" y="72"/>
                      </a:lnTo>
                      <a:lnTo>
                        <a:pt x="20" y="71"/>
                      </a:lnTo>
                      <a:lnTo>
                        <a:pt x="18" y="69"/>
                      </a:lnTo>
                      <a:lnTo>
                        <a:pt x="18" y="66"/>
                      </a:lnTo>
                      <a:lnTo>
                        <a:pt x="18" y="63"/>
                      </a:lnTo>
                      <a:lnTo>
                        <a:pt x="18" y="61"/>
                      </a:lnTo>
                      <a:lnTo>
                        <a:pt x="17" y="60"/>
                      </a:lnTo>
                      <a:lnTo>
                        <a:pt x="16" y="59"/>
                      </a:lnTo>
                      <a:lnTo>
                        <a:pt x="16" y="58"/>
                      </a:lnTo>
                      <a:lnTo>
                        <a:pt x="15" y="59"/>
                      </a:lnTo>
                      <a:lnTo>
                        <a:pt x="12" y="62"/>
                      </a:lnTo>
                      <a:lnTo>
                        <a:pt x="11" y="62"/>
                      </a:lnTo>
                      <a:lnTo>
                        <a:pt x="9" y="59"/>
                      </a:lnTo>
                      <a:lnTo>
                        <a:pt x="9" y="58"/>
                      </a:lnTo>
                      <a:lnTo>
                        <a:pt x="9" y="57"/>
                      </a:lnTo>
                      <a:lnTo>
                        <a:pt x="9" y="56"/>
                      </a:lnTo>
                      <a:lnTo>
                        <a:pt x="11" y="54"/>
                      </a:lnTo>
                      <a:lnTo>
                        <a:pt x="11" y="53"/>
                      </a:lnTo>
                      <a:lnTo>
                        <a:pt x="11" y="50"/>
                      </a:lnTo>
                      <a:lnTo>
                        <a:pt x="12" y="49"/>
                      </a:lnTo>
                      <a:lnTo>
                        <a:pt x="12" y="48"/>
                      </a:lnTo>
                      <a:lnTo>
                        <a:pt x="15" y="43"/>
                      </a:lnTo>
                      <a:lnTo>
                        <a:pt x="14" y="42"/>
                      </a:lnTo>
                      <a:lnTo>
                        <a:pt x="11" y="42"/>
                      </a:lnTo>
                      <a:lnTo>
                        <a:pt x="11" y="40"/>
                      </a:lnTo>
                      <a:lnTo>
                        <a:pt x="9" y="40"/>
                      </a:lnTo>
                      <a:lnTo>
                        <a:pt x="8" y="38"/>
                      </a:lnTo>
                      <a:lnTo>
                        <a:pt x="8" y="36"/>
                      </a:lnTo>
                      <a:lnTo>
                        <a:pt x="6" y="31"/>
                      </a:lnTo>
                      <a:lnTo>
                        <a:pt x="3" y="28"/>
                      </a:lnTo>
                      <a:lnTo>
                        <a:pt x="2" y="27"/>
                      </a:lnTo>
                      <a:lnTo>
                        <a:pt x="1" y="26"/>
                      </a:lnTo>
                      <a:lnTo>
                        <a:pt x="2" y="25"/>
                      </a:lnTo>
                      <a:lnTo>
                        <a:pt x="2" y="23"/>
                      </a:lnTo>
                      <a:lnTo>
                        <a:pt x="2" y="20"/>
                      </a:lnTo>
                      <a:lnTo>
                        <a:pt x="0" y="16"/>
                      </a:lnTo>
                      <a:lnTo>
                        <a:pt x="3" y="0"/>
                      </a:lnTo>
                      <a:lnTo>
                        <a:pt x="15" y="2"/>
                      </a:lnTo>
                      <a:lnTo>
                        <a:pt x="49" y="8"/>
                      </a:lnTo>
                      <a:lnTo>
                        <a:pt x="84" y="13"/>
                      </a:lnTo>
                      <a:lnTo>
                        <a:pt x="138" y="19"/>
                      </a:lnTo>
                      <a:lnTo>
                        <a:pt x="133" y="70"/>
                      </a:lnTo>
                      <a:lnTo>
                        <a:pt x="132" y="87"/>
                      </a:lnTo>
                      <a:close/>
                    </a:path>
                  </a:pathLst>
                </a:custGeom>
                <a:solidFill>
                  <a:srgbClr val="FFC66D"/>
                </a:solidFill>
                <a:ln w="12700" cmpd="sng">
                  <a:solidFill>
                    <a:schemeClr val="tx1"/>
                  </a:solidFill>
                  <a:prstDash val="solid"/>
                  <a:round/>
                  <a:headEnd/>
                  <a:tailEnd/>
                </a:ln>
              </p:spPr>
              <p:txBody>
                <a:bodyPr/>
                <a:lstStyle/>
                <a:p>
                  <a:endParaRPr lang="en-US"/>
                </a:p>
              </p:txBody>
            </p:sp>
            <p:sp>
              <p:nvSpPr>
                <p:cNvPr id="45158" name="Freeform 98"/>
                <p:cNvSpPr>
                  <a:spLocks/>
                </p:cNvSpPr>
                <p:nvPr/>
              </p:nvSpPr>
              <p:spPr bwMode="auto">
                <a:xfrm>
                  <a:off x="2844" y="1262"/>
                  <a:ext cx="456" cy="269"/>
                </a:xfrm>
                <a:custGeom>
                  <a:avLst/>
                  <a:gdLst>
                    <a:gd name="T0" fmla="*/ 0 w 89"/>
                    <a:gd name="T1" fmla="*/ 1950486492 h 55"/>
                    <a:gd name="T2" fmla="*/ 323383120 w 89"/>
                    <a:gd name="T3" fmla="*/ 0 h 55"/>
                    <a:gd name="T4" fmla="*/ 2147483647 w 89"/>
                    <a:gd name="T5" fmla="*/ 116894143 h 55"/>
                    <a:gd name="T6" fmla="*/ 2147483647 w 89"/>
                    <a:gd name="T7" fmla="*/ 156850120 h 55"/>
                    <a:gd name="T8" fmla="*/ 2147483647 w 89"/>
                    <a:gd name="T9" fmla="*/ 187318558 h 55"/>
                    <a:gd name="T10" fmla="*/ 2147483647 w 89"/>
                    <a:gd name="T11" fmla="*/ 344443390 h 55"/>
                    <a:gd name="T12" fmla="*/ 2147483647 w 89"/>
                    <a:gd name="T13" fmla="*/ 384410480 h 55"/>
                    <a:gd name="T14" fmla="*/ 2147483647 w 89"/>
                    <a:gd name="T15" fmla="*/ 501293314 h 55"/>
                    <a:gd name="T16" fmla="*/ 2147483647 w 89"/>
                    <a:gd name="T17" fmla="*/ 688611950 h 55"/>
                    <a:gd name="T18" fmla="*/ 2147483647 w 89"/>
                    <a:gd name="T19" fmla="*/ 877531517 h 55"/>
                    <a:gd name="T20" fmla="*/ 2147483647 w 89"/>
                    <a:gd name="T21" fmla="*/ 956058993 h 55"/>
                    <a:gd name="T22" fmla="*/ 2147483647 w 89"/>
                    <a:gd name="T23" fmla="*/ 1151549436 h 55"/>
                    <a:gd name="T24" fmla="*/ 2147483647 w 89"/>
                    <a:gd name="T25" fmla="*/ 1457351525 h 55"/>
                    <a:gd name="T26" fmla="*/ 2147483647 w 89"/>
                    <a:gd name="T27" fmla="*/ 1535617317 h 55"/>
                    <a:gd name="T28" fmla="*/ 2147483647 w 89"/>
                    <a:gd name="T29" fmla="*/ 1644671569 h 55"/>
                    <a:gd name="T30" fmla="*/ 2147483647 w 89"/>
                    <a:gd name="T31" fmla="*/ 1684640224 h 55"/>
                    <a:gd name="T32" fmla="*/ 2147483647 w 89"/>
                    <a:gd name="T33" fmla="*/ 1950486492 h 55"/>
                    <a:gd name="T34" fmla="*/ 2147483647 w 89"/>
                    <a:gd name="T35" fmla="*/ 2029082831 h 55"/>
                    <a:gd name="T36" fmla="*/ 2147483647 w 89"/>
                    <a:gd name="T37" fmla="*/ 2107336103 h 55"/>
                    <a:gd name="T38" fmla="*/ 0 w 89"/>
                    <a:gd name="T39" fmla="*/ 1950486492 h 55"/>
                    <a:gd name="T40" fmla="*/ 0 w 89"/>
                    <a:gd name="T41" fmla="*/ 1950486492 h 5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9"/>
                    <a:gd name="T64" fmla="*/ 0 h 55"/>
                    <a:gd name="T65" fmla="*/ 89 w 89"/>
                    <a:gd name="T66" fmla="*/ 55 h 5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9" h="55">
                      <a:moveTo>
                        <a:pt x="0" y="51"/>
                      </a:moveTo>
                      <a:lnTo>
                        <a:pt x="5" y="0"/>
                      </a:lnTo>
                      <a:lnTo>
                        <a:pt x="44" y="3"/>
                      </a:lnTo>
                      <a:lnTo>
                        <a:pt x="82" y="4"/>
                      </a:lnTo>
                      <a:lnTo>
                        <a:pt x="82" y="5"/>
                      </a:lnTo>
                      <a:lnTo>
                        <a:pt x="83" y="9"/>
                      </a:lnTo>
                      <a:lnTo>
                        <a:pt x="83" y="10"/>
                      </a:lnTo>
                      <a:lnTo>
                        <a:pt x="82" y="13"/>
                      </a:lnTo>
                      <a:lnTo>
                        <a:pt x="82" y="18"/>
                      </a:lnTo>
                      <a:lnTo>
                        <a:pt x="84" y="23"/>
                      </a:lnTo>
                      <a:lnTo>
                        <a:pt x="85" y="25"/>
                      </a:lnTo>
                      <a:lnTo>
                        <a:pt x="86" y="30"/>
                      </a:lnTo>
                      <a:lnTo>
                        <a:pt x="86" y="38"/>
                      </a:lnTo>
                      <a:lnTo>
                        <a:pt x="87" y="40"/>
                      </a:lnTo>
                      <a:lnTo>
                        <a:pt x="87" y="43"/>
                      </a:lnTo>
                      <a:lnTo>
                        <a:pt x="87" y="44"/>
                      </a:lnTo>
                      <a:lnTo>
                        <a:pt x="89" y="51"/>
                      </a:lnTo>
                      <a:lnTo>
                        <a:pt x="89" y="53"/>
                      </a:lnTo>
                      <a:lnTo>
                        <a:pt x="89" y="55"/>
                      </a:lnTo>
                      <a:lnTo>
                        <a:pt x="0" y="51"/>
                      </a:lnTo>
                      <a:close/>
                    </a:path>
                  </a:pathLst>
                </a:custGeom>
                <a:solidFill>
                  <a:srgbClr val="ED4213"/>
                </a:solidFill>
                <a:ln w="12700" cmpd="sng">
                  <a:solidFill>
                    <a:schemeClr val="tx1"/>
                  </a:solidFill>
                  <a:prstDash val="solid"/>
                  <a:round/>
                  <a:headEnd/>
                  <a:tailEnd/>
                </a:ln>
              </p:spPr>
              <p:txBody>
                <a:bodyPr/>
                <a:lstStyle/>
                <a:p>
                  <a:endParaRPr lang="en-US"/>
                </a:p>
              </p:txBody>
            </p:sp>
            <p:sp>
              <p:nvSpPr>
                <p:cNvPr id="45159" name="Freeform 99"/>
                <p:cNvSpPr>
                  <a:spLocks/>
                </p:cNvSpPr>
                <p:nvPr/>
              </p:nvSpPr>
              <p:spPr bwMode="auto">
                <a:xfrm>
                  <a:off x="2824" y="1511"/>
                  <a:ext cx="483" cy="312"/>
                </a:xfrm>
                <a:custGeom>
                  <a:avLst/>
                  <a:gdLst>
                    <a:gd name="T0" fmla="*/ 0 w 94"/>
                    <a:gd name="T1" fmla="*/ 1887851820 h 64"/>
                    <a:gd name="T2" fmla="*/ 192433468 w 94"/>
                    <a:gd name="T3" fmla="*/ 629695728 h 64"/>
                    <a:gd name="T4" fmla="*/ 269695356 w 94"/>
                    <a:gd name="T5" fmla="*/ 0 h 64"/>
                    <a:gd name="T6" fmla="*/ 2147483647 w 94"/>
                    <a:gd name="T7" fmla="*/ 150900951 h 64"/>
                    <a:gd name="T8" fmla="*/ 2147483647 w 94"/>
                    <a:gd name="T9" fmla="*/ 219141754 h 64"/>
                    <a:gd name="T10" fmla="*/ 2147483647 w 94"/>
                    <a:gd name="T11" fmla="*/ 258083391 h 64"/>
                    <a:gd name="T12" fmla="*/ 2147483647 w 94"/>
                    <a:gd name="T13" fmla="*/ 371612259 h 64"/>
                    <a:gd name="T14" fmla="*/ 2147483647 w 94"/>
                    <a:gd name="T15" fmla="*/ 408981729 h 64"/>
                    <a:gd name="T16" fmla="*/ 2147483647 w 94"/>
                    <a:gd name="T17" fmla="*/ 553467612 h 64"/>
                    <a:gd name="T18" fmla="*/ 2147483647 w 94"/>
                    <a:gd name="T19" fmla="*/ 1698079782 h 64"/>
                    <a:gd name="T20" fmla="*/ 2147483647 w 94"/>
                    <a:gd name="T21" fmla="*/ 1698079782 h 64"/>
                    <a:gd name="T22" fmla="*/ 2147483647 w 94"/>
                    <a:gd name="T23" fmla="*/ 1698079782 h 64"/>
                    <a:gd name="T24" fmla="*/ 2147483647 w 94"/>
                    <a:gd name="T25" fmla="*/ 1735381237 h 64"/>
                    <a:gd name="T26" fmla="*/ 2147483647 w 94"/>
                    <a:gd name="T27" fmla="*/ 1774322562 h 64"/>
                    <a:gd name="T28" fmla="*/ 2147483647 w 94"/>
                    <a:gd name="T29" fmla="*/ 1848912990 h 64"/>
                    <a:gd name="T30" fmla="*/ 2147483647 w 94"/>
                    <a:gd name="T31" fmla="*/ 1887851820 h 64"/>
                    <a:gd name="T32" fmla="*/ 2147483647 w 94"/>
                    <a:gd name="T33" fmla="*/ 1993784505 h 64"/>
                    <a:gd name="T34" fmla="*/ 2147483647 w 94"/>
                    <a:gd name="T35" fmla="*/ 1993784505 h 64"/>
                    <a:gd name="T36" fmla="*/ 2147483647 w 94"/>
                    <a:gd name="T37" fmla="*/ 2070029781 h 64"/>
                    <a:gd name="T38" fmla="*/ 2147483647 w 94"/>
                    <a:gd name="T39" fmla="*/ 2147483647 h 64"/>
                    <a:gd name="T40" fmla="*/ 2147483647 w 94"/>
                    <a:gd name="T41" fmla="*/ 2147483647 h 64"/>
                    <a:gd name="T42" fmla="*/ 2147483647 w 94"/>
                    <a:gd name="T43" fmla="*/ 2147483647 h 64"/>
                    <a:gd name="T44" fmla="*/ 2147483647 w 94"/>
                    <a:gd name="T45" fmla="*/ 2147483647 h 64"/>
                    <a:gd name="T46" fmla="*/ 2147483647 w 94"/>
                    <a:gd name="T47" fmla="*/ 2147483647 h 64"/>
                    <a:gd name="T48" fmla="*/ 2147483647 w 94"/>
                    <a:gd name="T49" fmla="*/ 2147483647 h 64"/>
                    <a:gd name="T50" fmla="*/ 2147483647 w 94"/>
                    <a:gd name="T51" fmla="*/ 2145935601 h 64"/>
                    <a:gd name="T52" fmla="*/ 2147483647 w 94"/>
                    <a:gd name="T53" fmla="*/ 2145935601 h 64"/>
                    <a:gd name="T54" fmla="*/ 2147483647 w 94"/>
                    <a:gd name="T55" fmla="*/ 2147483647 h 64"/>
                    <a:gd name="T56" fmla="*/ 2147483647 w 94"/>
                    <a:gd name="T57" fmla="*/ 2147483647 h 64"/>
                    <a:gd name="T58" fmla="*/ 2147483647 w 94"/>
                    <a:gd name="T59" fmla="*/ 2147483647 h 64"/>
                    <a:gd name="T60" fmla="*/ 2147483647 w 94"/>
                    <a:gd name="T61" fmla="*/ 2107318755 h 64"/>
                    <a:gd name="T62" fmla="*/ 2147483647 w 94"/>
                    <a:gd name="T63" fmla="*/ 2070029781 h 64"/>
                    <a:gd name="T64" fmla="*/ 2147483647 w 94"/>
                    <a:gd name="T65" fmla="*/ 2107318755 h 64"/>
                    <a:gd name="T66" fmla="*/ 2147483647 w 94"/>
                    <a:gd name="T67" fmla="*/ 2107318755 h 64"/>
                    <a:gd name="T68" fmla="*/ 2147483647 w 94"/>
                    <a:gd name="T69" fmla="*/ 1993784505 h 64"/>
                    <a:gd name="T70" fmla="*/ 0 w 94"/>
                    <a:gd name="T71" fmla="*/ 1887851820 h 64"/>
                    <a:gd name="T72" fmla="*/ 0 w 94"/>
                    <a:gd name="T73" fmla="*/ 1887851820 h 6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94"/>
                    <a:gd name="T112" fmla="*/ 0 h 64"/>
                    <a:gd name="T113" fmla="*/ 94 w 94"/>
                    <a:gd name="T114" fmla="*/ 64 h 6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94" h="64">
                      <a:moveTo>
                        <a:pt x="0" y="51"/>
                      </a:moveTo>
                      <a:lnTo>
                        <a:pt x="3" y="17"/>
                      </a:lnTo>
                      <a:lnTo>
                        <a:pt x="4" y="0"/>
                      </a:lnTo>
                      <a:lnTo>
                        <a:pt x="93" y="4"/>
                      </a:lnTo>
                      <a:lnTo>
                        <a:pt x="93" y="6"/>
                      </a:lnTo>
                      <a:lnTo>
                        <a:pt x="92" y="7"/>
                      </a:lnTo>
                      <a:lnTo>
                        <a:pt x="90" y="10"/>
                      </a:lnTo>
                      <a:lnTo>
                        <a:pt x="90" y="11"/>
                      </a:lnTo>
                      <a:lnTo>
                        <a:pt x="94" y="15"/>
                      </a:lnTo>
                      <a:lnTo>
                        <a:pt x="94" y="46"/>
                      </a:lnTo>
                      <a:lnTo>
                        <a:pt x="92" y="46"/>
                      </a:lnTo>
                      <a:lnTo>
                        <a:pt x="93" y="47"/>
                      </a:lnTo>
                      <a:lnTo>
                        <a:pt x="94" y="48"/>
                      </a:lnTo>
                      <a:lnTo>
                        <a:pt x="93" y="50"/>
                      </a:lnTo>
                      <a:lnTo>
                        <a:pt x="94" y="51"/>
                      </a:lnTo>
                      <a:lnTo>
                        <a:pt x="94" y="54"/>
                      </a:lnTo>
                      <a:lnTo>
                        <a:pt x="93" y="54"/>
                      </a:lnTo>
                      <a:lnTo>
                        <a:pt x="94" y="56"/>
                      </a:lnTo>
                      <a:lnTo>
                        <a:pt x="92" y="59"/>
                      </a:lnTo>
                      <a:lnTo>
                        <a:pt x="94" y="62"/>
                      </a:lnTo>
                      <a:lnTo>
                        <a:pt x="94" y="64"/>
                      </a:lnTo>
                      <a:lnTo>
                        <a:pt x="91" y="62"/>
                      </a:lnTo>
                      <a:lnTo>
                        <a:pt x="86" y="59"/>
                      </a:lnTo>
                      <a:lnTo>
                        <a:pt x="84" y="58"/>
                      </a:lnTo>
                      <a:lnTo>
                        <a:pt x="82" y="58"/>
                      </a:lnTo>
                      <a:lnTo>
                        <a:pt x="80" y="60"/>
                      </a:lnTo>
                      <a:lnTo>
                        <a:pt x="79" y="60"/>
                      </a:lnTo>
                      <a:lnTo>
                        <a:pt x="77" y="60"/>
                      </a:lnTo>
                      <a:lnTo>
                        <a:pt x="76" y="57"/>
                      </a:lnTo>
                      <a:lnTo>
                        <a:pt x="75" y="56"/>
                      </a:lnTo>
                      <a:lnTo>
                        <a:pt x="73" y="57"/>
                      </a:lnTo>
                      <a:lnTo>
                        <a:pt x="71" y="57"/>
                      </a:lnTo>
                      <a:lnTo>
                        <a:pt x="69" y="54"/>
                      </a:lnTo>
                      <a:lnTo>
                        <a:pt x="0" y="51"/>
                      </a:lnTo>
                      <a:close/>
                    </a:path>
                  </a:pathLst>
                </a:custGeom>
                <a:solidFill>
                  <a:srgbClr val="ED4213"/>
                </a:solidFill>
                <a:ln w="12700" cmpd="sng">
                  <a:solidFill>
                    <a:schemeClr val="tx1"/>
                  </a:solidFill>
                  <a:prstDash val="solid"/>
                  <a:round/>
                  <a:headEnd/>
                  <a:tailEnd/>
                </a:ln>
              </p:spPr>
              <p:txBody>
                <a:bodyPr/>
                <a:lstStyle/>
                <a:p>
                  <a:endParaRPr lang="en-US"/>
                </a:p>
              </p:txBody>
            </p:sp>
            <p:sp>
              <p:nvSpPr>
                <p:cNvPr id="45160" name="Freeform 100"/>
                <p:cNvSpPr>
                  <a:spLocks/>
                </p:cNvSpPr>
                <p:nvPr/>
              </p:nvSpPr>
              <p:spPr bwMode="auto">
                <a:xfrm>
                  <a:off x="2921" y="2018"/>
                  <a:ext cx="512" cy="259"/>
                </a:xfrm>
                <a:custGeom>
                  <a:avLst/>
                  <a:gdLst>
                    <a:gd name="T0" fmla="*/ 186033955 w 100"/>
                    <a:gd name="T1" fmla="*/ 0 h 53"/>
                    <a:gd name="T2" fmla="*/ 2147483647 w 100"/>
                    <a:gd name="T3" fmla="*/ 77737371 h 53"/>
                    <a:gd name="T4" fmla="*/ 2147483647 w 100"/>
                    <a:gd name="T5" fmla="*/ 225679438 h 53"/>
                    <a:gd name="T6" fmla="*/ 2147483647 w 100"/>
                    <a:gd name="T7" fmla="*/ 303416947 h 53"/>
                    <a:gd name="T8" fmla="*/ 2147483647 w 100"/>
                    <a:gd name="T9" fmla="*/ 379886313 h 53"/>
                    <a:gd name="T10" fmla="*/ 2147483647 w 100"/>
                    <a:gd name="T11" fmla="*/ 457623665 h 53"/>
                    <a:gd name="T12" fmla="*/ 2147483647 w 100"/>
                    <a:gd name="T13" fmla="*/ 457623665 h 53"/>
                    <a:gd name="T14" fmla="*/ 2147483647 w 100"/>
                    <a:gd name="T15" fmla="*/ 567501871 h 53"/>
                    <a:gd name="T16" fmla="*/ 2147483647 w 100"/>
                    <a:gd name="T17" fmla="*/ 605565048 h 53"/>
                    <a:gd name="T18" fmla="*/ 2147483647 w 100"/>
                    <a:gd name="T19" fmla="*/ 605565048 h 53"/>
                    <a:gd name="T20" fmla="*/ 2147483647 w 100"/>
                    <a:gd name="T21" fmla="*/ 645225462 h 53"/>
                    <a:gd name="T22" fmla="*/ 2147483647 w 100"/>
                    <a:gd name="T23" fmla="*/ 2012222612 h 53"/>
                    <a:gd name="T24" fmla="*/ 0 w 100"/>
                    <a:gd name="T25" fmla="*/ 1934160308 h 53"/>
                    <a:gd name="T26" fmla="*/ 186033955 w 100"/>
                    <a:gd name="T27" fmla="*/ 0 h 53"/>
                    <a:gd name="T28" fmla="*/ 186033955 w 100"/>
                    <a:gd name="T29" fmla="*/ 0 h 5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0"/>
                    <a:gd name="T46" fmla="*/ 0 h 53"/>
                    <a:gd name="T47" fmla="*/ 100 w 100"/>
                    <a:gd name="T48" fmla="*/ 53 h 5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0" h="53">
                      <a:moveTo>
                        <a:pt x="3" y="0"/>
                      </a:moveTo>
                      <a:lnTo>
                        <a:pt x="89" y="2"/>
                      </a:lnTo>
                      <a:lnTo>
                        <a:pt x="95" y="6"/>
                      </a:lnTo>
                      <a:lnTo>
                        <a:pt x="93" y="8"/>
                      </a:lnTo>
                      <a:lnTo>
                        <a:pt x="93" y="10"/>
                      </a:lnTo>
                      <a:lnTo>
                        <a:pt x="94" y="12"/>
                      </a:lnTo>
                      <a:lnTo>
                        <a:pt x="95" y="12"/>
                      </a:lnTo>
                      <a:lnTo>
                        <a:pt x="96" y="15"/>
                      </a:lnTo>
                      <a:lnTo>
                        <a:pt x="97" y="16"/>
                      </a:lnTo>
                      <a:lnTo>
                        <a:pt x="99" y="16"/>
                      </a:lnTo>
                      <a:lnTo>
                        <a:pt x="99" y="17"/>
                      </a:lnTo>
                      <a:lnTo>
                        <a:pt x="100" y="53"/>
                      </a:lnTo>
                      <a:lnTo>
                        <a:pt x="0" y="51"/>
                      </a:lnTo>
                      <a:lnTo>
                        <a:pt x="3" y="0"/>
                      </a:lnTo>
                      <a:close/>
                    </a:path>
                  </a:pathLst>
                </a:custGeom>
                <a:solidFill>
                  <a:srgbClr val="ED4213"/>
                </a:solidFill>
                <a:ln w="12700" cmpd="sng">
                  <a:solidFill>
                    <a:schemeClr val="tx1"/>
                  </a:solidFill>
                  <a:prstDash val="solid"/>
                  <a:round/>
                  <a:headEnd/>
                  <a:tailEnd/>
                </a:ln>
              </p:spPr>
              <p:txBody>
                <a:bodyPr/>
                <a:lstStyle/>
                <a:p>
                  <a:endParaRPr lang="en-US"/>
                </a:p>
              </p:txBody>
            </p:sp>
            <p:sp>
              <p:nvSpPr>
                <p:cNvPr id="45161" name="Freeform 101"/>
                <p:cNvSpPr>
                  <a:spLocks/>
                </p:cNvSpPr>
                <p:nvPr/>
              </p:nvSpPr>
              <p:spPr bwMode="auto">
                <a:xfrm>
                  <a:off x="3296" y="1726"/>
                  <a:ext cx="420" cy="263"/>
                </a:xfrm>
                <a:custGeom>
                  <a:avLst/>
                  <a:gdLst>
                    <a:gd name="T0" fmla="*/ 2147483647 w 82"/>
                    <a:gd name="T1" fmla="*/ 0 h 54"/>
                    <a:gd name="T2" fmla="*/ 2147483647 w 82"/>
                    <a:gd name="T3" fmla="*/ 143395625 h 54"/>
                    <a:gd name="T4" fmla="*/ 2147483647 w 82"/>
                    <a:gd name="T5" fmla="*/ 217497977 h 54"/>
                    <a:gd name="T6" fmla="*/ 2147483647 w 82"/>
                    <a:gd name="T7" fmla="*/ 473284380 h 54"/>
                    <a:gd name="T8" fmla="*/ 2147483647 w 82"/>
                    <a:gd name="T9" fmla="*/ 585995784 h 54"/>
                    <a:gd name="T10" fmla="*/ 2147483647 w 82"/>
                    <a:gd name="T11" fmla="*/ 661340003 h 54"/>
                    <a:gd name="T12" fmla="*/ 2147483647 w 82"/>
                    <a:gd name="T13" fmla="*/ 766457683 h 54"/>
                    <a:gd name="T14" fmla="*/ 2147483647 w 82"/>
                    <a:gd name="T15" fmla="*/ 954509721 h 54"/>
                    <a:gd name="T16" fmla="*/ 2147483647 w 82"/>
                    <a:gd name="T17" fmla="*/ 1059295126 h 54"/>
                    <a:gd name="T18" fmla="*/ 2147483647 w 82"/>
                    <a:gd name="T19" fmla="*/ 1133395803 h 54"/>
                    <a:gd name="T20" fmla="*/ 2147483647 w 82"/>
                    <a:gd name="T21" fmla="*/ 1245786776 h 54"/>
                    <a:gd name="T22" fmla="*/ 2147483647 w 82"/>
                    <a:gd name="T23" fmla="*/ 1276791311 h 54"/>
                    <a:gd name="T24" fmla="*/ 2147483647 w 82"/>
                    <a:gd name="T25" fmla="*/ 1389183842 h 54"/>
                    <a:gd name="T26" fmla="*/ 2147483647 w 82"/>
                    <a:gd name="T27" fmla="*/ 1501895870 h 54"/>
                    <a:gd name="T28" fmla="*/ 2147483647 w 82"/>
                    <a:gd name="T29" fmla="*/ 1606680651 h 54"/>
                    <a:gd name="T30" fmla="*/ 2147483647 w 82"/>
                    <a:gd name="T31" fmla="*/ 1831785521 h 54"/>
                    <a:gd name="T32" fmla="*/ 2147483647 w 82"/>
                    <a:gd name="T33" fmla="*/ 1938130067 h 54"/>
                    <a:gd name="T34" fmla="*/ 2147483647 w 82"/>
                    <a:gd name="T35" fmla="*/ 1831785521 h 54"/>
                    <a:gd name="T36" fmla="*/ 696279265 w 82"/>
                    <a:gd name="T37" fmla="*/ 1862469625 h 54"/>
                    <a:gd name="T38" fmla="*/ 696279265 w 82"/>
                    <a:gd name="T39" fmla="*/ 1757686091 h 54"/>
                    <a:gd name="T40" fmla="*/ 572634753 w 82"/>
                    <a:gd name="T41" fmla="*/ 1645292001 h 54"/>
                    <a:gd name="T42" fmla="*/ 633299612 w 82"/>
                    <a:gd name="T43" fmla="*/ 1538946208 h 54"/>
                    <a:gd name="T44" fmla="*/ 509654281 w 82"/>
                    <a:gd name="T45" fmla="*/ 1426234181 h 54"/>
                    <a:gd name="T46" fmla="*/ 509654281 w 82"/>
                    <a:gd name="T47" fmla="*/ 1313841338 h 54"/>
                    <a:gd name="T48" fmla="*/ 385541827 w 82"/>
                    <a:gd name="T49" fmla="*/ 1208737061 h 54"/>
                    <a:gd name="T50" fmla="*/ 322564715 w 82"/>
                    <a:gd name="T51" fmla="*/ 1133395803 h 54"/>
                    <a:gd name="T52" fmla="*/ 186621132 w 82"/>
                    <a:gd name="T53" fmla="*/ 954509721 h 54"/>
                    <a:gd name="T54" fmla="*/ 247288942 w 82"/>
                    <a:gd name="T55" fmla="*/ 840223591 h 54"/>
                    <a:gd name="T56" fmla="*/ 123644225 w 82"/>
                    <a:gd name="T57" fmla="*/ 727845710 h 54"/>
                    <a:gd name="T58" fmla="*/ 123644225 w 82"/>
                    <a:gd name="T59" fmla="*/ 661340003 h 54"/>
                    <a:gd name="T60" fmla="*/ 123644225 w 82"/>
                    <a:gd name="T61" fmla="*/ 434672406 h 54"/>
                    <a:gd name="T62" fmla="*/ 123644225 w 82"/>
                    <a:gd name="T63" fmla="*/ 368501158 h 54"/>
                    <a:gd name="T64" fmla="*/ 62976928 w 82"/>
                    <a:gd name="T65" fmla="*/ 217497977 h 54"/>
                    <a:gd name="T66" fmla="*/ 62976928 w 82"/>
                    <a:gd name="T67" fmla="*/ 112711365 h 54"/>
                    <a:gd name="T68" fmla="*/ 123644225 w 82"/>
                    <a:gd name="T69" fmla="*/ 75661825 h 54"/>
                    <a:gd name="T70" fmla="*/ 123644225 w 82"/>
                    <a:gd name="T71" fmla="*/ 75661825 h 5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82"/>
                    <a:gd name="T109" fmla="*/ 0 h 54"/>
                    <a:gd name="T110" fmla="*/ 82 w 82"/>
                    <a:gd name="T111" fmla="*/ 54 h 5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82" h="54">
                      <a:moveTo>
                        <a:pt x="2" y="2"/>
                      </a:moveTo>
                      <a:lnTo>
                        <a:pt x="66" y="0"/>
                      </a:lnTo>
                      <a:lnTo>
                        <a:pt x="67" y="2"/>
                      </a:lnTo>
                      <a:lnTo>
                        <a:pt x="68" y="4"/>
                      </a:lnTo>
                      <a:lnTo>
                        <a:pt x="68" y="5"/>
                      </a:lnTo>
                      <a:lnTo>
                        <a:pt x="67" y="6"/>
                      </a:lnTo>
                      <a:lnTo>
                        <a:pt x="68" y="8"/>
                      </a:lnTo>
                      <a:lnTo>
                        <a:pt x="69" y="13"/>
                      </a:lnTo>
                      <a:lnTo>
                        <a:pt x="73" y="14"/>
                      </a:lnTo>
                      <a:lnTo>
                        <a:pt x="74" y="16"/>
                      </a:lnTo>
                      <a:lnTo>
                        <a:pt x="75" y="17"/>
                      </a:lnTo>
                      <a:lnTo>
                        <a:pt x="75" y="18"/>
                      </a:lnTo>
                      <a:lnTo>
                        <a:pt x="78" y="20"/>
                      </a:lnTo>
                      <a:lnTo>
                        <a:pt x="78" y="21"/>
                      </a:lnTo>
                      <a:lnTo>
                        <a:pt x="81" y="23"/>
                      </a:lnTo>
                      <a:lnTo>
                        <a:pt x="82" y="26"/>
                      </a:lnTo>
                      <a:lnTo>
                        <a:pt x="81" y="27"/>
                      </a:lnTo>
                      <a:lnTo>
                        <a:pt x="80" y="29"/>
                      </a:lnTo>
                      <a:lnTo>
                        <a:pt x="80" y="30"/>
                      </a:lnTo>
                      <a:lnTo>
                        <a:pt x="80" y="31"/>
                      </a:lnTo>
                      <a:lnTo>
                        <a:pt x="77" y="34"/>
                      </a:lnTo>
                      <a:lnTo>
                        <a:pt x="75" y="34"/>
                      </a:lnTo>
                      <a:lnTo>
                        <a:pt x="75" y="35"/>
                      </a:lnTo>
                      <a:lnTo>
                        <a:pt x="72" y="35"/>
                      </a:lnTo>
                      <a:lnTo>
                        <a:pt x="71" y="36"/>
                      </a:lnTo>
                      <a:lnTo>
                        <a:pt x="70" y="38"/>
                      </a:lnTo>
                      <a:lnTo>
                        <a:pt x="70" y="39"/>
                      </a:lnTo>
                      <a:lnTo>
                        <a:pt x="72" y="41"/>
                      </a:lnTo>
                      <a:lnTo>
                        <a:pt x="72" y="42"/>
                      </a:lnTo>
                      <a:lnTo>
                        <a:pt x="72" y="44"/>
                      </a:lnTo>
                      <a:lnTo>
                        <a:pt x="70" y="49"/>
                      </a:lnTo>
                      <a:lnTo>
                        <a:pt x="68" y="50"/>
                      </a:lnTo>
                      <a:lnTo>
                        <a:pt x="67" y="51"/>
                      </a:lnTo>
                      <a:lnTo>
                        <a:pt x="67" y="53"/>
                      </a:lnTo>
                      <a:lnTo>
                        <a:pt x="66" y="54"/>
                      </a:lnTo>
                      <a:lnTo>
                        <a:pt x="63" y="50"/>
                      </a:lnTo>
                      <a:lnTo>
                        <a:pt x="11" y="52"/>
                      </a:lnTo>
                      <a:lnTo>
                        <a:pt x="11" y="51"/>
                      </a:lnTo>
                      <a:lnTo>
                        <a:pt x="10" y="49"/>
                      </a:lnTo>
                      <a:lnTo>
                        <a:pt x="11" y="48"/>
                      </a:lnTo>
                      <a:lnTo>
                        <a:pt x="10" y="46"/>
                      </a:lnTo>
                      <a:lnTo>
                        <a:pt x="9" y="45"/>
                      </a:lnTo>
                      <a:lnTo>
                        <a:pt x="10" y="44"/>
                      </a:lnTo>
                      <a:lnTo>
                        <a:pt x="10" y="42"/>
                      </a:lnTo>
                      <a:lnTo>
                        <a:pt x="8" y="41"/>
                      </a:lnTo>
                      <a:lnTo>
                        <a:pt x="8" y="39"/>
                      </a:lnTo>
                      <a:lnTo>
                        <a:pt x="9" y="37"/>
                      </a:lnTo>
                      <a:lnTo>
                        <a:pt x="8" y="36"/>
                      </a:lnTo>
                      <a:lnTo>
                        <a:pt x="6" y="35"/>
                      </a:lnTo>
                      <a:lnTo>
                        <a:pt x="6" y="33"/>
                      </a:lnTo>
                      <a:lnTo>
                        <a:pt x="6" y="32"/>
                      </a:lnTo>
                      <a:lnTo>
                        <a:pt x="5" y="31"/>
                      </a:lnTo>
                      <a:lnTo>
                        <a:pt x="4" y="28"/>
                      </a:lnTo>
                      <a:lnTo>
                        <a:pt x="3" y="26"/>
                      </a:lnTo>
                      <a:lnTo>
                        <a:pt x="4" y="24"/>
                      </a:lnTo>
                      <a:lnTo>
                        <a:pt x="4" y="23"/>
                      </a:lnTo>
                      <a:lnTo>
                        <a:pt x="2" y="22"/>
                      </a:lnTo>
                      <a:lnTo>
                        <a:pt x="2" y="20"/>
                      </a:lnTo>
                      <a:lnTo>
                        <a:pt x="2" y="18"/>
                      </a:lnTo>
                      <a:lnTo>
                        <a:pt x="0" y="15"/>
                      </a:lnTo>
                      <a:lnTo>
                        <a:pt x="2" y="12"/>
                      </a:lnTo>
                      <a:lnTo>
                        <a:pt x="1" y="10"/>
                      </a:lnTo>
                      <a:lnTo>
                        <a:pt x="2" y="10"/>
                      </a:lnTo>
                      <a:lnTo>
                        <a:pt x="2" y="7"/>
                      </a:lnTo>
                      <a:lnTo>
                        <a:pt x="1" y="6"/>
                      </a:lnTo>
                      <a:lnTo>
                        <a:pt x="2" y="4"/>
                      </a:lnTo>
                      <a:lnTo>
                        <a:pt x="1" y="3"/>
                      </a:lnTo>
                      <a:lnTo>
                        <a:pt x="0" y="2"/>
                      </a:lnTo>
                      <a:lnTo>
                        <a:pt x="2" y="2"/>
                      </a:lnTo>
                      <a:close/>
                    </a:path>
                  </a:pathLst>
                </a:custGeom>
                <a:solidFill>
                  <a:srgbClr val="ED4213"/>
                </a:solidFill>
                <a:ln w="12700" cmpd="sng">
                  <a:solidFill>
                    <a:schemeClr val="tx1"/>
                  </a:solidFill>
                  <a:prstDash val="solid"/>
                  <a:round/>
                  <a:headEnd/>
                  <a:tailEnd/>
                </a:ln>
              </p:spPr>
              <p:txBody>
                <a:bodyPr/>
                <a:lstStyle/>
                <a:p>
                  <a:endParaRPr lang="en-US"/>
                </a:p>
              </p:txBody>
            </p:sp>
            <p:sp>
              <p:nvSpPr>
                <p:cNvPr id="45162" name="Freeform 102"/>
                <p:cNvSpPr>
                  <a:spLocks/>
                </p:cNvSpPr>
                <p:nvPr/>
              </p:nvSpPr>
              <p:spPr bwMode="auto">
                <a:xfrm>
                  <a:off x="3526" y="1438"/>
                  <a:ext cx="364" cy="371"/>
                </a:xfrm>
                <a:custGeom>
                  <a:avLst/>
                  <a:gdLst>
                    <a:gd name="T0" fmla="*/ 1869431012 w 71"/>
                    <a:gd name="T1" fmla="*/ 2147483647 h 76"/>
                    <a:gd name="T2" fmla="*/ 1543881692 w 71"/>
                    <a:gd name="T3" fmla="*/ 2147483647 h 76"/>
                    <a:gd name="T4" fmla="*/ 1416450658 w 71"/>
                    <a:gd name="T5" fmla="*/ 2147483647 h 76"/>
                    <a:gd name="T6" fmla="*/ 1480403728 w 71"/>
                    <a:gd name="T7" fmla="*/ 2147483647 h 76"/>
                    <a:gd name="T8" fmla="*/ 1355389243 w 71"/>
                    <a:gd name="T9" fmla="*/ 2147483647 h 76"/>
                    <a:gd name="T10" fmla="*/ 1355389243 w 71"/>
                    <a:gd name="T11" fmla="*/ 2028957102 h 76"/>
                    <a:gd name="T12" fmla="*/ 1091469957 w 71"/>
                    <a:gd name="T13" fmla="*/ 1874776125 h 76"/>
                    <a:gd name="T14" fmla="*/ 777942680 w 71"/>
                    <a:gd name="T15" fmla="*/ 1690670221 h 76"/>
                    <a:gd name="T16" fmla="*/ 514042261 w 71"/>
                    <a:gd name="T17" fmla="*/ 1613578483 h 76"/>
                    <a:gd name="T18" fmla="*/ 452412555 w 71"/>
                    <a:gd name="T19" fmla="*/ 1575541860 h 76"/>
                    <a:gd name="T20" fmla="*/ 188511889 w 71"/>
                    <a:gd name="T21" fmla="*/ 1536231809 h 76"/>
                    <a:gd name="T22" fmla="*/ 63478394 w 71"/>
                    <a:gd name="T23" fmla="*/ 1459141321 h 76"/>
                    <a:gd name="T24" fmla="*/ 124562387 w 71"/>
                    <a:gd name="T25" fmla="*/ 1160232911 h 76"/>
                    <a:gd name="T26" fmla="*/ 188511889 w 71"/>
                    <a:gd name="T27" fmla="*/ 1053154387 h 76"/>
                    <a:gd name="T28" fmla="*/ 0 w 71"/>
                    <a:gd name="T29" fmla="*/ 938078513 h 76"/>
                    <a:gd name="T30" fmla="*/ 63478394 w 71"/>
                    <a:gd name="T31" fmla="*/ 821621737 h 76"/>
                    <a:gd name="T32" fmla="*/ 325438336 w 71"/>
                    <a:gd name="T33" fmla="*/ 637518490 h 76"/>
                    <a:gd name="T34" fmla="*/ 452412555 w 71"/>
                    <a:gd name="T35" fmla="*/ 599804910 h 76"/>
                    <a:gd name="T36" fmla="*/ 452412555 w 71"/>
                    <a:gd name="T37" fmla="*/ 223466332 h 76"/>
                    <a:gd name="T38" fmla="*/ 577428024 w 71"/>
                    <a:gd name="T39" fmla="*/ 184102857 h 76"/>
                    <a:gd name="T40" fmla="*/ 839005736 w 71"/>
                    <a:gd name="T41" fmla="*/ 184102857 h 76"/>
                    <a:gd name="T42" fmla="*/ 1416450658 w 71"/>
                    <a:gd name="T43" fmla="*/ 37713804 h 76"/>
                    <a:gd name="T44" fmla="*/ 1543881692 w 71"/>
                    <a:gd name="T45" fmla="*/ 37713804 h 76"/>
                    <a:gd name="T46" fmla="*/ 1480403728 w 71"/>
                    <a:gd name="T47" fmla="*/ 114804732 h 76"/>
                    <a:gd name="T48" fmla="*/ 1416450658 w 71"/>
                    <a:gd name="T49" fmla="*/ 223466332 h 76"/>
                    <a:gd name="T50" fmla="*/ 1668443710 w 71"/>
                    <a:gd name="T51" fmla="*/ 184102857 h 76"/>
                    <a:gd name="T52" fmla="*/ 1805930737 w 71"/>
                    <a:gd name="T53" fmla="*/ 223466332 h 76"/>
                    <a:gd name="T54" fmla="*/ 1993972030 w 71"/>
                    <a:gd name="T55" fmla="*/ 298907707 h 76"/>
                    <a:gd name="T56" fmla="*/ 2057926413 w 71"/>
                    <a:gd name="T57" fmla="*/ 376325534 h 76"/>
                    <a:gd name="T58" fmla="*/ 2147483647 w 71"/>
                    <a:gd name="T59" fmla="*/ 485000841 h 76"/>
                    <a:gd name="T60" fmla="*/ 2147483647 w 71"/>
                    <a:gd name="T61" fmla="*/ 560428001 h 76"/>
                    <a:gd name="T62" fmla="*/ 2147483647 w 71"/>
                    <a:gd name="T63" fmla="*/ 560428001 h 76"/>
                    <a:gd name="T64" fmla="*/ 2147483647 w 71"/>
                    <a:gd name="T65" fmla="*/ 560428001 h 76"/>
                    <a:gd name="T66" fmla="*/ 2147483647 w 71"/>
                    <a:gd name="T67" fmla="*/ 599804910 h 76"/>
                    <a:gd name="T68" fmla="*/ 2147483647 w 71"/>
                    <a:gd name="T69" fmla="*/ 637518490 h 76"/>
                    <a:gd name="T70" fmla="*/ 2147483647 w 71"/>
                    <a:gd name="T71" fmla="*/ 676829009 h 76"/>
                    <a:gd name="T72" fmla="*/ 2147483647 w 71"/>
                    <a:gd name="T73" fmla="*/ 791634327 h 76"/>
                    <a:gd name="T74" fmla="*/ 2147483647 w 71"/>
                    <a:gd name="T75" fmla="*/ 938078513 h 76"/>
                    <a:gd name="T76" fmla="*/ 2147483647 w 71"/>
                    <a:gd name="T77" fmla="*/ 938078513 h 76"/>
                    <a:gd name="T78" fmla="*/ 2147483647 w 71"/>
                    <a:gd name="T79" fmla="*/ 1013844336 h 76"/>
                    <a:gd name="T80" fmla="*/ 2147483647 w 71"/>
                    <a:gd name="T81" fmla="*/ 1122519331 h 76"/>
                    <a:gd name="T82" fmla="*/ 2147483647 w 71"/>
                    <a:gd name="T83" fmla="*/ 1237324024 h 76"/>
                    <a:gd name="T84" fmla="*/ 2147483647 w 71"/>
                    <a:gd name="T85" fmla="*/ 1429152661 h 76"/>
                    <a:gd name="T86" fmla="*/ 2147483647 w 71"/>
                    <a:gd name="T87" fmla="*/ 1459141321 h 76"/>
                    <a:gd name="T88" fmla="*/ 2147483647 w 71"/>
                    <a:gd name="T89" fmla="*/ 1314347967 h 76"/>
                    <a:gd name="T90" fmla="*/ 2147483647 w 71"/>
                    <a:gd name="T91" fmla="*/ 1237324024 h 76"/>
                    <a:gd name="T92" fmla="*/ 2147483647 w 71"/>
                    <a:gd name="T93" fmla="*/ 1160232911 h 76"/>
                    <a:gd name="T94" fmla="*/ 2147483647 w 71"/>
                    <a:gd name="T95" fmla="*/ 1053154387 h 76"/>
                    <a:gd name="T96" fmla="*/ 2147483647 w 71"/>
                    <a:gd name="T97" fmla="*/ 1013844336 h 76"/>
                    <a:gd name="T98" fmla="*/ 2147483647 w 71"/>
                    <a:gd name="T99" fmla="*/ 938078513 h 76"/>
                    <a:gd name="T100" fmla="*/ 2147483647 w 71"/>
                    <a:gd name="T101" fmla="*/ 976129507 h 76"/>
                    <a:gd name="T102" fmla="*/ 2147483647 w 71"/>
                    <a:gd name="T103" fmla="*/ 1237324024 h 76"/>
                    <a:gd name="T104" fmla="*/ 2147483647 w 71"/>
                    <a:gd name="T105" fmla="*/ 1314347967 h 76"/>
                    <a:gd name="T106" fmla="*/ 2147483647 w 71"/>
                    <a:gd name="T107" fmla="*/ 1498516355 h 76"/>
                    <a:gd name="T108" fmla="*/ 2147483647 w 71"/>
                    <a:gd name="T109" fmla="*/ 1690670221 h 76"/>
                    <a:gd name="T110" fmla="*/ 2147483647 w 71"/>
                    <a:gd name="T111" fmla="*/ 1760036415 h 76"/>
                    <a:gd name="T112" fmla="*/ 2147483647 w 71"/>
                    <a:gd name="T113" fmla="*/ 2028957102 h 76"/>
                    <a:gd name="T114" fmla="*/ 2147483647 w 71"/>
                    <a:gd name="T115" fmla="*/ 2147483647 h 76"/>
                    <a:gd name="T116" fmla="*/ 2147483647 w 71"/>
                    <a:gd name="T117" fmla="*/ 2147483647 h 76"/>
                    <a:gd name="T118" fmla="*/ 2147483647 w 71"/>
                    <a:gd name="T119" fmla="*/ 2147483647 h 76"/>
                    <a:gd name="T120" fmla="*/ 2147483647 w 71"/>
                    <a:gd name="T121" fmla="*/ 2147483647 h 76"/>
                    <a:gd name="T122" fmla="*/ 1932817104 w 71"/>
                    <a:gd name="T123" fmla="*/ 2147483647 h 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1"/>
                    <a:gd name="T187" fmla="*/ 0 h 76"/>
                    <a:gd name="T188" fmla="*/ 71 w 71"/>
                    <a:gd name="T189" fmla="*/ 76 h 7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1" h="76">
                      <a:moveTo>
                        <a:pt x="30" y="76"/>
                      </a:moveTo>
                      <a:lnTo>
                        <a:pt x="29" y="75"/>
                      </a:lnTo>
                      <a:lnTo>
                        <a:pt x="28" y="73"/>
                      </a:lnTo>
                      <a:lnTo>
                        <a:pt x="24" y="72"/>
                      </a:lnTo>
                      <a:lnTo>
                        <a:pt x="23" y="67"/>
                      </a:lnTo>
                      <a:lnTo>
                        <a:pt x="22" y="65"/>
                      </a:lnTo>
                      <a:lnTo>
                        <a:pt x="23" y="64"/>
                      </a:lnTo>
                      <a:lnTo>
                        <a:pt x="23" y="63"/>
                      </a:lnTo>
                      <a:lnTo>
                        <a:pt x="22" y="61"/>
                      </a:lnTo>
                      <a:lnTo>
                        <a:pt x="21" y="59"/>
                      </a:lnTo>
                      <a:lnTo>
                        <a:pt x="21" y="56"/>
                      </a:lnTo>
                      <a:lnTo>
                        <a:pt x="21" y="54"/>
                      </a:lnTo>
                      <a:lnTo>
                        <a:pt x="21" y="53"/>
                      </a:lnTo>
                      <a:lnTo>
                        <a:pt x="17" y="50"/>
                      </a:lnTo>
                      <a:lnTo>
                        <a:pt x="13" y="48"/>
                      </a:lnTo>
                      <a:lnTo>
                        <a:pt x="12" y="45"/>
                      </a:lnTo>
                      <a:lnTo>
                        <a:pt x="8" y="44"/>
                      </a:lnTo>
                      <a:lnTo>
                        <a:pt x="8" y="43"/>
                      </a:lnTo>
                      <a:lnTo>
                        <a:pt x="7" y="42"/>
                      </a:lnTo>
                      <a:lnTo>
                        <a:pt x="4" y="41"/>
                      </a:lnTo>
                      <a:lnTo>
                        <a:pt x="3" y="41"/>
                      </a:lnTo>
                      <a:lnTo>
                        <a:pt x="2" y="40"/>
                      </a:lnTo>
                      <a:lnTo>
                        <a:pt x="1" y="39"/>
                      </a:lnTo>
                      <a:lnTo>
                        <a:pt x="1" y="34"/>
                      </a:lnTo>
                      <a:lnTo>
                        <a:pt x="2" y="31"/>
                      </a:lnTo>
                      <a:lnTo>
                        <a:pt x="2" y="30"/>
                      </a:lnTo>
                      <a:lnTo>
                        <a:pt x="3" y="28"/>
                      </a:lnTo>
                      <a:lnTo>
                        <a:pt x="1" y="26"/>
                      </a:lnTo>
                      <a:lnTo>
                        <a:pt x="0" y="25"/>
                      </a:lnTo>
                      <a:lnTo>
                        <a:pt x="1" y="22"/>
                      </a:lnTo>
                      <a:lnTo>
                        <a:pt x="1" y="20"/>
                      </a:lnTo>
                      <a:lnTo>
                        <a:pt x="5" y="17"/>
                      </a:lnTo>
                      <a:lnTo>
                        <a:pt x="6" y="17"/>
                      </a:lnTo>
                      <a:lnTo>
                        <a:pt x="7" y="16"/>
                      </a:lnTo>
                      <a:lnTo>
                        <a:pt x="6" y="7"/>
                      </a:lnTo>
                      <a:lnTo>
                        <a:pt x="7" y="6"/>
                      </a:lnTo>
                      <a:lnTo>
                        <a:pt x="8" y="5"/>
                      </a:lnTo>
                      <a:lnTo>
                        <a:pt x="9" y="5"/>
                      </a:lnTo>
                      <a:lnTo>
                        <a:pt x="11" y="6"/>
                      </a:lnTo>
                      <a:lnTo>
                        <a:pt x="13" y="5"/>
                      </a:lnTo>
                      <a:lnTo>
                        <a:pt x="16" y="4"/>
                      </a:lnTo>
                      <a:lnTo>
                        <a:pt x="22" y="1"/>
                      </a:lnTo>
                      <a:lnTo>
                        <a:pt x="23" y="0"/>
                      </a:lnTo>
                      <a:lnTo>
                        <a:pt x="24" y="1"/>
                      </a:lnTo>
                      <a:lnTo>
                        <a:pt x="24" y="2"/>
                      </a:lnTo>
                      <a:lnTo>
                        <a:pt x="23" y="3"/>
                      </a:lnTo>
                      <a:lnTo>
                        <a:pt x="23" y="4"/>
                      </a:lnTo>
                      <a:lnTo>
                        <a:pt x="22" y="6"/>
                      </a:lnTo>
                      <a:lnTo>
                        <a:pt x="25" y="5"/>
                      </a:lnTo>
                      <a:lnTo>
                        <a:pt x="26" y="5"/>
                      </a:lnTo>
                      <a:lnTo>
                        <a:pt x="27" y="7"/>
                      </a:lnTo>
                      <a:lnTo>
                        <a:pt x="28" y="6"/>
                      </a:lnTo>
                      <a:lnTo>
                        <a:pt x="29" y="7"/>
                      </a:lnTo>
                      <a:lnTo>
                        <a:pt x="31" y="8"/>
                      </a:lnTo>
                      <a:lnTo>
                        <a:pt x="32" y="8"/>
                      </a:lnTo>
                      <a:lnTo>
                        <a:pt x="32" y="10"/>
                      </a:lnTo>
                      <a:lnTo>
                        <a:pt x="33" y="11"/>
                      </a:lnTo>
                      <a:lnTo>
                        <a:pt x="44" y="13"/>
                      </a:lnTo>
                      <a:lnTo>
                        <a:pt x="46" y="13"/>
                      </a:lnTo>
                      <a:lnTo>
                        <a:pt x="48" y="15"/>
                      </a:lnTo>
                      <a:lnTo>
                        <a:pt x="50" y="15"/>
                      </a:lnTo>
                      <a:lnTo>
                        <a:pt x="51" y="15"/>
                      </a:lnTo>
                      <a:lnTo>
                        <a:pt x="54" y="15"/>
                      </a:lnTo>
                      <a:lnTo>
                        <a:pt x="56" y="16"/>
                      </a:lnTo>
                      <a:lnTo>
                        <a:pt x="57" y="17"/>
                      </a:lnTo>
                      <a:lnTo>
                        <a:pt x="56" y="17"/>
                      </a:lnTo>
                      <a:lnTo>
                        <a:pt x="56" y="18"/>
                      </a:lnTo>
                      <a:lnTo>
                        <a:pt x="58" y="18"/>
                      </a:lnTo>
                      <a:lnTo>
                        <a:pt x="60" y="19"/>
                      </a:lnTo>
                      <a:lnTo>
                        <a:pt x="61" y="21"/>
                      </a:lnTo>
                      <a:lnTo>
                        <a:pt x="60" y="25"/>
                      </a:lnTo>
                      <a:lnTo>
                        <a:pt x="62" y="25"/>
                      </a:lnTo>
                      <a:lnTo>
                        <a:pt x="63" y="25"/>
                      </a:lnTo>
                      <a:lnTo>
                        <a:pt x="62" y="26"/>
                      </a:lnTo>
                      <a:lnTo>
                        <a:pt x="62" y="27"/>
                      </a:lnTo>
                      <a:lnTo>
                        <a:pt x="62" y="28"/>
                      </a:lnTo>
                      <a:lnTo>
                        <a:pt x="64" y="30"/>
                      </a:lnTo>
                      <a:lnTo>
                        <a:pt x="61" y="33"/>
                      </a:lnTo>
                      <a:lnTo>
                        <a:pt x="60" y="36"/>
                      </a:lnTo>
                      <a:lnTo>
                        <a:pt x="59" y="38"/>
                      </a:lnTo>
                      <a:lnTo>
                        <a:pt x="59" y="39"/>
                      </a:lnTo>
                      <a:lnTo>
                        <a:pt x="61" y="38"/>
                      </a:lnTo>
                      <a:lnTo>
                        <a:pt x="63" y="35"/>
                      </a:lnTo>
                      <a:lnTo>
                        <a:pt x="65" y="33"/>
                      </a:lnTo>
                      <a:lnTo>
                        <a:pt x="66" y="33"/>
                      </a:lnTo>
                      <a:lnTo>
                        <a:pt x="67" y="32"/>
                      </a:lnTo>
                      <a:lnTo>
                        <a:pt x="68" y="31"/>
                      </a:lnTo>
                      <a:lnTo>
                        <a:pt x="68" y="30"/>
                      </a:lnTo>
                      <a:lnTo>
                        <a:pt x="68" y="28"/>
                      </a:lnTo>
                      <a:lnTo>
                        <a:pt x="68" y="27"/>
                      </a:lnTo>
                      <a:lnTo>
                        <a:pt x="69" y="27"/>
                      </a:lnTo>
                      <a:lnTo>
                        <a:pt x="69" y="26"/>
                      </a:lnTo>
                      <a:lnTo>
                        <a:pt x="70" y="25"/>
                      </a:lnTo>
                      <a:lnTo>
                        <a:pt x="71" y="25"/>
                      </a:lnTo>
                      <a:lnTo>
                        <a:pt x="71" y="26"/>
                      </a:lnTo>
                      <a:lnTo>
                        <a:pt x="71" y="28"/>
                      </a:lnTo>
                      <a:lnTo>
                        <a:pt x="69" y="33"/>
                      </a:lnTo>
                      <a:lnTo>
                        <a:pt x="68" y="34"/>
                      </a:lnTo>
                      <a:lnTo>
                        <a:pt x="68" y="35"/>
                      </a:lnTo>
                      <a:lnTo>
                        <a:pt x="68" y="36"/>
                      </a:lnTo>
                      <a:lnTo>
                        <a:pt x="66" y="40"/>
                      </a:lnTo>
                      <a:lnTo>
                        <a:pt x="66" y="43"/>
                      </a:lnTo>
                      <a:lnTo>
                        <a:pt x="66" y="45"/>
                      </a:lnTo>
                      <a:lnTo>
                        <a:pt x="64" y="46"/>
                      </a:lnTo>
                      <a:lnTo>
                        <a:pt x="64" y="47"/>
                      </a:lnTo>
                      <a:lnTo>
                        <a:pt x="64" y="50"/>
                      </a:lnTo>
                      <a:lnTo>
                        <a:pt x="65" y="54"/>
                      </a:lnTo>
                      <a:lnTo>
                        <a:pt x="64" y="55"/>
                      </a:lnTo>
                      <a:lnTo>
                        <a:pt x="63" y="59"/>
                      </a:lnTo>
                      <a:lnTo>
                        <a:pt x="63" y="65"/>
                      </a:lnTo>
                      <a:lnTo>
                        <a:pt x="65" y="70"/>
                      </a:lnTo>
                      <a:lnTo>
                        <a:pt x="65" y="71"/>
                      </a:lnTo>
                      <a:lnTo>
                        <a:pt x="65" y="72"/>
                      </a:lnTo>
                      <a:lnTo>
                        <a:pt x="65" y="74"/>
                      </a:lnTo>
                      <a:lnTo>
                        <a:pt x="30" y="76"/>
                      </a:lnTo>
                      <a:close/>
                    </a:path>
                  </a:pathLst>
                </a:custGeom>
                <a:solidFill>
                  <a:srgbClr val="ED4213"/>
                </a:solidFill>
                <a:ln w="12700" cmpd="sng">
                  <a:solidFill>
                    <a:schemeClr val="tx1"/>
                  </a:solidFill>
                  <a:prstDash val="solid"/>
                  <a:round/>
                  <a:headEnd/>
                  <a:tailEnd/>
                </a:ln>
              </p:spPr>
              <p:txBody>
                <a:bodyPr/>
                <a:lstStyle/>
                <a:p>
                  <a:endParaRPr lang="en-US"/>
                </a:p>
              </p:txBody>
            </p:sp>
            <p:sp>
              <p:nvSpPr>
                <p:cNvPr id="45163" name="Freeform 103"/>
                <p:cNvSpPr>
                  <a:spLocks/>
                </p:cNvSpPr>
                <p:nvPr/>
              </p:nvSpPr>
              <p:spPr bwMode="auto">
                <a:xfrm>
                  <a:off x="4060" y="1789"/>
                  <a:ext cx="291" cy="307"/>
                </a:xfrm>
                <a:custGeom>
                  <a:avLst/>
                  <a:gdLst>
                    <a:gd name="T0" fmla="*/ 313300114 w 57"/>
                    <a:gd name="T1" fmla="*/ 2023552020 h 63"/>
                    <a:gd name="T2" fmla="*/ 492354878 w 57"/>
                    <a:gd name="T3" fmla="*/ 2060749729 h 63"/>
                    <a:gd name="T4" fmla="*/ 612399268 w 57"/>
                    <a:gd name="T5" fmla="*/ 2023552020 h 63"/>
                    <a:gd name="T6" fmla="*/ 793721014 w 57"/>
                    <a:gd name="T7" fmla="*/ 2147483647 h 63"/>
                    <a:gd name="T8" fmla="*/ 1107107958 w 57"/>
                    <a:gd name="T9" fmla="*/ 2147483647 h 63"/>
                    <a:gd name="T10" fmla="*/ 1347461396 w 57"/>
                    <a:gd name="T11" fmla="*/ 2147483647 h 63"/>
                    <a:gd name="T12" fmla="*/ 1538555674 w 57"/>
                    <a:gd name="T13" fmla="*/ 2147483647 h 63"/>
                    <a:gd name="T14" fmla="*/ 1719878889 w 57"/>
                    <a:gd name="T15" fmla="*/ 2147483647 h 63"/>
                    <a:gd name="T16" fmla="*/ 1781246587 w 57"/>
                    <a:gd name="T17" fmla="*/ 2147483647 h 63"/>
                    <a:gd name="T18" fmla="*/ 1901290977 w 57"/>
                    <a:gd name="T19" fmla="*/ 2147483647 h 63"/>
                    <a:gd name="T20" fmla="*/ 2091833397 w 57"/>
                    <a:gd name="T21" fmla="*/ 2147483647 h 63"/>
                    <a:gd name="T22" fmla="*/ 2147483647 w 57"/>
                    <a:gd name="T23" fmla="*/ 2147483647 h 63"/>
                    <a:gd name="T24" fmla="*/ 2147483647 w 57"/>
                    <a:gd name="T25" fmla="*/ 2147483647 h 63"/>
                    <a:gd name="T26" fmla="*/ 2147483647 w 57"/>
                    <a:gd name="T27" fmla="*/ 2136765640 h 63"/>
                    <a:gd name="T28" fmla="*/ 2147483647 w 57"/>
                    <a:gd name="T29" fmla="*/ 1910339648 h 63"/>
                    <a:gd name="T30" fmla="*/ 2147483647 w 57"/>
                    <a:gd name="T31" fmla="*/ 1986354311 h 63"/>
                    <a:gd name="T32" fmla="*/ 2147483647 w 57"/>
                    <a:gd name="T33" fmla="*/ 1879472959 h 63"/>
                    <a:gd name="T34" fmla="*/ 2147483647 w 57"/>
                    <a:gd name="T35" fmla="*/ 1729075352 h 63"/>
                    <a:gd name="T36" fmla="*/ 2147483647 w 57"/>
                    <a:gd name="T37" fmla="*/ 1653447412 h 63"/>
                    <a:gd name="T38" fmla="*/ 2147483647 w 57"/>
                    <a:gd name="T39" fmla="*/ 1616262177 h 63"/>
                    <a:gd name="T40" fmla="*/ 2147483647 w 57"/>
                    <a:gd name="T41" fmla="*/ 1510681959 h 63"/>
                    <a:gd name="T42" fmla="*/ 2147483647 w 57"/>
                    <a:gd name="T43" fmla="*/ 1434666049 h 63"/>
                    <a:gd name="T44" fmla="*/ 2147483647 w 57"/>
                    <a:gd name="T45" fmla="*/ 1321785509 h 63"/>
                    <a:gd name="T46" fmla="*/ 2147483647 w 57"/>
                    <a:gd name="T47" fmla="*/ 1253403313 h 63"/>
                    <a:gd name="T48" fmla="*/ 2147483647 w 57"/>
                    <a:gd name="T49" fmla="*/ 958993386 h 63"/>
                    <a:gd name="T50" fmla="*/ 2147483647 w 57"/>
                    <a:gd name="T51" fmla="*/ 846099748 h 63"/>
                    <a:gd name="T52" fmla="*/ 2147483647 w 57"/>
                    <a:gd name="T53" fmla="*/ 807349535 h 63"/>
                    <a:gd name="T54" fmla="*/ 2147483647 w 57"/>
                    <a:gd name="T55" fmla="*/ 113213035 h 63"/>
                    <a:gd name="T56" fmla="*/ 2147483647 w 57"/>
                    <a:gd name="T57" fmla="*/ 218460056 h 63"/>
                    <a:gd name="T58" fmla="*/ 2147483647 w 57"/>
                    <a:gd name="T59" fmla="*/ 370425993 h 63"/>
                    <a:gd name="T60" fmla="*/ 2091833397 w 57"/>
                    <a:gd name="T61" fmla="*/ 370425993 h 63"/>
                    <a:gd name="T62" fmla="*/ 1839923280 w 57"/>
                    <a:gd name="T63" fmla="*/ 475673131 h 63"/>
                    <a:gd name="T64" fmla="*/ 1660848013 w 57"/>
                    <a:gd name="T65" fmla="*/ 438489456 h 63"/>
                    <a:gd name="T66" fmla="*/ 1538555674 w 57"/>
                    <a:gd name="T67" fmla="*/ 438489456 h 63"/>
                    <a:gd name="T68" fmla="*/ 1538555674 w 57"/>
                    <a:gd name="T69" fmla="*/ 407623391 h 63"/>
                    <a:gd name="T70" fmla="*/ 1166138834 w 57"/>
                    <a:gd name="T71" fmla="*/ 331676092 h 63"/>
                    <a:gd name="T72" fmla="*/ 1046183969 w 57"/>
                    <a:gd name="T73" fmla="*/ 370425993 h 63"/>
                    <a:gd name="T74" fmla="*/ 0 w 57"/>
                    <a:gd name="T75" fmla="*/ 407623391 h 6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7"/>
                    <a:gd name="T115" fmla="*/ 0 h 63"/>
                    <a:gd name="T116" fmla="*/ 57 w 57"/>
                    <a:gd name="T117" fmla="*/ 63 h 6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7" h="63">
                      <a:moveTo>
                        <a:pt x="0" y="11"/>
                      </a:moveTo>
                      <a:lnTo>
                        <a:pt x="5" y="55"/>
                      </a:lnTo>
                      <a:lnTo>
                        <a:pt x="6" y="55"/>
                      </a:lnTo>
                      <a:lnTo>
                        <a:pt x="8" y="56"/>
                      </a:lnTo>
                      <a:lnTo>
                        <a:pt x="10" y="55"/>
                      </a:lnTo>
                      <a:lnTo>
                        <a:pt x="12" y="57"/>
                      </a:lnTo>
                      <a:lnTo>
                        <a:pt x="13" y="59"/>
                      </a:lnTo>
                      <a:lnTo>
                        <a:pt x="15" y="60"/>
                      </a:lnTo>
                      <a:lnTo>
                        <a:pt x="18" y="60"/>
                      </a:lnTo>
                      <a:lnTo>
                        <a:pt x="21" y="62"/>
                      </a:lnTo>
                      <a:lnTo>
                        <a:pt x="22" y="61"/>
                      </a:lnTo>
                      <a:lnTo>
                        <a:pt x="23" y="60"/>
                      </a:lnTo>
                      <a:lnTo>
                        <a:pt x="25" y="61"/>
                      </a:lnTo>
                      <a:lnTo>
                        <a:pt x="27" y="61"/>
                      </a:lnTo>
                      <a:lnTo>
                        <a:pt x="28" y="61"/>
                      </a:lnTo>
                      <a:lnTo>
                        <a:pt x="29" y="60"/>
                      </a:lnTo>
                      <a:lnTo>
                        <a:pt x="29" y="59"/>
                      </a:lnTo>
                      <a:lnTo>
                        <a:pt x="31" y="58"/>
                      </a:lnTo>
                      <a:lnTo>
                        <a:pt x="31" y="59"/>
                      </a:lnTo>
                      <a:lnTo>
                        <a:pt x="33" y="61"/>
                      </a:lnTo>
                      <a:lnTo>
                        <a:pt x="34" y="62"/>
                      </a:lnTo>
                      <a:lnTo>
                        <a:pt x="36" y="63"/>
                      </a:lnTo>
                      <a:lnTo>
                        <a:pt x="38" y="63"/>
                      </a:lnTo>
                      <a:lnTo>
                        <a:pt x="39" y="61"/>
                      </a:lnTo>
                      <a:lnTo>
                        <a:pt x="40" y="60"/>
                      </a:lnTo>
                      <a:lnTo>
                        <a:pt x="40" y="58"/>
                      </a:lnTo>
                      <a:lnTo>
                        <a:pt x="40" y="56"/>
                      </a:lnTo>
                      <a:lnTo>
                        <a:pt x="41" y="52"/>
                      </a:lnTo>
                      <a:lnTo>
                        <a:pt x="42" y="52"/>
                      </a:lnTo>
                      <a:lnTo>
                        <a:pt x="44" y="54"/>
                      </a:lnTo>
                      <a:lnTo>
                        <a:pt x="45" y="52"/>
                      </a:lnTo>
                      <a:lnTo>
                        <a:pt x="45" y="51"/>
                      </a:lnTo>
                      <a:lnTo>
                        <a:pt x="46" y="48"/>
                      </a:lnTo>
                      <a:lnTo>
                        <a:pt x="47" y="47"/>
                      </a:lnTo>
                      <a:lnTo>
                        <a:pt x="47" y="46"/>
                      </a:lnTo>
                      <a:lnTo>
                        <a:pt x="48" y="45"/>
                      </a:lnTo>
                      <a:lnTo>
                        <a:pt x="49" y="45"/>
                      </a:lnTo>
                      <a:lnTo>
                        <a:pt x="51" y="44"/>
                      </a:lnTo>
                      <a:lnTo>
                        <a:pt x="53" y="41"/>
                      </a:lnTo>
                      <a:lnTo>
                        <a:pt x="54" y="41"/>
                      </a:lnTo>
                      <a:lnTo>
                        <a:pt x="55" y="39"/>
                      </a:lnTo>
                      <a:lnTo>
                        <a:pt x="55" y="37"/>
                      </a:lnTo>
                      <a:lnTo>
                        <a:pt x="55" y="36"/>
                      </a:lnTo>
                      <a:lnTo>
                        <a:pt x="55" y="35"/>
                      </a:lnTo>
                      <a:lnTo>
                        <a:pt x="56" y="34"/>
                      </a:lnTo>
                      <a:lnTo>
                        <a:pt x="57" y="27"/>
                      </a:lnTo>
                      <a:lnTo>
                        <a:pt x="54" y="26"/>
                      </a:lnTo>
                      <a:lnTo>
                        <a:pt x="56" y="25"/>
                      </a:lnTo>
                      <a:lnTo>
                        <a:pt x="55" y="23"/>
                      </a:lnTo>
                      <a:lnTo>
                        <a:pt x="56" y="22"/>
                      </a:lnTo>
                      <a:lnTo>
                        <a:pt x="57" y="22"/>
                      </a:lnTo>
                      <a:lnTo>
                        <a:pt x="53" y="0"/>
                      </a:lnTo>
                      <a:lnTo>
                        <a:pt x="46" y="3"/>
                      </a:lnTo>
                      <a:lnTo>
                        <a:pt x="44" y="5"/>
                      </a:lnTo>
                      <a:lnTo>
                        <a:pt x="42" y="6"/>
                      </a:lnTo>
                      <a:lnTo>
                        <a:pt x="39" y="10"/>
                      </a:lnTo>
                      <a:lnTo>
                        <a:pt x="37" y="10"/>
                      </a:lnTo>
                      <a:lnTo>
                        <a:pt x="36" y="10"/>
                      </a:lnTo>
                      <a:lnTo>
                        <a:pt x="34" y="10"/>
                      </a:lnTo>
                      <a:lnTo>
                        <a:pt x="33" y="11"/>
                      </a:lnTo>
                      <a:lnTo>
                        <a:pt x="30" y="13"/>
                      </a:lnTo>
                      <a:lnTo>
                        <a:pt x="29" y="13"/>
                      </a:lnTo>
                      <a:lnTo>
                        <a:pt x="27" y="12"/>
                      </a:lnTo>
                      <a:lnTo>
                        <a:pt x="26" y="13"/>
                      </a:lnTo>
                      <a:lnTo>
                        <a:pt x="25" y="12"/>
                      </a:lnTo>
                      <a:lnTo>
                        <a:pt x="26" y="11"/>
                      </a:lnTo>
                      <a:lnTo>
                        <a:pt x="25" y="11"/>
                      </a:lnTo>
                      <a:lnTo>
                        <a:pt x="23" y="11"/>
                      </a:lnTo>
                      <a:lnTo>
                        <a:pt x="19" y="9"/>
                      </a:lnTo>
                      <a:lnTo>
                        <a:pt x="18" y="9"/>
                      </a:lnTo>
                      <a:lnTo>
                        <a:pt x="17" y="10"/>
                      </a:lnTo>
                      <a:lnTo>
                        <a:pt x="17" y="9"/>
                      </a:lnTo>
                      <a:lnTo>
                        <a:pt x="0" y="11"/>
                      </a:lnTo>
                      <a:close/>
                    </a:path>
                  </a:pathLst>
                </a:custGeom>
                <a:solidFill>
                  <a:srgbClr val="ED4213"/>
                </a:solidFill>
                <a:ln w="12700" cmpd="sng">
                  <a:solidFill>
                    <a:schemeClr val="tx1"/>
                  </a:solidFill>
                  <a:prstDash val="solid"/>
                  <a:round/>
                  <a:headEnd/>
                  <a:tailEnd/>
                </a:ln>
              </p:spPr>
              <p:txBody>
                <a:bodyPr/>
                <a:lstStyle/>
                <a:p>
                  <a:endParaRPr lang="en-US"/>
                </a:p>
              </p:txBody>
            </p:sp>
            <p:sp>
              <p:nvSpPr>
                <p:cNvPr id="45164" name="Freeform 104"/>
                <p:cNvSpPr>
                  <a:spLocks/>
                </p:cNvSpPr>
                <p:nvPr/>
              </p:nvSpPr>
              <p:spPr bwMode="auto">
                <a:xfrm>
                  <a:off x="3962" y="2716"/>
                  <a:ext cx="632" cy="453"/>
                </a:xfrm>
                <a:custGeom>
                  <a:avLst/>
                  <a:gdLst>
                    <a:gd name="T0" fmla="*/ 0 w 123"/>
                    <a:gd name="T1" fmla="*/ 293161474 h 93"/>
                    <a:gd name="T2" fmla="*/ 0 w 123"/>
                    <a:gd name="T3" fmla="*/ 368877721 h 93"/>
                    <a:gd name="T4" fmla="*/ 127270957 w 123"/>
                    <a:gd name="T5" fmla="*/ 436675023 h 93"/>
                    <a:gd name="T6" fmla="*/ 192413637 w 123"/>
                    <a:gd name="T7" fmla="*/ 549485663 h 93"/>
                    <a:gd name="T8" fmla="*/ 269666009 w 123"/>
                    <a:gd name="T9" fmla="*/ 623652786 h 93"/>
                    <a:gd name="T10" fmla="*/ 192413637 w 123"/>
                    <a:gd name="T11" fmla="*/ 699382515 h 93"/>
                    <a:gd name="T12" fmla="*/ 461989871 w 123"/>
                    <a:gd name="T13" fmla="*/ 662293342 h 93"/>
                    <a:gd name="T14" fmla="*/ 589350397 w 123"/>
                    <a:gd name="T15" fmla="*/ 549485663 h 93"/>
                    <a:gd name="T16" fmla="*/ 653944851 w 123"/>
                    <a:gd name="T17" fmla="*/ 549485663 h 93"/>
                    <a:gd name="T18" fmla="*/ 589350397 w 123"/>
                    <a:gd name="T19" fmla="*/ 623652786 h 93"/>
                    <a:gd name="T20" fmla="*/ 1258330062 w 123"/>
                    <a:gd name="T21" fmla="*/ 510844328 h 93"/>
                    <a:gd name="T22" fmla="*/ 1258330062 w 123"/>
                    <a:gd name="T23" fmla="*/ 586574524 h 93"/>
                    <a:gd name="T24" fmla="*/ 1642606026 w 123"/>
                    <a:gd name="T25" fmla="*/ 623652786 h 93"/>
                    <a:gd name="T26" fmla="*/ 1912272447 w 123"/>
                    <a:gd name="T27" fmla="*/ 662293342 h 93"/>
                    <a:gd name="T28" fmla="*/ 2039542211 w 123"/>
                    <a:gd name="T29" fmla="*/ 699382515 h 93"/>
                    <a:gd name="T30" fmla="*/ 2039542211 w 123"/>
                    <a:gd name="T31" fmla="*/ 728527883 h 93"/>
                    <a:gd name="T32" fmla="*/ 2147483647 w 123"/>
                    <a:gd name="T33" fmla="*/ 879722048 h 93"/>
                    <a:gd name="T34" fmla="*/ 2147483647 w 123"/>
                    <a:gd name="T35" fmla="*/ 916813715 h 93"/>
                    <a:gd name="T36" fmla="*/ 2147483647 w 123"/>
                    <a:gd name="T37" fmla="*/ 955454739 h 93"/>
                    <a:gd name="T38" fmla="*/ 2147483647 w 123"/>
                    <a:gd name="T39" fmla="*/ 879722048 h 93"/>
                    <a:gd name="T40" fmla="*/ 2147483647 w 123"/>
                    <a:gd name="T41" fmla="*/ 767234996 h 93"/>
                    <a:gd name="T42" fmla="*/ 2147483647 w 123"/>
                    <a:gd name="T43" fmla="*/ 662293342 h 93"/>
                    <a:gd name="T44" fmla="*/ 2147483647 w 123"/>
                    <a:gd name="T45" fmla="*/ 767234996 h 93"/>
                    <a:gd name="T46" fmla="*/ 2147483647 w 123"/>
                    <a:gd name="T47" fmla="*/ 1022009750 h 93"/>
                    <a:gd name="T48" fmla="*/ 2147483647 w 123"/>
                    <a:gd name="T49" fmla="*/ 1097405759 h 93"/>
                    <a:gd name="T50" fmla="*/ 2147483647 w 123"/>
                    <a:gd name="T51" fmla="*/ 1315170834 h 93"/>
                    <a:gd name="T52" fmla="*/ 2147483647 w 123"/>
                    <a:gd name="T53" fmla="*/ 1759712195 h 93"/>
                    <a:gd name="T54" fmla="*/ 2147483647 w 123"/>
                    <a:gd name="T55" fmla="*/ 1977461371 h 93"/>
                    <a:gd name="T56" fmla="*/ 2147483647 w 123"/>
                    <a:gd name="T57" fmla="*/ 1835510351 h 93"/>
                    <a:gd name="T58" fmla="*/ 2147483647 w 123"/>
                    <a:gd name="T59" fmla="*/ 1864653225 h 93"/>
                    <a:gd name="T60" fmla="*/ 2147483647 w 123"/>
                    <a:gd name="T61" fmla="*/ 1835510351 h 93"/>
                    <a:gd name="T62" fmla="*/ 2147483647 w 123"/>
                    <a:gd name="T63" fmla="*/ 1940387785 h 93"/>
                    <a:gd name="T64" fmla="*/ 2147483647 w 123"/>
                    <a:gd name="T65" fmla="*/ 2089950294 h 93"/>
                    <a:gd name="T66" fmla="*/ 2147483647 w 123"/>
                    <a:gd name="T67" fmla="*/ 2147483647 h 93"/>
                    <a:gd name="T68" fmla="*/ 2147483647 w 123"/>
                    <a:gd name="T69" fmla="*/ 2147483647 h 93"/>
                    <a:gd name="T70" fmla="*/ 2147483647 w 123"/>
                    <a:gd name="T71" fmla="*/ 2147483647 h 93"/>
                    <a:gd name="T72" fmla="*/ 2147483647 w 123"/>
                    <a:gd name="T73" fmla="*/ 2147483647 h 93"/>
                    <a:gd name="T74" fmla="*/ 2147483647 w 123"/>
                    <a:gd name="T75" fmla="*/ 2147483647 h 93"/>
                    <a:gd name="T76" fmla="*/ 2147483647 w 123"/>
                    <a:gd name="T77" fmla="*/ 2147483647 h 93"/>
                    <a:gd name="T78" fmla="*/ 2147483647 w 123"/>
                    <a:gd name="T79" fmla="*/ 2147483647 h 93"/>
                    <a:gd name="T80" fmla="*/ 2147483647 w 123"/>
                    <a:gd name="T81" fmla="*/ 2147483647 h 93"/>
                    <a:gd name="T82" fmla="*/ 2147483647 w 123"/>
                    <a:gd name="T83" fmla="*/ 2147483647 h 93"/>
                    <a:gd name="T84" fmla="*/ 2147483647 w 123"/>
                    <a:gd name="T85" fmla="*/ 2147483647 h 93"/>
                    <a:gd name="T86" fmla="*/ 2147483647 w 123"/>
                    <a:gd name="T87" fmla="*/ 2147483647 h 93"/>
                    <a:gd name="T88" fmla="*/ 2147483647 w 123"/>
                    <a:gd name="T89" fmla="*/ 2147483647 h 93"/>
                    <a:gd name="T90" fmla="*/ 2147483647 w 123"/>
                    <a:gd name="T91" fmla="*/ 2147483647 h 93"/>
                    <a:gd name="T92" fmla="*/ 2147483647 w 123"/>
                    <a:gd name="T93" fmla="*/ 2147483647 h 93"/>
                    <a:gd name="T94" fmla="*/ 2147483647 w 123"/>
                    <a:gd name="T95" fmla="*/ 1759712195 h 93"/>
                    <a:gd name="T96" fmla="*/ 2147483647 w 123"/>
                    <a:gd name="T97" fmla="*/ 1571492452 h 93"/>
                    <a:gd name="T98" fmla="*/ 2147483647 w 123"/>
                    <a:gd name="T99" fmla="*/ 1390886691 h 93"/>
                    <a:gd name="T100" fmla="*/ 2147483647 w 123"/>
                    <a:gd name="T101" fmla="*/ 1060329679 h 93"/>
                    <a:gd name="T102" fmla="*/ 2147483647 w 123"/>
                    <a:gd name="T103" fmla="*/ 879722048 h 93"/>
                    <a:gd name="T104" fmla="*/ 2147483647 w 123"/>
                    <a:gd name="T105" fmla="*/ 293161474 h 93"/>
                    <a:gd name="T106" fmla="*/ 2147483647 w 123"/>
                    <a:gd name="T107" fmla="*/ 217683633 h 93"/>
                    <a:gd name="T108" fmla="*/ 2147483647 w 123"/>
                    <a:gd name="T109" fmla="*/ 37077901 h 93"/>
                    <a:gd name="T110" fmla="*/ 2147483647 w 123"/>
                    <a:gd name="T111" fmla="*/ 37077901 h 93"/>
                    <a:gd name="T112" fmla="*/ 2147483647 w 123"/>
                    <a:gd name="T113" fmla="*/ 256390278 h 93"/>
                    <a:gd name="T114" fmla="*/ 2147483647 w 123"/>
                    <a:gd name="T115" fmla="*/ 293161474 h 93"/>
                    <a:gd name="T116" fmla="*/ 2147483647 w 123"/>
                    <a:gd name="T117" fmla="*/ 256390278 h 93"/>
                    <a:gd name="T118" fmla="*/ 2147483647 w 123"/>
                    <a:gd name="T119" fmla="*/ 112808342 h 9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23"/>
                    <a:gd name="T181" fmla="*/ 0 h 93"/>
                    <a:gd name="T182" fmla="*/ 123 w 123"/>
                    <a:gd name="T183" fmla="*/ 93 h 9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23" h="93">
                      <a:moveTo>
                        <a:pt x="38" y="3"/>
                      </a:moveTo>
                      <a:lnTo>
                        <a:pt x="0" y="7"/>
                      </a:lnTo>
                      <a:lnTo>
                        <a:pt x="0" y="8"/>
                      </a:lnTo>
                      <a:lnTo>
                        <a:pt x="0" y="9"/>
                      </a:lnTo>
                      <a:lnTo>
                        <a:pt x="0" y="10"/>
                      </a:lnTo>
                      <a:lnTo>
                        <a:pt x="1" y="12"/>
                      </a:lnTo>
                      <a:lnTo>
                        <a:pt x="2" y="12"/>
                      </a:lnTo>
                      <a:lnTo>
                        <a:pt x="4" y="13"/>
                      </a:lnTo>
                      <a:lnTo>
                        <a:pt x="4" y="14"/>
                      </a:lnTo>
                      <a:lnTo>
                        <a:pt x="3" y="15"/>
                      </a:lnTo>
                      <a:lnTo>
                        <a:pt x="3" y="16"/>
                      </a:lnTo>
                      <a:lnTo>
                        <a:pt x="4" y="16"/>
                      </a:lnTo>
                      <a:lnTo>
                        <a:pt x="4" y="17"/>
                      </a:lnTo>
                      <a:lnTo>
                        <a:pt x="3" y="18"/>
                      </a:lnTo>
                      <a:lnTo>
                        <a:pt x="3" y="19"/>
                      </a:lnTo>
                      <a:lnTo>
                        <a:pt x="4" y="19"/>
                      </a:lnTo>
                      <a:lnTo>
                        <a:pt x="6" y="18"/>
                      </a:lnTo>
                      <a:lnTo>
                        <a:pt x="7" y="18"/>
                      </a:lnTo>
                      <a:lnTo>
                        <a:pt x="7" y="16"/>
                      </a:lnTo>
                      <a:lnTo>
                        <a:pt x="8" y="15"/>
                      </a:lnTo>
                      <a:lnTo>
                        <a:pt x="9" y="15"/>
                      </a:lnTo>
                      <a:lnTo>
                        <a:pt x="10" y="15"/>
                      </a:lnTo>
                      <a:lnTo>
                        <a:pt x="10" y="16"/>
                      </a:lnTo>
                      <a:lnTo>
                        <a:pt x="9" y="17"/>
                      </a:lnTo>
                      <a:lnTo>
                        <a:pt x="10" y="17"/>
                      </a:lnTo>
                      <a:lnTo>
                        <a:pt x="12" y="16"/>
                      </a:lnTo>
                      <a:lnTo>
                        <a:pt x="19" y="14"/>
                      </a:lnTo>
                      <a:lnTo>
                        <a:pt x="20" y="14"/>
                      </a:lnTo>
                      <a:lnTo>
                        <a:pt x="20" y="15"/>
                      </a:lnTo>
                      <a:lnTo>
                        <a:pt x="19" y="16"/>
                      </a:lnTo>
                      <a:lnTo>
                        <a:pt x="22" y="16"/>
                      </a:lnTo>
                      <a:lnTo>
                        <a:pt x="25" y="17"/>
                      </a:lnTo>
                      <a:lnTo>
                        <a:pt x="28" y="19"/>
                      </a:lnTo>
                      <a:lnTo>
                        <a:pt x="29" y="19"/>
                      </a:lnTo>
                      <a:lnTo>
                        <a:pt x="29" y="18"/>
                      </a:lnTo>
                      <a:lnTo>
                        <a:pt x="30" y="18"/>
                      </a:lnTo>
                      <a:lnTo>
                        <a:pt x="31" y="19"/>
                      </a:lnTo>
                      <a:lnTo>
                        <a:pt x="32" y="19"/>
                      </a:lnTo>
                      <a:lnTo>
                        <a:pt x="32" y="20"/>
                      </a:lnTo>
                      <a:lnTo>
                        <a:pt x="31" y="20"/>
                      </a:lnTo>
                      <a:lnTo>
                        <a:pt x="32" y="20"/>
                      </a:lnTo>
                      <a:lnTo>
                        <a:pt x="36" y="23"/>
                      </a:lnTo>
                      <a:lnTo>
                        <a:pt x="36" y="24"/>
                      </a:lnTo>
                      <a:lnTo>
                        <a:pt x="36" y="25"/>
                      </a:lnTo>
                      <a:lnTo>
                        <a:pt x="35" y="26"/>
                      </a:lnTo>
                      <a:lnTo>
                        <a:pt x="35" y="25"/>
                      </a:lnTo>
                      <a:lnTo>
                        <a:pt x="34" y="25"/>
                      </a:lnTo>
                      <a:lnTo>
                        <a:pt x="34" y="26"/>
                      </a:lnTo>
                      <a:lnTo>
                        <a:pt x="35" y="27"/>
                      </a:lnTo>
                      <a:lnTo>
                        <a:pt x="40" y="25"/>
                      </a:lnTo>
                      <a:lnTo>
                        <a:pt x="41" y="24"/>
                      </a:lnTo>
                      <a:lnTo>
                        <a:pt x="43" y="24"/>
                      </a:lnTo>
                      <a:lnTo>
                        <a:pt x="47" y="21"/>
                      </a:lnTo>
                      <a:lnTo>
                        <a:pt x="50" y="21"/>
                      </a:lnTo>
                      <a:lnTo>
                        <a:pt x="50" y="20"/>
                      </a:lnTo>
                      <a:lnTo>
                        <a:pt x="49" y="19"/>
                      </a:lnTo>
                      <a:lnTo>
                        <a:pt x="50" y="18"/>
                      </a:lnTo>
                      <a:lnTo>
                        <a:pt x="55" y="17"/>
                      </a:lnTo>
                      <a:lnTo>
                        <a:pt x="61" y="20"/>
                      </a:lnTo>
                      <a:lnTo>
                        <a:pt x="61" y="21"/>
                      </a:lnTo>
                      <a:lnTo>
                        <a:pt x="63" y="23"/>
                      </a:lnTo>
                      <a:lnTo>
                        <a:pt x="65" y="25"/>
                      </a:lnTo>
                      <a:lnTo>
                        <a:pt x="69" y="28"/>
                      </a:lnTo>
                      <a:lnTo>
                        <a:pt x="69" y="29"/>
                      </a:lnTo>
                      <a:lnTo>
                        <a:pt x="71" y="30"/>
                      </a:lnTo>
                      <a:lnTo>
                        <a:pt x="74" y="30"/>
                      </a:lnTo>
                      <a:lnTo>
                        <a:pt x="76" y="34"/>
                      </a:lnTo>
                      <a:lnTo>
                        <a:pt x="77" y="35"/>
                      </a:lnTo>
                      <a:lnTo>
                        <a:pt x="77" y="36"/>
                      </a:lnTo>
                      <a:lnTo>
                        <a:pt x="78" y="39"/>
                      </a:lnTo>
                      <a:lnTo>
                        <a:pt x="77" y="43"/>
                      </a:lnTo>
                      <a:lnTo>
                        <a:pt x="76" y="48"/>
                      </a:lnTo>
                      <a:lnTo>
                        <a:pt x="76" y="51"/>
                      </a:lnTo>
                      <a:lnTo>
                        <a:pt x="77" y="53"/>
                      </a:lnTo>
                      <a:lnTo>
                        <a:pt x="80" y="54"/>
                      </a:lnTo>
                      <a:lnTo>
                        <a:pt x="80" y="53"/>
                      </a:lnTo>
                      <a:lnTo>
                        <a:pt x="80" y="52"/>
                      </a:lnTo>
                      <a:lnTo>
                        <a:pt x="79" y="50"/>
                      </a:lnTo>
                      <a:lnTo>
                        <a:pt x="79" y="49"/>
                      </a:lnTo>
                      <a:lnTo>
                        <a:pt x="80" y="49"/>
                      </a:lnTo>
                      <a:lnTo>
                        <a:pt x="82" y="51"/>
                      </a:lnTo>
                      <a:lnTo>
                        <a:pt x="82" y="50"/>
                      </a:lnTo>
                      <a:lnTo>
                        <a:pt x="83" y="50"/>
                      </a:lnTo>
                      <a:lnTo>
                        <a:pt x="84" y="51"/>
                      </a:lnTo>
                      <a:lnTo>
                        <a:pt x="83" y="52"/>
                      </a:lnTo>
                      <a:lnTo>
                        <a:pt x="83" y="53"/>
                      </a:lnTo>
                      <a:lnTo>
                        <a:pt x="82" y="54"/>
                      </a:lnTo>
                      <a:lnTo>
                        <a:pt x="81" y="57"/>
                      </a:lnTo>
                      <a:lnTo>
                        <a:pt x="80" y="57"/>
                      </a:lnTo>
                      <a:lnTo>
                        <a:pt x="80" y="59"/>
                      </a:lnTo>
                      <a:lnTo>
                        <a:pt x="81" y="59"/>
                      </a:lnTo>
                      <a:lnTo>
                        <a:pt x="83" y="61"/>
                      </a:lnTo>
                      <a:lnTo>
                        <a:pt x="85" y="66"/>
                      </a:lnTo>
                      <a:lnTo>
                        <a:pt x="89" y="68"/>
                      </a:lnTo>
                      <a:lnTo>
                        <a:pt x="89" y="67"/>
                      </a:lnTo>
                      <a:lnTo>
                        <a:pt x="90" y="67"/>
                      </a:lnTo>
                      <a:lnTo>
                        <a:pt x="91" y="69"/>
                      </a:lnTo>
                      <a:lnTo>
                        <a:pt x="91" y="70"/>
                      </a:lnTo>
                      <a:lnTo>
                        <a:pt x="92" y="73"/>
                      </a:lnTo>
                      <a:lnTo>
                        <a:pt x="94" y="74"/>
                      </a:lnTo>
                      <a:lnTo>
                        <a:pt x="95" y="74"/>
                      </a:lnTo>
                      <a:lnTo>
                        <a:pt x="98" y="81"/>
                      </a:lnTo>
                      <a:lnTo>
                        <a:pt x="99" y="82"/>
                      </a:lnTo>
                      <a:lnTo>
                        <a:pt x="102" y="83"/>
                      </a:lnTo>
                      <a:lnTo>
                        <a:pt x="104" y="83"/>
                      </a:lnTo>
                      <a:lnTo>
                        <a:pt x="108" y="88"/>
                      </a:lnTo>
                      <a:lnTo>
                        <a:pt x="110" y="90"/>
                      </a:lnTo>
                      <a:lnTo>
                        <a:pt x="111" y="90"/>
                      </a:lnTo>
                      <a:lnTo>
                        <a:pt x="111" y="91"/>
                      </a:lnTo>
                      <a:lnTo>
                        <a:pt x="110" y="91"/>
                      </a:lnTo>
                      <a:lnTo>
                        <a:pt x="109" y="91"/>
                      </a:lnTo>
                      <a:lnTo>
                        <a:pt x="109" y="92"/>
                      </a:lnTo>
                      <a:lnTo>
                        <a:pt x="110" y="93"/>
                      </a:lnTo>
                      <a:lnTo>
                        <a:pt x="112" y="93"/>
                      </a:lnTo>
                      <a:lnTo>
                        <a:pt x="113" y="92"/>
                      </a:lnTo>
                      <a:lnTo>
                        <a:pt x="114" y="92"/>
                      </a:lnTo>
                      <a:lnTo>
                        <a:pt x="120" y="90"/>
                      </a:lnTo>
                      <a:lnTo>
                        <a:pt x="121" y="88"/>
                      </a:lnTo>
                      <a:lnTo>
                        <a:pt x="121" y="87"/>
                      </a:lnTo>
                      <a:lnTo>
                        <a:pt x="121" y="84"/>
                      </a:lnTo>
                      <a:lnTo>
                        <a:pt x="121" y="82"/>
                      </a:lnTo>
                      <a:lnTo>
                        <a:pt x="122" y="79"/>
                      </a:lnTo>
                      <a:lnTo>
                        <a:pt x="123" y="80"/>
                      </a:lnTo>
                      <a:lnTo>
                        <a:pt x="122" y="74"/>
                      </a:lnTo>
                      <a:lnTo>
                        <a:pt x="122" y="71"/>
                      </a:lnTo>
                      <a:lnTo>
                        <a:pt x="122" y="66"/>
                      </a:lnTo>
                      <a:lnTo>
                        <a:pt x="121" y="61"/>
                      </a:lnTo>
                      <a:lnTo>
                        <a:pt x="120" y="60"/>
                      </a:lnTo>
                      <a:lnTo>
                        <a:pt x="116" y="54"/>
                      </a:lnTo>
                      <a:lnTo>
                        <a:pt x="113" y="48"/>
                      </a:lnTo>
                      <a:lnTo>
                        <a:pt x="110" y="44"/>
                      </a:lnTo>
                      <a:lnTo>
                        <a:pt x="110" y="43"/>
                      </a:lnTo>
                      <a:lnTo>
                        <a:pt x="109" y="40"/>
                      </a:lnTo>
                      <a:lnTo>
                        <a:pt x="109" y="39"/>
                      </a:lnTo>
                      <a:lnTo>
                        <a:pt x="110" y="38"/>
                      </a:lnTo>
                      <a:lnTo>
                        <a:pt x="110" y="37"/>
                      </a:lnTo>
                      <a:lnTo>
                        <a:pt x="106" y="31"/>
                      </a:lnTo>
                      <a:lnTo>
                        <a:pt x="103" y="29"/>
                      </a:lnTo>
                      <a:lnTo>
                        <a:pt x="102" y="28"/>
                      </a:lnTo>
                      <a:lnTo>
                        <a:pt x="101" y="27"/>
                      </a:lnTo>
                      <a:lnTo>
                        <a:pt x="99" y="24"/>
                      </a:lnTo>
                      <a:lnTo>
                        <a:pt x="95" y="17"/>
                      </a:lnTo>
                      <a:lnTo>
                        <a:pt x="94" y="14"/>
                      </a:lnTo>
                      <a:lnTo>
                        <a:pt x="92" y="8"/>
                      </a:lnTo>
                      <a:lnTo>
                        <a:pt x="92" y="7"/>
                      </a:lnTo>
                      <a:lnTo>
                        <a:pt x="91" y="7"/>
                      </a:lnTo>
                      <a:lnTo>
                        <a:pt x="90" y="6"/>
                      </a:lnTo>
                      <a:lnTo>
                        <a:pt x="90" y="2"/>
                      </a:lnTo>
                      <a:lnTo>
                        <a:pt x="89" y="1"/>
                      </a:lnTo>
                      <a:lnTo>
                        <a:pt x="88" y="1"/>
                      </a:lnTo>
                      <a:lnTo>
                        <a:pt x="86" y="1"/>
                      </a:lnTo>
                      <a:lnTo>
                        <a:pt x="83" y="0"/>
                      </a:lnTo>
                      <a:lnTo>
                        <a:pt x="82" y="1"/>
                      </a:lnTo>
                      <a:lnTo>
                        <a:pt x="82" y="2"/>
                      </a:lnTo>
                      <a:lnTo>
                        <a:pt x="81" y="3"/>
                      </a:lnTo>
                      <a:lnTo>
                        <a:pt x="82" y="7"/>
                      </a:lnTo>
                      <a:lnTo>
                        <a:pt x="82" y="9"/>
                      </a:lnTo>
                      <a:lnTo>
                        <a:pt x="80" y="8"/>
                      </a:lnTo>
                      <a:lnTo>
                        <a:pt x="79" y="6"/>
                      </a:lnTo>
                      <a:lnTo>
                        <a:pt x="40" y="8"/>
                      </a:lnTo>
                      <a:lnTo>
                        <a:pt x="39" y="7"/>
                      </a:lnTo>
                      <a:lnTo>
                        <a:pt x="39" y="6"/>
                      </a:lnTo>
                      <a:lnTo>
                        <a:pt x="38" y="4"/>
                      </a:lnTo>
                      <a:lnTo>
                        <a:pt x="38" y="3"/>
                      </a:lnTo>
                      <a:close/>
                    </a:path>
                  </a:pathLst>
                </a:custGeom>
                <a:solidFill>
                  <a:srgbClr val="FFC66D"/>
                </a:solidFill>
                <a:ln w="12700" cmpd="sng">
                  <a:solidFill>
                    <a:schemeClr val="tx1"/>
                  </a:solidFill>
                  <a:prstDash val="solid"/>
                  <a:round/>
                  <a:headEnd/>
                  <a:tailEnd/>
                </a:ln>
              </p:spPr>
              <p:txBody>
                <a:bodyPr/>
                <a:lstStyle/>
                <a:p>
                  <a:endParaRPr lang="en-US"/>
                </a:p>
              </p:txBody>
            </p:sp>
            <p:sp>
              <p:nvSpPr>
                <p:cNvPr id="45165" name="Freeform 105"/>
                <p:cNvSpPr>
                  <a:spLocks/>
                </p:cNvSpPr>
                <p:nvPr/>
              </p:nvSpPr>
              <p:spPr bwMode="auto">
                <a:xfrm>
                  <a:off x="1492" y="1614"/>
                  <a:ext cx="553" cy="897"/>
                </a:xfrm>
                <a:custGeom>
                  <a:avLst/>
                  <a:gdLst>
                    <a:gd name="T0" fmla="*/ 2147483647 w 108"/>
                    <a:gd name="T1" fmla="*/ 2147483647 h 184"/>
                    <a:gd name="T2" fmla="*/ 2147483647 w 108"/>
                    <a:gd name="T3" fmla="*/ 2147483647 h 184"/>
                    <a:gd name="T4" fmla="*/ 2147483647 w 108"/>
                    <a:gd name="T5" fmla="*/ 2147483647 h 184"/>
                    <a:gd name="T6" fmla="*/ 2147483647 w 108"/>
                    <a:gd name="T7" fmla="*/ 2147483647 h 184"/>
                    <a:gd name="T8" fmla="*/ 2147483647 w 108"/>
                    <a:gd name="T9" fmla="*/ 2147483647 h 184"/>
                    <a:gd name="T10" fmla="*/ 2147483647 w 108"/>
                    <a:gd name="T11" fmla="*/ 2147483647 h 184"/>
                    <a:gd name="T12" fmla="*/ 2147483647 w 108"/>
                    <a:gd name="T13" fmla="*/ 2147483647 h 184"/>
                    <a:gd name="T14" fmla="*/ 2147483647 w 108"/>
                    <a:gd name="T15" fmla="*/ 2147483647 h 184"/>
                    <a:gd name="T16" fmla="*/ 2092736889 w 108"/>
                    <a:gd name="T17" fmla="*/ 2147483647 h 184"/>
                    <a:gd name="T18" fmla="*/ 1400992580 w 108"/>
                    <a:gd name="T19" fmla="*/ 2147483647 h 184"/>
                    <a:gd name="T20" fmla="*/ 1400992580 w 108"/>
                    <a:gd name="T21" fmla="*/ 2147483647 h 184"/>
                    <a:gd name="T22" fmla="*/ 1461439477 w 108"/>
                    <a:gd name="T23" fmla="*/ 2147483647 h 184"/>
                    <a:gd name="T24" fmla="*/ 1338150497 w 108"/>
                    <a:gd name="T25" fmla="*/ 2147483647 h 184"/>
                    <a:gd name="T26" fmla="*/ 1400992580 w 108"/>
                    <a:gd name="T27" fmla="*/ 2147483647 h 184"/>
                    <a:gd name="T28" fmla="*/ 1016378976 w 108"/>
                    <a:gd name="T29" fmla="*/ 2147483647 h 184"/>
                    <a:gd name="T30" fmla="*/ 755041245 w 108"/>
                    <a:gd name="T31" fmla="*/ 2147483647 h 184"/>
                    <a:gd name="T32" fmla="*/ 892531261 w 108"/>
                    <a:gd name="T33" fmla="*/ 2147483647 h 184"/>
                    <a:gd name="T34" fmla="*/ 892531261 w 108"/>
                    <a:gd name="T35" fmla="*/ 2147483647 h 184"/>
                    <a:gd name="T36" fmla="*/ 570745486 w 108"/>
                    <a:gd name="T37" fmla="*/ 2147483647 h 184"/>
                    <a:gd name="T38" fmla="*/ 570745486 w 108"/>
                    <a:gd name="T39" fmla="*/ 2147483647 h 184"/>
                    <a:gd name="T40" fmla="*/ 694593037 w 108"/>
                    <a:gd name="T41" fmla="*/ 2147483647 h 184"/>
                    <a:gd name="T42" fmla="*/ 755041245 w 108"/>
                    <a:gd name="T43" fmla="*/ 2147483647 h 184"/>
                    <a:gd name="T44" fmla="*/ 953069916 w 108"/>
                    <a:gd name="T45" fmla="*/ 2147483647 h 184"/>
                    <a:gd name="T46" fmla="*/ 892531261 w 108"/>
                    <a:gd name="T47" fmla="*/ 2147483647 h 184"/>
                    <a:gd name="T48" fmla="*/ 755041245 w 108"/>
                    <a:gd name="T49" fmla="*/ 2147483647 h 184"/>
                    <a:gd name="T50" fmla="*/ 445077377 w 108"/>
                    <a:gd name="T51" fmla="*/ 2147483647 h 184"/>
                    <a:gd name="T52" fmla="*/ 384630152 w 108"/>
                    <a:gd name="T53" fmla="*/ 2147483647 h 184"/>
                    <a:gd name="T54" fmla="*/ 62844275 w 108"/>
                    <a:gd name="T55" fmla="*/ 1887855838 h 184"/>
                    <a:gd name="T56" fmla="*/ 62844275 w 108"/>
                    <a:gd name="T57" fmla="*/ 1698418237 h 184"/>
                    <a:gd name="T58" fmla="*/ 246671766 w 108"/>
                    <a:gd name="T59" fmla="*/ 1478936293 h 184"/>
                    <a:gd name="T60" fmla="*/ 123288120 w 108"/>
                    <a:gd name="T61" fmla="*/ 1183486431 h 184"/>
                    <a:gd name="T62" fmla="*/ 0 w 108"/>
                    <a:gd name="T63" fmla="*/ 1031015826 h 184"/>
                    <a:gd name="T64" fmla="*/ 0 w 108"/>
                    <a:gd name="T65" fmla="*/ 886529922 h 184"/>
                    <a:gd name="T66" fmla="*/ 384630152 w 108"/>
                    <a:gd name="T67" fmla="*/ 553790300 h 184"/>
                    <a:gd name="T68" fmla="*/ 570745486 w 108"/>
                    <a:gd name="T69" fmla="*/ 371612937 h 184"/>
                    <a:gd name="T70" fmla="*/ 570745486 w 108"/>
                    <a:gd name="T71" fmla="*/ 37303068 h 184"/>
                    <a:gd name="T72" fmla="*/ 2147483647 w 108"/>
                    <a:gd name="T73" fmla="*/ 2147483647 h 184"/>
                    <a:gd name="T74" fmla="*/ 2147483647 w 108"/>
                    <a:gd name="T75" fmla="*/ 2147483647 h 184"/>
                    <a:gd name="T76" fmla="*/ 2147483647 w 108"/>
                    <a:gd name="T77" fmla="*/ 2147483647 h 184"/>
                    <a:gd name="T78" fmla="*/ 2147483647 w 108"/>
                    <a:gd name="T79" fmla="*/ 2147483647 h 184"/>
                    <a:gd name="T80" fmla="*/ 2147483647 w 108"/>
                    <a:gd name="T81" fmla="*/ 2147483647 h 184"/>
                    <a:gd name="T82" fmla="*/ 2147483647 w 108"/>
                    <a:gd name="T83" fmla="*/ 2147483647 h 184"/>
                    <a:gd name="T84" fmla="*/ 2147483647 w 108"/>
                    <a:gd name="T85" fmla="*/ 2147483647 h 184"/>
                    <a:gd name="T86" fmla="*/ 2147483647 w 108"/>
                    <a:gd name="T87" fmla="*/ 2147483647 h 184"/>
                    <a:gd name="T88" fmla="*/ 2147483647 w 108"/>
                    <a:gd name="T89" fmla="*/ 2147483647 h 184"/>
                    <a:gd name="T90" fmla="*/ 2147483647 w 108"/>
                    <a:gd name="T91" fmla="*/ 2147483647 h 184"/>
                    <a:gd name="T92" fmla="*/ 2147483647 w 108"/>
                    <a:gd name="T93" fmla="*/ 2147483647 h 18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08"/>
                    <a:gd name="T142" fmla="*/ 0 h 184"/>
                    <a:gd name="T143" fmla="*/ 108 w 108"/>
                    <a:gd name="T144" fmla="*/ 184 h 184"/>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08" h="184">
                      <a:moveTo>
                        <a:pt x="94" y="183"/>
                      </a:moveTo>
                      <a:lnTo>
                        <a:pt x="61" y="180"/>
                      </a:lnTo>
                      <a:lnTo>
                        <a:pt x="61" y="179"/>
                      </a:lnTo>
                      <a:lnTo>
                        <a:pt x="60" y="178"/>
                      </a:lnTo>
                      <a:lnTo>
                        <a:pt x="60" y="177"/>
                      </a:lnTo>
                      <a:lnTo>
                        <a:pt x="61" y="177"/>
                      </a:lnTo>
                      <a:lnTo>
                        <a:pt x="60" y="176"/>
                      </a:lnTo>
                      <a:lnTo>
                        <a:pt x="60" y="175"/>
                      </a:lnTo>
                      <a:lnTo>
                        <a:pt x="60" y="174"/>
                      </a:lnTo>
                      <a:lnTo>
                        <a:pt x="60" y="169"/>
                      </a:lnTo>
                      <a:lnTo>
                        <a:pt x="57" y="163"/>
                      </a:lnTo>
                      <a:lnTo>
                        <a:pt x="55" y="161"/>
                      </a:lnTo>
                      <a:lnTo>
                        <a:pt x="54" y="159"/>
                      </a:lnTo>
                      <a:lnTo>
                        <a:pt x="50" y="156"/>
                      </a:lnTo>
                      <a:lnTo>
                        <a:pt x="48" y="156"/>
                      </a:lnTo>
                      <a:lnTo>
                        <a:pt x="47" y="155"/>
                      </a:lnTo>
                      <a:lnTo>
                        <a:pt x="48" y="153"/>
                      </a:lnTo>
                      <a:lnTo>
                        <a:pt x="48" y="152"/>
                      </a:lnTo>
                      <a:lnTo>
                        <a:pt x="48" y="151"/>
                      </a:lnTo>
                      <a:lnTo>
                        <a:pt x="46" y="150"/>
                      </a:lnTo>
                      <a:lnTo>
                        <a:pt x="43" y="149"/>
                      </a:lnTo>
                      <a:lnTo>
                        <a:pt x="41" y="149"/>
                      </a:lnTo>
                      <a:lnTo>
                        <a:pt x="39" y="147"/>
                      </a:lnTo>
                      <a:lnTo>
                        <a:pt x="37" y="143"/>
                      </a:lnTo>
                      <a:lnTo>
                        <a:pt x="35" y="141"/>
                      </a:lnTo>
                      <a:lnTo>
                        <a:pt x="33" y="141"/>
                      </a:lnTo>
                      <a:lnTo>
                        <a:pt x="27" y="138"/>
                      </a:lnTo>
                      <a:lnTo>
                        <a:pt x="25" y="138"/>
                      </a:lnTo>
                      <a:lnTo>
                        <a:pt x="22" y="136"/>
                      </a:lnTo>
                      <a:lnTo>
                        <a:pt x="21" y="135"/>
                      </a:lnTo>
                      <a:lnTo>
                        <a:pt x="21" y="133"/>
                      </a:lnTo>
                      <a:lnTo>
                        <a:pt x="22" y="132"/>
                      </a:lnTo>
                      <a:lnTo>
                        <a:pt x="22" y="129"/>
                      </a:lnTo>
                      <a:lnTo>
                        <a:pt x="23" y="128"/>
                      </a:lnTo>
                      <a:lnTo>
                        <a:pt x="23" y="127"/>
                      </a:lnTo>
                      <a:lnTo>
                        <a:pt x="22" y="124"/>
                      </a:lnTo>
                      <a:lnTo>
                        <a:pt x="21" y="124"/>
                      </a:lnTo>
                      <a:lnTo>
                        <a:pt x="21" y="122"/>
                      </a:lnTo>
                      <a:lnTo>
                        <a:pt x="21" y="121"/>
                      </a:lnTo>
                      <a:lnTo>
                        <a:pt x="22" y="120"/>
                      </a:lnTo>
                      <a:lnTo>
                        <a:pt x="20" y="118"/>
                      </a:lnTo>
                      <a:lnTo>
                        <a:pt x="16" y="111"/>
                      </a:lnTo>
                      <a:lnTo>
                        <a:pt x="16" y="109"/>
                      </a:lnTo>
                      <a:lnTo>
                        <a:pt x="15" y="107"/>
                      </a:lnTo>
                      <a:lnTo>
                        <a:pt x="15" y="106"/>
                      </a:lnTo>
                      <a:lnTo>
                        <a:pt x="12" y="102"/>
                      </a:lnTo>
                      <a:lnTo>
                        <a:pt x="12" y="97"/>
                      </a:lnTo>
                      <a:lnTo>
                        <a:pt x="13" y="96"/>
                      </a:lnTo>
                      <a:lnTo>
                        <a:pt x="14" y="96"/>
                      </a:lnTo>
                      <a:lnTo>
                        <a:pt x="15" y="95"/>
                      </a:lnTo>
                      <a:lnTo>
                        <a:pt x="15" y="92"/>
                      </a:lnTo>
                      <a:lnTo>
                        <a:pt x="14" y="91"/>
                      </a:lnTo>
                      <a:lnTo>
                        <a:pt x="12" y="90"/>
                      </a:lnTo>
                      <a:lnTo>
                        <a:pt x="10" y="88"/>
                      </a:lnTo>
                      <a:lnTo>
                        <a:pt x="9" y="86"/>
                      </a:lnTo>
                      <a:lnTo>
                        <a:pt x="9" y="80"/>
                      </a:lnTo>
                      <a:lnTo>
                        <a:pt x="10" y="79"/>
                      </a:lnTo>
                      <a:lnTo>
                        <a:pt x="9" y="78"/>
                      </a:lnTo>
                      <a:lnTo>
                        <a:pt x="10" y="78"/>
                      </a:lnTo>
                      <a:lnTo>
                        <a:pt x="10" y="75"/>
                      </a:lnTo>
                      <a:lnTo>
                        <a:pt x="11" y="75"/>
                      </a:lnTo>
                      <a:lnTo>
                        <a:pt x="12" y="76"/>
                      </a:lnTo>
                      <a:lnTo>
                        <a:pt x="12" y="78"/>
                      </a:lnTo>
                      <a:lnTo>
                        <a:pt x="12" y="79"/>
                      </a:lnTo>
                      <a:lnTo>
                        <a:pt x="14" y="80"/>
                      </a:lnTo>
                      <a:lnTo>
                        <a:pt x="14" y="79"/>
                      </a:lnTo>
                      <a:lnTo>
                        <a:pt x="15" y="78"/>
                      </a:lnTo>
                      <a:lnTo>
                        <a:pt x="14" y="75"/>
                      </a:lnTo>
                      <a:lnTo>
                        <a:pt x="13" y="73"/>
                      </a:lnTo>
                      <a:lnTo>
                        <a:pt x="14" y="71"/>
                      </a:lnTo>
                      <a:lnTo>
                        <a:pt x="13" y="70"/>
                      </a:lnTo>
                      <a:lnTo>
                        <a:pt x="12" y="72"/>
                      </a:lnTo>
                      <a:lnTo>
                        <a:pt x="12" y="73"/>
                      </a:lnTo>
                      <a:lnTo>
                        <a:pt x="11" y="74"/>
                      </a:lnTo>
                      <a:lnTo>
                        <a:pt x="9" y="73"/>
                      </a:lnTo>
                      <a:lnTo>
                        <a:pt x="7" y="70"/>
                      </a:lnTo>
                      <a:lnTo>
                        <a:pt x="5" y="69"/>
                      </a:lnTo>
                      <a:lnTo>
                        <a:pt x="6" y="68"/>
                      </a:lnTo>
                      <a:lnTo>
                        <a:pt x="6" y="61"/>
                      </a:lnTo>
                      <a:lnTo>
                        <a:pt x="4" y="59"/>
                      </a:lnTo>
                      <a:lnTo>
                        <a:pt x="3" y="56"/>
                      </a:lnTo>
                      <a:lnTo>
                        <a:pt x="1" y="51"/>
                      </a:lnTo>
                      <a:lnTo>
                        <a:pt x="2" y="49"/>
                      </a:lnTo>
                      <a:lnTo>
                        <a:pt x="1" y="48"/>
                      </a:lnTo>
                      <a:lnTo>
                        <a:pt x="1" y="46"/>
                      </a:lnTo>
                      <a:lnTo>
                        <a:pt x="2" y="43"/>
                      </a:lnTo>
                      <a:lnTo>
                        <a:pt x="3" y="41"/>
                      </a:lnTo>
                      <a:lnTo>
                        <a:pt x="4" y="40"/>
                      </a:lnTo>
                      <a:lnTo>
                        <a:pt x="3" y="36"/>
                      </a:lnTo>
                      <a:lnTo>
                        <a:pt x="2" y="33"/>
                      </a:lnTo>
                      <a:lnTo>
                        <a:pt x="2" y="32"/>
                      </a:lnTo>
                      <a:lnTo>
                        <a:pt x="1" y="31"/>
                      </a:lnTo>
                      <a:lnTo>
                        <a:pt x="0" y="30"/>
                      </a:lnTo>
                      <a:lnTo>
                        <a:pt x="0" y="28"/>
                      </a:lnTo>
                      <a:lnTo>
                        <a:pt x="0" y="26"/>
                      </a:lnTo>
                      <a:lnTo>
                        <a:pt x="0" y="24"/>
                      </a:lnTo>
                      <a:lnTo>
                        <a:pt x="2" y="21"/>
                      </a:lnTo>
                      <a:lnTo>
                        <a:pt x="6" y="16"/>
                      </a:lnTo>
                      <a:lnTo>
                        <a:pt x="6" y="15"/>
                      </a:lnTo>
                      <a:lnTo>
                        <a:pt x="7" y="13"/>
                      </a:lnTo>
                      <a:lnTo>
                        <a:pt x="8" y="12"/>
                      </a:lnTo>
                      <a:lnTo>
                        <a:pt x="9" y="10"/>
                      </a:lnTo>
                      <a:lnTo>
                        <a:pt x="9" y="5"/>
                      </a:lnTo>
                      <a:lnTo>
                        <a:pt x="8" y="3"/>
                      </a:lnTo>
                      <a:lnTo>
                        <a:pt x="9" y="1"/>
                      </a:lnTo>
                      <a:lnTo>
                        <a:pt x="10" y="0"/>
                      </a:lnTo>
                      <a:lnTo>
                        <a:pt x="61" y="13"/>
                      </a:lnTo>
                      <a:lnTo>
                        <a:pt x="48" y="64"/>
                      </a:lnTo>
                      <a:lnTo>
                        <a:pt x="104" y="146"/>
                      </a:lnTo>
                      <a:lnTo>
                        <a:pt x="104" y="148"/>
                      </a:lnTo>
                      <a:lnTo>
                        <a:pt x="104" y="149"/>
                      </a:lnTo>
                      <a:lnTo>
                        <a:pt x="104" y="150"/>
                      </a:lnTo>
                      <a:lnTo>
                        <a:pt x="105" y="152"/>
                      </a:lnTo>
                      <a:lnTo>
                        <a:pt x="105" y="153"/>
                      </a:lnTo>
                      <a:lnTo>
                        <a:pt x="105" y="155"/>
                      </a:lnTo>
                      <a:lnTo>
                        <a:pt x="106" y="157"/>
                      </a:lnTo>
                      <a:lnTo>
                        <a:pt x="107" y="158"/>
                      </a:lnTo>
                      <a:lnTo>
                        <a:pt x="108" y="160"/>
                      </a:lnTo>
                      <a:lnTo>
                        <a:pt x="107" y="160"/>
                      </a:lnTo>
                      <a:lnTo>
                        <a:pt x="105" y="161"/>
                      </a:lnTo>
                      <a:lnTo>
                        <a:pt x="103" y="162"/>
                      </a:lnTo>
                      <a:lnTo>
                        <a:pt x="102" y="164"/>
                      </a:lnTo>
                      <a:lnTo>
                        <a:pt x="100" y="169"/>
                      </a:lnTo>
                      <a:lnTo>
                        <a:pt x="98" y="172"/>
                      </a:lnTo>
                      <a:lnTo>
                        <a:pt x="96" y="172"/>
                      </a:lnTo>
                      <a:lnTo>
                        <a:pt x="96" y="173"/>
                      </a:lnTo>
                      <a:lnTo>
                        <a:pt x="97" y="174"/>
                      </a:lnTo>
                      <a:lnTo>
                        <a:pt x="96" y="175"/>
                      </a:lnTo>
                      <a:lnTo>
                        <a:pt x="96" y="177"/>
                      </a:lnTo>
                      <a:lnTo>
                        <a:pt x="96" y="178"/>
                      </a:lnTo>
                      <a:lnTo>
                        <a:pt x="98" y="180"/>
                      </a:lnTo>
                      <a:lnTo>
                        <a:pt x="99" y="181"/>
                      </a:lnTo>
                      <a:lnTo>
                        <a:pt x="98" y="181"/>
                      </a:lnTo>
                      <a:lnTo>
                        <a:pt x="98" y="183"/>
                      </a:lnTo>
                      <a:lnTo>
                        <a:pt x="97" y="184"/>
                      </a:lnTo>
                      <a:lnTo>
                        <a:pt x="96" y="184"/>
                      </a:lnTo>
                      <a:lnTo>
                        <a:pt x="94" y="183"/>
                      </a:lnTo>
                      <a:close/>
                    </a:path>
                  </a:pathLst>
                </a:custGeom>
                <a:solidFill>
                  <a:srgbClr val="FFC66D"/>
                </a:solidFill>
                <a:ln w="12700" cmpd="sng">
                  <a:solidFill>
                    <a:schemeClr val="tx1"/>
                  </a:solidFill>
                  <a:prstDash val="solid"/>
                  <a:round/>
                  <a:headEnd/>
                  <a:tailEnd/>
                </a:ln>
              </p:spPr>
              <p:txBody>
                <a:bodyPr/>
                <a:lstStyle/>
                <a:p>
                  <a:endParaRPr lang="en-US"/>
                </a:p>
              </p:txBody>
            </p:sp>
            <p:sp>
              <p:nvSpPr>
                <p:cNvPr id="45166" name="Freeform 106"/>
                <p:cNvSpPr>
                  <a:spLocks/>
                </p:cNvSpPr>
                <p:nvPr/>
              </p:nvSpPr>
              <p:spPr bwMode="auto">
                <a:xfrm>
                  <a:off x="2357" y="1545"/>
                  <a:ext cx="483" cy="381"/>
                </a:xfrm>
                <a:custGeom>
                  <a:avLst/>
                  <a:gdLst>
                    <a:gd name="T0" fmla="*/ 2147483647 w 94"/>
                    <a:gd name="T1" fmla="*/ 2147483647 h 78"/>
                    <a:gd name="T2" fmla="*/ 2147483647 w 94"/>
                    <a:gd name="T3" fmla="*/ 1662153467 h 78"/>
                    <a:gd name="T4" fmla="*/ 2147483647 w 94"/>
                    <a:gd name="T5" fmla="*/ 378164587 h 78"/>
                    <a:gd name="T6" fmla="*/ 654010727 w 94"/>
                    <a:gd name="T7" fmla="*/ 0 h 78"/>
                    <a:gd name="T8" fmla="*/ 589428345 w 94"/>
                    <a:gd name="T9" fmla="*/ 302335613 h 78"/>
                    <a:gd name="T10" fmla="*/ 192433468 w 94"/>
                    <a:gd name="T11" fmla="*/ 1886740022 h 78"/>
                    <a:gd name="T12" fmla="*/ 127281640 w 94"/>
                    <a:gd name="T13" fmla="*/ 1886740022 h 78"/>
                    <a:gd name="T14" fmla="*/ 0 w 94"/>
                    <a:gd name="T15" fmla="*/ 2147483647 h 78"/>
                    <a:gd name="T16" fmla="*/ 1642900577 w 94"/>
                    <a:gd name="T17" fmla="*/ 2147483647 h 78"/>
                    <a:gd name="T18" fmla="*/ 2147483647 w 94"/>
                    <a:gd name="T19" fmla="*/ 2147483647 h 78"/>
                    <a:gd name="T20" fmla="*/ 2147483647 w 94"/>
                    <a:gd name="T21" fmla="*/ 2147483647 h 7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4"/>
                    <a:gd name="T34" fmla="*/ 0 h 78"/>
                    <a:gd name="T35" fmla="*/ 94 w 94"/>
                    <a:gd name="T36" fmla="*/ 78 h 7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4" h="78">
                      <a:moveTo>
                        <a:pt x="88" y="78"/>
                      </a:moveTo>
                      <a:lnTo>
                        <a:pt x="91" y="44"/>
                      </a:lnTo>
                      <a:lnTo>
                        <a:pt x="94" y="10"/>
                      </a:lnTo>
                      <a:lnTo>
                        <a:pt x="10" y="0"/>
                      </a:lnTo>
                      <a:lnTo>
                        <a:pt x="9" y="8"/>
                      </a:lnTo>
                      <a:lnTo>
                        <a:pt x="3" y="50"/>
                      </a:lnTo>
                      <a:lnTo>
                        <a:pt x="2" y="50"/>
                      </a:lnTo>
                      <a:lnTo>
                        <a:pt x="0" y="67"/>
                      </a:lnTo>
                      <a:lnTo>
                        <a:pt x="25" y="71"/>
                      </a:lnTo>
                      <a:lnTo>
                        <a:pt x="88" y="78"/>
                      </a:lnTo>
                      <a:close/>
                    </a:path>
                  </a:pathLst>
                </a:custGeom>
                <a:solidFill>
                  <a:srgbClr val="FFC66D"/>
                </a:solidFill>
                <a:ln w="12700" cmpd="sng">
                  <a:solidFill>
                    <a:schemeClr val="tx1"/>
                  </a:solidFill>
                  <a:prstDash val="solid"/>
                  <a:round/>
                  <a:headEnd/>
                  <a:tailEnd/>
                </a:ln>
              </p:spPr>
              <p:txBody>
                <a:bodyPr/>
                <a:lstStyle/>
                <a:p>
                  <a:endParaRPr lang="en-US"/>
                </a:p>
              </p:txBody>
            </p:sp>
            <p:sp>
              <p:nvSpPr>
                <p:cNvPr id="45167" name="Freeform 107"/>
                <p:cNvSpPr>
                  <a:spLocks/>
                </p:cNvSpPr>
                <p:nvPr/>
              </p:nvSpPr>
              <p:spPr bwMode="auto">
                <a:xfrm>
                  <a:off x="2435" y="1892"/>
                  <a:ext cx="507" cy="375"/>
                </a:xfrm>
                <a:custGeom>
                  <a:avLst/>
                  <a:gdLst>
                    <a:gd name="T0" fmla="*/ 0 w 99"/>
                    <a:gd name="T1" fmla="*/ 2147483647 h 77"/>
                    <a:gd name="T2" fmla="*/ 632571107 w 99"/>
                    <a:gd name="T3" fmla="*/ 0 h 77"/>
                    <a:gd name="T4" fmla="*/ 2147483647 w 99"/>
                    <a:gd name="T5" fmla="*/ 255698470 h 77"/>
                    <a:gd name="T6" fmla="*/ 2147483647 w 99"/>
                    <a:gd name="T7" fmla="*/ 329776856 h 77"/>
                    <a:gd name="T8" fmla="*/ 2147483647 w 99"/>
                    <a:gd name="T9" fmla="*/ 954106531 h 77"/>
                    <a:gd name="T10" fmla="*/ 2147483647 w 99"/>
                    <a:gd name="T11" fmla="*/ 2147483647 h 77"/>
                    <a:gd name="T12" fmla="*/ 2147483647 w 99"/>
                    <a:gd name="T13" fmla="*/ 2147483647 h 77"/>
                    <a:gd name="T14" fmla="*/ 0 w 99"/>
                    <a:gd name="T15" fmla="*/ 2147483647 h 77"/>
                    <a:gd name="T16" fmla="*/ 0 w 99"/>
                    <a:gd name="T17" fmla="*/ 2147483647 h 7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9"/>
                    <a:gd name="T28" fmla="*/ 0 h 77"/>
                    <a:gd name="T29" fmla="*/ 99 w 99"/>
                    <a:gd name="T30" fmla="*/ 77 h 7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9" h="77">
                      <a:moveTo>
                        <a:pt x="0" y="67"/>
                      </a:moveTo>
                      <a:lnTo>
                        <a:pt x="10" y="0"/>
                      </a:lnTo>
                      <a:lnTo>
                        <a:pt x="73" y="7"/>
                      </a:lnTo>
                      <a:lnTo>
                        <a:pt x="99" y="9"/>
                      </a:lnTo>
                      <a:lnTo>
                        <a:pt x="98" y="26"/>
                      </a:lnTo>
                      <a:lnTo>
                        <a:pt x="95" y="77"/>
                      </a:lnTo>
                      <a:lnTo>
                        <a:pt x="82" y="76"/>
                      </a:lnTo>
                      <a:lnTo>
                        <a:pt x="0" y="67"/>
                      </a:lnTo>
                      <a:close/>
                    </a:path>
                  </a:pathLst>
                </a:custGeom>
                <a:solidFill>
                  <a:srgbClr val="0000A0"/>
                </a:solidFill>
                <a:ln w="12700" cmpd="sng">
                  <a:solidFill>
                    <a:schemeClr val="tx1"/>
                  </a:solidFill>
                  <a:prstDash val="solid"/>
                  <a:round/>
                  <a:headEnd/>
                  <a:tailEnd/>
                </a:ln>
              </p:spPr>
              <p:txBody>
                <a:bodyPr/>
                <a:lstStyle/>
                <a:p>
                  <a:endParaRPr lang="en-US"/>
                </a:p>
              </p:txBody>
            </p:sp>
            <p:sp>
              <p:nvSpPr>
                <p:cNvPr id="45168" name="Freeform 108"/>
                <p:cNvSpPr>
                  <a:spLocks/>
                </p:cNvSpPr>
                <p:nvPr/>
              </p:nvSpPr>
              <p:spPr bwMode="auto">
                <a:xfrm>
                  <a:off x="2368" y="2218"/>
                  <a:ext cx="486" cy="478"/>
                </a:xfrm>
                <a:custGeom>
                  <a:avLst/>
                  <a:gdLst>
                    <a:gd name="T0" fmla="*/ 823326217 w 95"/>
                    <a:gd name="T1" fmla="*/ 0 h 98"/>
                    <a:gd name="T2" fmla="*/ 0 w 95"/>
                    <a:gd name="T3" fmla="*/ 2147483647 h 98"/>
                    <a:gd name="T4" fmla="*/ 0 w 95"/>
                    <a:gd name="T5" fmla="*/ 2147483647 h 98"/>
                    <a:gd name="T6" fmla="*/ 748757839 w 95"/>
                    <a:gd name="T7" fmla="*/ 2147483647 h 98"/>
                    <a:gd name="T8" fmla="*/ 823326217 w 95"/>
                    <a:gd name="T9" fmla="*/ 2147483647 h 98"/>
                    <a:gd name="T10" fmla="*/ 2147483647 w 95"/>
                    <a:gd name="T11" fmla="*/ 2147483647 h 98"/>
                    <a:gd name="T12" fmla="*/ 2147483647 w 95"/>
                    <a:gd name="T13" fmla="*/ 2147483647 h 98"/>
                    <a:gd name="T14" fmla="*/ 2147483647 w 95"/>
                    <a:gd name="T15" fmla="*/ 2147483647 h 98"/>
                    <a:gd name="T16" fmla="*/ 2147483647 w 95"/>
                    <a:gd name="T17" fmla="*/ 2147483647 h 98"/>
                    <a:gd name="T18" fmla="*/ 2147483647 w 95"/>
                    <a:gd name="T19" fmla="*/ 2147483647 h 98"/>
                    <a:gd name="T20" fmla="*/ 2147483647 w 95"/>
                    <a:gd name="T21" fmla="*/ 2147483647 h 98"/>
                    <a:gd name="T22" fmla="*/ 2147483647 w 95"/>
                    <a:gd name="T23" fmla="*/ 2147483647 h 98"/>
                    <a:gd name="T24" fmla="*/ 2147483647 w 95"/>
                    <a:gd name="T25" fmla="*/ 2147483647 h 98"/>
                    <a:gd name="T26" fmla="*/ 2147483647 w 95"/>
                    <a:gd name="T27" fmla="*/ 670174053 h 98"/>
                    <a:gd name="T28" fmla="*/ 2147483647 w 95"/>
                    <a:gd name="T29" fmla="*/ 670174053 h 98"/>
                    <a:gd name="T30" fmla="*/ 2147483647 w 95"/>
                    <a:gd name="T31" fmla="*/ 336063161 h 98"/>
                    <a:gd name="T32" fmla="*/ 823326217 w 95"/>
                    <a:gd name="T33" fmla="*/ 0 h 98"/>
                    <a:gd name="T34" fmla="*/ 823326217 w 95"/>
                    <a:gd name="T35" fmla="*/ 0 h 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95"/>
                    <a:gd name="T55" fmla="*/ 0 h 98"/>
                    <a:gd name="T56" fmla="*/ 95 w 95"/>
                    <a:gd name="T57" fmla="*/ 98 h 9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95" h="98">
                      <a:moveTo>
                        <a:pt x="13" y="0"/>
                      </a:moveTo>
                      <a:lnTo>
                        <a:pt x="0" y="96"/>
                      </a:lnTo>
                      <a:lnTo>
                        <a:pt x="12" y="98"/>
                      </a:lnTo>
                      <a:lnTo>
                        <a:pt x="13" y="90"/>
                      </a:lnTo>
                      <a:lnTo>
                        <a:pt x="37" y="93"/>
                      </a:lnTo>
                      <a:lnTo>
                        <a:pt x="36" y="92"/>
                      </a:lnTo>
                      <a:lnTo>
                        <a:pt x="37" y="91"/>
                      </a:lnTo>
                      <a:lnTo>
                        <a:pt x="36" y="90"/>
                      </a:lnTo>
                      <a:lnTo>
                        <a:pt x="87" y="94"/>
                      </a:lnTo>
                      <a:lnTo>
                        <a:pt x="93" y="18"/>
                      </a:lnTo>
                      <a:lnTo>
                        <a:pt x="94" y="18"/>
                      </a:lnTo>
                      <a:lnTo>
                        <a:pt x="95" y="9"/>
                      </a:lnTo>
                      <a:lnTo>
                        <a:pt x="13" y="0"/>
                      </a:lnTo>
                      <a:close/>
                    </a:path>
                  </a:pathLst>
                </a:custGeom>
                <a:solidFill>
                  <a:srgbClr val="ED4213"/>
                </a:solidFill>
                <a:ln w="12700" cmpd="sng">
                  <a:solidFill>
                    <a:schemeClr val="tx1"/>
                  </a:solidFill>
                  <a:prstDash val="solid"/>
                  <a:round/>
                  <a:headEnd/>
                  <a:tailEnd/>
                </a:ln>
              </p:spPr>
              <p:txBody>
                <a:bodyPr/>
                <a:lstStyle/>
                <a:p>
                  <a:endParaRPr lang="en-US"/>
                </a:p>
              </p:txBody>
            </p:sp>
            <p:sp>
              <p:nvSpPr>
                <p:cNvPr id="45169" name="Freeform 109"/>
                <p:cNvSpPr>
                  <a:spLocks/>
                </p:cNvSpPr>
                <p:nvPr/>
              </p:nvSpPr>
              <p:spPr bwMode="auto">
                <a:xfrm>
                  <a:off x="2553" y="2306"/>
                  <a:ext cx="968" cy="898"/>
                </a:xfrm>
                <a:custGeom>
                  <a:avLst/>
                  <a:gdLst>
                    <a:gd name="T0" fmla="*/ 2147483647 w 189"/>
                    <a:gd name="T1" fmla="*/ 1870977226 h 184"/>
                    <a:gd name="T2" fmla="*/ 2147483647 w 189"/>
                    <a:gd name="T3" fmla="*/ 1756091985 h 184"/>
                    <a:gd name="T4" fmla="*/ 2147483647 w 189"/>
                    <a:gd name="T5" fmla="*/ 1831737606 h 184"/>
                    <a:gd name="T6" fmla="*/ 2147483647 w 189"/>
                    <a:gd name="T7" fmla="*/ 1831737606 h 184"/>
                    <a:gd name="T8" fmla="*/ 2147483647 w 189"/>
                    <a:gd name="T9" fmla="*/ 1831737606 h 184"/>
                    <a:gd name="T10" fmla="*/ 2147483647 w 189"/>
                    <a:gd name="T11" fmla="*/ 1756091985 h 184"/>
                    <a:gd name="T12" fmla="*/ 2147483647 w 189"/>
                    <a:gd name="T13" fmla="*/ 1908638865 h 184"/>
                    <a:gd name="T14" fmla="*/ 2147483647 w 189"/>
                    <a:gd name="T15" fmla="*/ 1793753624 h 184"/>
                    <a:gd name="T16" fmla="*/ 2147483647 w 189"/>
                    <a:gd name="T17" fmla="*/ 1756091985 h 184"/>
                    <a:gd name="T18" fmla="*/ 2147483647 w 189"/>
                    <a:gd name="T19" fmla="*/ 1724834724 h 184"/>
                    <a:gd name="T20" fmla="*/ 2147483647 w 189"/>
                    <a:gd name="T21" fmla="*/ 1647934715 h 184"/>
                    <a:gd name="T22" fmla="*/ 2147483647 w 189"/>
                    <a:gd name="T23" fmla="*/ 1609948234 h 184"/>
                    <a:gd name="T24" fmla="*/ 2147483647 w 189"/>
                    <a:gd name="T25" fmla="*/ 1533059469 h 184"/>
                    <a:gd name="T26" fmla="*/ 2147483647 w 189"/>
                    <a:gd name="T27" fmla="*/ 1418427855 h 184"/>
                    <a:gd name="T28" fmla="*/ 2147483647 w 189"/>
                    <a:gd name="T29" fmla="*/ 1349257827 h 184"/>
                    <a:gd name="T30" fmla="*/ 2147483647 w 189"/>
                    <a:gd name="T31" fmla="*/ 0 h 184"/>
                    <a:gd name="T32" fmla="*/ 0 w 189"/>
                    <a:gd name="T33" fmla="*/ 2147483647 h 184"/>
                    <a:gd name="T34" fmla="*/ 62957368 w 189"/>
                    <a:gd name="T35" fmla="*/ 2147483647 h 184"/>
                    <a:gd name="T36" fmla="*/ 322448174 w 189"/>
                    <a:gd name="T37" fmla="*/ 2147483647 h 184"/>
                    <a:gd name="T38" fmla="*/ 1465004366 w 189"/>
                    <a:gd name="T39" fmla="*/ 2147483647 h 184"/>
                    <a:gd name="T40" fmla="*/ 1590923568 w 189"/>
                    <a:gd name="T41" fmla="*/ 2147483647 h 184"/>
                    <a:gd name="T42" fmla="*/ 2147483647 w 189"/>
                    <a:gd name="T43" fmla="*/ 2147483647 h 184"/>
                    <a:gd name="T44" fmla="*/ 2147483647 w 189"/>
                    <a:gd name="T45" fmla="*/ 2147483647 h 184"/>
                    <a:gd name="T46" fmla="*/ 2147483647 w 189"/>
                    <a:gd name="T47" fmla="*/ 2147483647 h 184"/>
                    <a:gd name="T48" fmla="*/ 2147483647 w 189"/>
                    <a:gd name="T49" fmla="*/ 2147483647 h 184"/>
                    <a:gd name="T50" fmla="*/ 2147483647 w 189"/>
                    <a:gd name="T51" fmla="*/ 2147483647 h 184"/>
                    <a:gd name="T52" fmla="*/ 2147483647 w 189"/>
                    <a:gd name="T53" fmla="*/ 2147483647 h 184"/>
                    <a:gd name="T54" fmla="*/ 2147483647 w 189"/>
                    <a:gd name="T55" fmla="*/ 2147483647 h 184"/>
                    <a:gd name="T56" fmla="*/ 2147483647 w 189"/>
                    <a:gd name="T57" fmla="*/ 2147483647 h 184"/>
                    <a:gd name="T58" fmla="*/ 2147483647 w 189"/>
                    <a:gd name="T59" fmla="*/ 2147483647 h 184"/>
                    <a:gd name="T60" fmla="*/ 2147483647 w 189"/>
                    <a:gd name="T61" fmla="*/ 2147483647 h 184"/>
                    <a:gd name="T62" fmla="*/ 2147483647 w 189"/>
                    <a:gd name="T63" fmla="*/ 2147483647 h 184"/>
                    <a:gd name="T64" fmla="*/ 2147483647 w 189"/>
                    <a:gd name="T65" fmla="*/ 2147483647 h 184"/>
                    <a:gd name="T66" fmla="*/ 2147483647 w 189"/>
                    <a:gd name="T67" fmla="*/ 2147483647 h 184"/>
                    <a:gd name="T68" fmla="*/ 2147483647 w 189"/>
                    <a:gd name="T69" fmla="*/ 2147483647 h 184"/>
                    <a:gd name="T70" fmla="*/ 2147483647 w 189"/>
                    <a:gd name="T71" fmla="*/ 2147483647 h 184"/>
                    <a:gd name="T72" fmla="*/ 2147483647 w 189"/>
                    <a:gd name="T73" fmla="*/ 2147483647 h 184"/>
                    <a:gd name="T74" fmla="*/ 2147483647 w 189"/>
                    <a:gd name="T75" fmla="*/ 2147483647 h 184"/>
                    <a:gd name="T76" fmla="*/ 2147483647 w 189"/>
                    <a:gd name="T77" fmla="*/ 2147483647 h 184"/>
                    <a:gd name="T78" fmla="*/ 2147483647 w 189"/>
                    <a:gd name="T79" fmla="*/ 2147483647 h 184"/>
                    <a:gd name="T80" fmla="*/ 2147483647 w 189"/>
                    <a:gd name="T81" fmla="*/ 2147483647 h 184"/>
                    <a:gd name="T82" fmla="*/ 2147483647 w 189"/>
                    <a:gd name="T83" fmla="*/ 2147483647 h 184"/>
                    <a:gd name="T84" fmla="*/ 2147483647 w 189"/>
                    <a:gd name="T85" fmla="*/ 2147483647 h 184"/>
                    <a:gd name="T86" fmla="*/ 2147483647 w 189"/>
                    <a:gd name="T87" fmla="*/ 2147483647 h 184"/>
                    <a:gd name="T88" fmla="*/ 2147483647 w 189"/>
                    <a:gd name="T89" fmla="*/ 2147483647 h 184"/>
                    <a:gd name="T90" fmla="*/ 2147483647 w 189"/>
                    <a:gd name="T91" fmla="*/ 2147483647 h 184"/>
                    <a:gd name="T92" fmla="*/ 2147483647 w 189"/>
                    <a:gd name="T93" fmla="*/ 2147483647 h 184"/>
                    <a:gd name="T94" fmla="*/ 2147483647 w 189"/>
                    <a:gd name="T95" fmla="*/ 2147483647 h 184"/>
                    <a:gd name="T96" fmla="*/ 2147483647 w 189"/>
                    <a:gd name="T97" fmla="*/ 2147483647 h 184"/>
                    <a:gd name="T98" fmla="*/ 2147483647 w 189"/>
                    <a:gd name="T99" fmla="*/ 2147483647 h 184"/>
                    <a:gd name="T100" fmla="*/ 2147483647 w 189"/>
                    <a:gd name="T101" fmla="*/ 2147483647 h 184"/>
                    <a:gd name="T102" fmla="*/ 2147483647 w 189"/>
                    <a:gd name="T103" fmla="*/ 2147483647 h 184"/>
                    <a:gd name="T104" fmla="*/ 2147483647 w 189"/>
                    <a:gd name="T105" fmla="*/ 2147483647 h 184"/>
                    <a:gd name="T106" fmla="*/ 2147483647 w 189"/>
                    <a:gd name="T107" fmla="*/ 2147483647 h 184"/>
                    <a:gd name="T108" fmla="*/ 2147483647 w 189"/>
                    <a:gd name="T109" fmla="*/ 2147483647 h 184"/>
                    <a:gd name="T110" fmla="*/ 2147483647 w 189"/>
                    <a:gd name="T111" fmla="*/ 2147483647 h 184"/>
                    <a:gd name="T112" fmla="*/ 2147483647 w 189"/>
                    <a:gd name="T113" fmla="*/ 2147483647 h 184"/>
                    <a:gd name="T114" fmla="*/ 2147483647 w 189"/>
                    <a:gd name="T115" fmla="*/ 2147483647 h 184"/>
                    <a:gd name="T116" fmla="*/ 2147483647 w 189"/>
                    <a:gd name="T117" fmla="*/ 1985528879 h 184"/>
                    <a:gd name="T118" fmla="*/ 2147483647 w 189"/>
                    <a:gd name="T119" fmla="*/ 1908638865 h 18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89"/>
                    <a:gd name="T181" fmla="*/ 0 h 184"/>
                    <a:gd name="T182" fmla="*/ 189 w 189"/>
                    <a:gd name="T183" fmla="*/ 184 h 18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89" h="184">
                      <a:moveTo>
                        <a:pt x="174" y="51"/>
                      </a:moveTo>
                      <a:lnTo>
                        <a:pt x="173" y="51"/>
                      </a:lnTo>
                      <a:lnTo>
                        <a:pt x="172" y="51"/>
                      </a:lnTo>
                      <a:lnTo>
                        <a:pt x="171" y="50"/>
                      </a:lnTo>
                      <a:lnTo>
                        <a:pt x="165" y="47"/>
                      </a:lnTo>
                      <a:lnTo>
                        <a:pt x="164" y="47"/>
                      </a:lnTo>
                      <a:lnTo>
                        <a:pt x="162" y="48"/>
                      </a:lnTo>
                      <a:lnTo>
                        <a:pt x="159" y="47"/>
                      </a:lnTo>
                      <a:lnTo>
                        <a:pt x="158" y="47"/>
                      </a:lnTo>
                      <a:lnTo>
                        <a:pt x="157" y="47"/>
                      </a:lnTo>
                      <a:lnTo>
                        <a:pt x="154" y="48"/>
                      </a:lnTo>
                      <a:lnTo>
                        <a:pt x="151" y="49"/>
                      </a:lnTo>
                      <a:lnTo>
                        <a:pt x="150" y="49"/>
                      </a:lnTo>
                      <a:lnTo>
                        <a:pt x="148" y="51"/>
                      </a:lnTo>
                      <a:lnTo>
                        <a:pt x="146" y="49"/>
                      </a:lnTo>
                      <a:lnTo>
                        <a:pt x="145" y="49"/>
                      </a:lnTo>
                      <a:lnTo>
                        <a:pt x="145" y="48"/>
                      </a:lnTo>
                      <a:lnTo>
                        <a:pt x="143" y="48"/>
                      </a:lnTo>
                      <a:lnTo>
                        <a:pt x="143" y="49"/>
                      </a:lnTo>
                      <a:lnTo>
                        <a:pt x="142" y="49"/>
                      </a:lnTo>
                      <a:lnTo>
                        <a:pt x="141" y="48"/>
                      </a:lnTo>
                      <a:lnTo>
                        <a:pt x="140" y="47"/>
                      </a:lnTo>
                      <a:lnTo>
                        <a:pt x="139" y="48"/>
                      </a:lnTo>
                      <a:lnTo>
                        <a:pt x="138" y="49"/>
                      </a:lnTo>
                      <a:lnTo>
                        <a:pt x="138" y="50"/>
                      </a:lnTo>
                      <a:lnTo>
                        <a:pt x="137" y="51"/>
                      </a:lnTo>
                      <a:lnTo>
                        <a:pt x="136" y="50"/>
                      </a:lnTo>
                      <a:lnTo>
                        <a:pt x="137" y="48"/>
                      </a:lnTo>
                      <a:lnTo>
                        <a:pt x="136" y="48"/>
                      </a:lnTo>
                      <a:lnTo>
                        <a:pt x="135" y="48"/>
                      </a:lnTo>
                      <a:lnTo>
                        <a:pt x="134" y="49"/>
                      </a:lnTo>
                      <a:lnTo>
                        <a:pt x="133" y="49"/>
                      </a:lnTo>
                      <a:lnTo>
                        <a:pt x="130" y="46"/>
                      </a:lnTo>
                      <a:lnTo>
                        <a:pt x="129" y="47"/>
                      </a:lnTo>
                      <a:lnTo>
                        <a:pt x="128" y="48"/>
                      </a:lnTo>
                      <a:lnTo>
                        <a:pt x="126" y="48"/>
                      </a:lnTo>
                      <a:lnTo>
                        <a:pt x="126" y="46"/>
                      </a:lnTo>
                      <a:lnTo>
                        <a:pt x="125" y="46"/>
                      </a:lnTo>
                      <a:lnTo>
                        <a:pt x="124" y="44"/>
                      </a:lnTo>
                      <a:lnTo>
                        <a:pt x="123" y="44"/>
                      </a:lnTo>
                      <a:lnTo>
                        <a:pt x="120" y="43"/>
                      </a:lnTo>
                      <a:lnTo>
                        <a:pt x="119" y="44"/>
                      </a:lnTo>
                      <a:lnTo>
                        <a:pt x="117" y="44"/>
                      </a:lnTo>
                      <a:lnTo>
                        <a:pt x="117" y="42"/>
                      </a:lnTo>
                      <a:lnTo>
                        <a:pt x="116" y="43"/>
                      </a:lnTo>
                      <a:lnTo>
                        <a:pt x="115" y="43"/>
                      </a:lnTo>
                      <a:lnTo>
                        <a:pt x="113" y="42"/>
                      </a:lnTo>
                      <a:lnTo>
                        <a:pt x="109" y="42"/>
                      </a:lnTo>
                      <a:lnTo>
                        <a:pt x="109" y="41"/>
                      </a:lnTo>
                      <a:lnTo>
                        <a:pt x="108" y="40"/>
                      </a:lnTo>
                      <a:lnTo>
                        <a:pt x="108" y="39"/>
                      </a:lnTo>
                      <a:lnTo>
                        <a:pt x="106" y="38"/>
                      </a:lnTo>
                      <a:lnTo>
                        <a:pt x="105" y="39"/>
                      </a:lnTo>
                      <a:lnTo>
                        <a:pt x="103" y="39"/>
                      </a:lnTo>
                      <a:lnTo>
                        <a:pt x="102" y="38"/>
                      </a:lnTo>
                      <a:lnTo>
                        <a:pt x="100" y="36"/>
                      </a:lnTo>
                      <a:lnTo>
                        <a:pt x="99" y="35"/>
                      </a:lnTo>
                      <a:lnTo>
                        <a:pt x="98" y="35"/>
                      </a:lnTo>
                      <a:lnTo>
                        <a:pt x="99" y="2"/>
                      </a:lnTo>
                      <a:lnTo>
                        <a:pt x="58" y="0"/>
                      </a:lnTo>
                      <a:lnTo>
                        <a:pt x="57" y="0"/>
                      </a:lnTo>
                      <a:lnTo>
                        <a:pt x="51" y="76"/>
                      </a:lnTo>
                      <a:lnTo>
                        <a:pt x="0" y="72"/>
                      </a:lnTo>
                      <a:lnTo>
                        <a:pt x="1" y="73"/>
                      </a:lnTo>
                      <a:lnTo>
                        <a:pt x="0" y="74"/>
                      </a:lnTo>
                      <a:lnTo>
                        <a:pt x="1" y="75"/>
                      </a:lnTo>
                      <a:lnTo>
                        <a:pt x="3" y="77"/>
                      </a:lnTo>
                      <a:lnTo>
                        <a:pt x="4" y="79"/>
                      </a:lnTo>
                      <a:lnTo>
                        <a:pt x="5" y="81"/>
                      </a:lnTo>
                      <a:lnTo>
                        <a:pt x="8" y="83"/>
                      </a:lnTo>
                      <a:lnTo>
                        <a:pt x="16" y="92"/>
                      </a:lnTo>
                      <a:lnTo>
                        <a:pt x="22" y="98"/>
                      </a:lnTo>
                      <a:lnTo>
                        <a:pt x="23" y="99"/>
                      </a:lnTo>
                      <a:lnTo>
                        <a:pt x="23" y="100"/>
                      </a:lnTo>
                      <a:lnTo>
                        <a:pt x="23" y="101"/>
                      </a:lnTo>
                      <a:lnTo>
                        <a:pt x="24" y="102"/>
                      </a:lnTo>
                      <a:lnTo>
                        <a:pt x="25" y="104"/>
                      </a:lnTo>
                      <a:lnTo>
                        <a:pt x="25" y="110"/>
                      </a:lnTo>
                      <a:lnTo>
                        <a:pt x="25" y="112"/>
                      </a:lnTo>
                      <a:lnTo>
                        <a:pt x="28" y="115"/>
                      </a:lnTo>
                      <a:lnTo>
                        <a:pt x="38" y="123"/>
                      </a:lnTo>
                      <a:lnTo>
                        <a:pt x="45" y="127"/>
                      </a:lnTo>
                      <a:lnTo>
                        <a:pt x="46" y="127"/>
                      </a:lnTo>
                      <a:lnTo>
                        <a:pt x="48" y="127"/>
                      </a:lnTo>
                      <a:lnTo>
                        <a:pt x="49" y="125"/>
                      </a:lnTo>
                      <a:lnTo>
                        <a:pt x="50" y="124"/>
                      </a:lnTo>
                      <a:lnTo>
                        <a:pt x="53" y="117"/>
                      </a:lnTo>
                      <a:lnTo>
                        <a:pt x="55" y="115"/>
                      </a:lnTo>
                      <a:lnTo>
                        <a:pt x="56" y="114"/>
                      </a:lnTo>
                      <a:lnTo>
                        <a:pt x="58" y="115"/>
                      </a:lnTo>
                      <a:lnTo>
                        <a:pt x="59" y="115"/>
                      </a:lnTo>
                      <a:lnTo>
                        <a:pt x="59" y="114"/>
                      </a:lnTo>
                      <a:lnTo>
                        <a:pt x="60" y="113"/>
                      </a:lnTo>
                      <a:lnTo>
                        <a:pt x="61" y="114"/>
                      </a:lnTo>
                      <a:lnTo>
                        <a:pt x="62" y="114"/>
                      </a:lnTo>
                      <a:lnTo>
                        <a:pt x="66" y="115"/>
                      </a:lnTo>
                      <a:lnTo>
                        <a:pt x="67" y="115"/>
                      </a:lnTo>
                      <a:lnTo>
                        <a:pt x="70" y="116"/>
                      </a:lnTo>
                      <a:lnTo>
                        <a:pt x="71" y="116"/>
                      </a:lnTo>
                      <a:lnTo>
                        <a:pt x="74" y="117"/>
                      </a:lnTo>
                      <a:lnTo>
                        <a:pt x="75" y="119"/>
                      </a:lnTo>
                      <a:lnTo>
                        <a:pt x="75" y="120"/>
                      </a:lnTo>
                      <a:lnTo>
                        <a:pt x="76" y="120"/>
                      </a:lnTo>
                      <a:lnTo>
                        <a:pt x="77" y="121"/>
                      </a:lnTo>
                      <a:lnTo>
                        <a:pt x="79" y="123"/>
                      </a:lnTo>
                      <a:lnTo>
                        <a:pt x="82" y="126"/>
                      </a:lnTo>
                      <a:lnTo>
                        <a:pt x="83" y="128"/>
                      </a:lnTo>
                      <a:lnTo>
                        <a:pt x="83" y="129"/>
                      </a:lnTo>
                      <a:lnTo>
                        <a:pt x="88" y="140"/>
                      </a:lnTo>
                      <a:lnTo>
                        <a:pt x="89" y="142"/>
                      </a:lnTo>
                      <a:lnTo>
                        <a:pt x="93" y="147"/>
                      </a:lnTo>
                      <a:lnTo>
                        <a:pt x="94" y="149"/>
                      </a:lnTo>
                      <a:lnTo>
                        <a:pt x="97" y="152"/>
                      </a:lnTo>
                      <a:lnTo>
                        <a:pt x="98" y="153"/>
                      </a:lnTo>
                      <a:lnTo>
                        <a:pt x="99" y="154"/>
                      </a:lnTo>
                      <a:lnTo>
                        <a:pt x="100" y="155"/>
                      </a:lnTo>
                      <a:lnTo>
                        <a:pt x="100" y="159"/>
                      </a:lnTo>
                      <a:lnTo>
                        <a:pt x="101" y="160"/>
                      </a:lnTo>
                      <a:lnTo>
                        <a:pt x="101" y="164"/>
                      </a:lnTo>
                      <a:lnTo>
                        <a:pt x="102" y="165"/>
                      </a:lnTo>
                      <a:lnTo>
                        <a:pt x="105" y="172"/>
                      </a:lnTo>
                      <a:lnTo>
                        <a:pt x="106" y="174"/>
                      </a:lnTo>
                      <a:lnTo>
                        <a:pt x="108" y="174"/>
                      </a:lnTo>
                      <a:lnTo>
                        <a:pt x="111" y="176"/>
                      </a:lnTo>
                      <a:lnTo>
                        <a:pt x="114" y="177"/>
                      </a:lnTo>
                      <a:lnTo>
                        <a:pt x="119" y="180"/>
                      </a:lnTo>
                      <a:lnTo>
                        <a:pt x="125" y="181"/>
                      </a:lnTo>
                      <a:lnTo>
                        <a:pt x="126" y="181"/>
                      </a:lnTo>
                      <a:lnTo>
                        <a:pt x="130" y="183"/>
                      </a:lnTo>
                      <a:lnTo>
                        <a:pt x="132" y="184"/>
                      </a:lnTo>
                      <a:lnTo>
                        <a:pt x="133" y="182"/>
                      </a:lnTo>
                      <a:lnTo>
                        <a:pt x="135" y="182"/>
                      </a:lnTo>
                      <a:lnTo>
                        <a:pt x="135" y="181"/>
                      </a:lnTo>
                      <a:lnTo>
                        <a:pt x="134" y="180"/>
                      </a:lnTo>
                      <a:lnTo>
                        <a:pt x="133" y="178"/>
                      </a:lnTo>
                      <a:lnTo>
                        <a:pt x="130" y="170"/>
                      </a:lnTo>
                      <a:lnTo>
                        <a:pt x="129" y="167"/>
                      </a:lnTo>
                      <a:lnTo>
                        <a:pt x="131" y="162"/>
                      </a:lnTo>
                      <a:lnTo>
                        <a:pt x="131" y="160"/>
                      </a:lnTo>
                      <a:lnTo>
                        <a:pt x="130" y="160"/>
                      </a:lnTo>
                      <a:lnTo>
                        <a:pt x="130" y="159"/>
                      </a:lnTo>
                      <a:lnTo>
                        <a:pt x="132" y="158"/>
                      </a:lnTo>
                      <a:lnTo>
                        <a:pt x="133" y="153"/>
                      </a:lnTo>
                      <a:lnTo>
                        <a:pt x="132" y="153"/>
                      </a:lnTo>
                      <a:lnTo>
                        <a:pt x="132" y="151"/>
                      </a:lnTo>
                      <a:lnTo>
                        <a:pt x="133" y="150"/>
                      </a:lnTo>
                      <a:lnTo>
                        <a:pt x="134" y="151"/>
                      </a:lnTo>
                      <a:lnTo>
                        <a:pt x="137" y="149"/>
                      </a:lnTo>
                      <a:lnTo>
                        <a:pt x="137" y="147"/>
                      </a:lnTo>
                      <a:lnTo>
                        <a:pt x="136" y="146"/>
                      </a:lnTo>
                      <a:lnTo>
                        <a:pt x="137" y="145"/>
                      </a:lnTo>
                      <a:lnTo>
                        <a:pt x="138" y="145"/>
                      </a:lnTo>
                      <a:lnTo>
                        <a:pt x="138" y="144"/>
                      </a:lnTo>
                      <a:lnTo>
                        <a:pt x="139" y="145"/>
                      </a:lnTo>
                      <a:lnTo>
                        <a:pt x="140" y="145"/>
                      </a:lnTo>
                      <a:lnTo>
                        <a:pt x="141" y="144"/>
                      </a:lnTo>
                      <a:lnTo>
                        <a:pt x="141" y="142"/>
                      </a:lnTo>
                      <a:lnTo>
                        <a:pt x="142" y="141"/>
                      </a:lnTo>
                      <a:lnTo>
                        <a:pt x="142" y="142"/>
                      </a:lnTo>
                      <a:lnTo>
                        <a:pt x="143" y="142"/>
                      </a:lnTo>
                      <a:lnTo>
                        <a:pt x="146" y="141"/>
                      </a:lnTo>
                      <a:lnTo>
                        <a:pt x="147" y="141"/>
                      </a:lnTo>
                      <a:lnTo>
                        <a:pt x="147" y="140"/>
                      </a:lnTo>
                      <a:lnTo>
                        <a:pt x="145" y="139"/>
                      </a:lnTo>
                      <a:lnTo>
                        <a:pt x="145" y="138"/>
                      </a:lnTo>
                      <a:lnTo>
                        <a:pt x="148" y="137"/>
                      </a:lnTo>
                      <a:lnTo>
                        <a:pt x="149" y="136"/>
                      </a:lnTo>
                      <a:lnTo>
                        <a:pt x="150" y="136"/>
                      </a:lnTo>
                      <a:lnTo>
                        <a:pt x="149" y="137"/>
                      </a:lnTo>
                      <a:lnTo>
                        <a:pt x="150" y="138"/>
                      </a:lnTo>
                      <a:lnTo>
                        <a:pt x="151" y="137"/>
                      </a:lnTo>
                      <a:lnTo>
                        <a:pt x="156" y="135"/>
                      </a:lnTo>
                      <a:lnTo>
                        <a:pt x="165" y="130"/>
                      </a:lnTo>
                      <a:lnTo>
                        <a:pt x="165" y="128"/>
                      </a:lnTo>
                      <a:lnTo>
                        <a:pt x="169" y="124"/>
                      </a:lnTo>
                      <a:lnTo>
                        <a:pt x="168" y="121"/>
                      </a:lnTo>
                      <a:lnTo>
                        <a:pt x="168" y="119"/>
                      </a:lnTo>
                      <a:lnTo>
                        <a:pt x="171" y="118"/>
                      </a:lnTo>
                      <a:lnTo>
                        <a:pt x="171" y="120"/>
                      </a:lnTo>
                      <a:lnTo>
                        <a:pt x="171" y="121"/>
                      </a:lnTo>
                      <a:lnTo>
                        <a:pt x="174" y="121"/>
                      </a:lnTo>
                      <a:lnTo>
                        <a:pt x="175" y="122"/>
                      </a:lnTo>
                      <a:lnTo>
                        <a:pt x="181" y="119"/>
                      </a:lnTo>
                      <a:lnTo>
                        <a:pt x="185" y="119"/>
                      </a:lnTo>
                      <a:lnTo>
                        <a:pt x="184" y="118"/>
                      </a:lnTo>
                      <a:lnTo>
                        <a:pt x="184" y="117"/>
                      </a:lnTo>
                      <a:lnTo>
                        <a:pt x="184" y="116"/>
                      </a:lnTo>
                      <a:lnTo>
                        <a:pt x="184" y="115"/>
                      </a:lnTo>
                      <a:lnTo>
                        <a:pt x="185" y="114"/>
                      </a:lnTo>
                      <a:lnTo>
                        <a:pt x="187" y="110"/>
                      </a:lnTo>
                      <a:lnTo>
                        <a:pt x="186" y="108"/>
                      </a:lnTo>
                      <a:lnTo>
                        <a:pt x="186" y="107"/>
                      </a:lnTo>
                      <a:lnTo>
                        <a:pt x="186" y="106"/>
                      </a:lnTo>
                      <a:lnTo>
                        <a:pt x="186" y="105"/>
                      </a:lnTo>
                      <a:lnTo>
                        <a:pt x="186" y="103"/>
                      </a:lnTo>
                      <a:lnTo>
                        <a:pt x="187" y="102"/>
                      </a:lnTo>
                      <a:lnTo>
                        <a:pt x="188" y="101"/>
                      </a:lnTo>
                      <a:lnTo>
                        <a:pt x="189" y="98"/>
                      </a:lnTo>
                      <a:lnTo>
                        <a:pt x="189" y="96"/>
                      </a:lnTo>
                      <a:lnTo>
                        <a:pt x="188" y="93"/>
                      </a:lnTo>
                      <a:lnTo>
                        <a:pt x="187" y="91"/>
                      </a:lnTo>
                      <a:lnTo>
                        <a:pt x="186" y="91"/>
                      </a:lnTo>
                      <a:lnTo>
                        <a:pt x="187" y="90"/>
                      </a:lnTo>
                      <a:lnTo>
                        <a:pt x="186" y="89"/>
                      </a:lnTo>
                      <a:lnTo>
                        <a:pt x="185" y="88"/>
                      </a:lnTo>
                      <a:lnTo>
                        <a:pt x="184" y="87"/>
                      </a:lnTo>
                      <a:lnTo>
                        <a:pt x="184" y="86"/>
                      </a:lnTo>
                      <a:lnTo>
                        <a:pt x="185" y="85"/>
                      </a:lnTo>
                      <a:lnTo>
                        <a:pt x="184" y="82"/>
                      </a:lnTo>
                      <a:lnTo>
                        <a:pt x="181" y="80"/>
                      </a:lnTo>
                      <a:lnTo>
                        <a:pt x="181" y="79"/>
                      </a:lnTo>
                      <a:lnTo>
                        <a:pt x="180" y="62"/>
                      </a:lnTo>
                      <a:lnTo>
                        <a:pt x="180" y="53"/>
                      </a:lnTo>
                      <a:lnTo>
                        <a:pt x="178" y="52"/>
                      </a:lnTo>
                      <a:lnTo>
                        <a:pt x="176" y="53"/>
                      </a:lnTo>
                      <a:lnTo>
                        <a:pt x="174" y="51"/>
                      </a:lnTo>
                      <a:close/>
                    </a:path>
                  </a:pathLst>
                </a:custGeom>
                <a:solidFill>
                  <a:srgbClr val="ED4213"/>
                </a:solidFill>
                <a:ln w="12700" cmpd="sng">
                  <a:solidFill>
                    <a:schemeClr val="tx1"/>
                  </a:solidFill>
                  <a:prstDash val="solid"/>
                  <a:round/>
                  <a:headEnd/>
                  <a:tailEnd/>
                </a:ln>
              </p:spPr>
              <p:txBody>
                <a:bodyPr/>
                <a:lstStyle/>
                <a:p>
                  <a:endParaRPr lang="en-US"/>
                </a:p>
              </p:txBody>
            </p:sp>
            <p:sp>
              <p:nvSpPr>
                <p:cNvPr id="45170" name="Freeform 110"/>
                <p:cNvSpPr>
                  <a:spLocks/>
                </p:cNvSpPr>
                <p:nvPr/>
              </p:nvSpPr>
              <p:spPr bwMode="auto">
                <a:xfrm>
                  <a:off x="4373" y="1453"/>
                  <a:ext cx="522" cy="380"/>
                </a:xfrm>
                <a:custGeom>
                  <a:avLst/>
                  <a:gdLst>
                    <a:gd name="T0" fmla="*/ 2147483647 w 102"/>
                    <a:gd name="T1" fmla="*/ 2147483647 h 78"/>
                    <a:gd name="T2" fmla="*/ 2147483647 w 102"/>
                    <a:gd name="T3" fmla="*/ 2147483647 h 78"/>
                    <a:gd name="T4" fmla="*/ 2147483647 w 102"/>
                    <a:gd name="T5" fmla="*/ 2147483647 h 78"/>
                    <a:gd name="T6" fmla="*/ 2147483647 w 102"/>
                    <a:gd name="T7" fmla="*/ 2147483647 h 78"/>
                    <a:gd name="T8" fmla="*/ 2147483647 w 102"/>
                    <a:gd name="T9" fmla="*/ 2147483647 h 78"/>
                    <a:gd name="T10" fmla="*/ 2147483647 w 102"/>
                    <a:gd name="T11" fmla="*/ 2147483647 h 78"/>
                    <a:gd name="T12" fmla="*/ 2147483647 w 102"/>
                    <a:gd name="T13" fmla="*/ 2147483647 h 78"/>
                    <a:gd name="T14" fmla="*/ 2147483647 w 102"/>
                    <a:gd name="T15" fmla="*/ 2147483647 h 78"/>
                    <a:gd name="T16" fmla="*/ 2147483647 w 102"/>
                    <a:gd name="T17" fmla="*/ 2147483647 h 78"/>
                    <a:gd name="T18" fmla="*/ 2147483647 w 102"/>
                    <a:gd name="T19" fmla="*/ 2147483647 h 78"/>
                    <a:gd name="T20" fmla="*/ 2147483647 w 102"/>
                    <a:gd name="T21" fmla="*/ 2147483647 h 78"/>
                    <a:gd name="T22" fmla="*/ 2147483647 w 102"/>
                    <a:gd name="T23" fmla="*/ 2147483647 h 78"/>
                    <a:gd name="T24" fmla="*/ 2147483647 w 102"/>
                    <a:gd name="T25" fmla="*/ 2147483647 h 78"/>
                    <a:gd name="T26" fmla="*/ 2147483647 w 102"/>
                    <a:gd name="T27" fmla="*/ 2147483647 h 78"/>
                    <a:gd name="T28" fmla="*/ 2147483647 w 102"/>
                    <a:gd name="T29" fmla="*/ 2147483647 h 78"/>
                    <a:gd name="T30" fmla="*/ 2147483647 w 102"/>
                    <a:gd name="T31" fmla="*/ 2147483647 h 78"/>
                    <a:gd name="T32" fmla="*/ 2147483647 w 102"/>
                    <a:gd name="T33" fmla="*/ 2147483647 h 78"/>
                    <a:gd name="T34" fmla="*/ 2147483647 w 102"/>
                    <a:gd name="T35" fmla="*/ 2147483647 h 78"/>
                    <a:gd name="T36" fmla="*/ 2147483647 w 102"/>
                    <a:gd name="T37" fmla="*/ 2147483647 h 78"/>
                    <a:gd name="T38" fmla="*/ 2147483647 w 102"/>
                    <a:gd name="T39" fmla="*/ 1799583887 h 78"/>
                    <a:gd name="T40" fmla="*/ 2147483647 w 102"/>
                    <a:gd name="T41" fmla="*/ 1250608430 h 78"/>
                    <a:gd name="T42" fmla="*/ 2147483647 w 102"/>
                    <a:gd name="T43" fmla="*/ 918349343 h 78"/>
                    <a:gd name="T44" fmla="*/ 2147483647 w 102"/>
                    <a:gd name="T45" fmla="*/ 881234543 h 78"/>
                    <a:gd name="T46" fmla="*/ 2147483647 w 102"/>
                    <a:gd name="T47" fmla="*/ 768284401 h 78"/>
                    <a:gd name="T48" fmla="*/ 2147483647 w 102"/>
                    <a:gd name="T49" fmla="*/ 437589121 h 78"/>
                    <a:gd name="T50" fmla="*/ 2147483647 w 102"/>
                    <a:gd name="T51" fmla="*/ 112950259 h 78"/>
                    <a:gd name="T52" fmla="*/ 2147483647 w 102"/>
                    <a:gd name="T53" fmla="*/ 0 h 78"/>
                    <a:gd name="T54" fmla="*/ 2147483647 w 102"/>
                    <a:gd name="T55" fmla="*/ 143756048 h 78"/>
                    <a:gd name="T56" fmla="*/ 2147483647 w 102"/>
                    <a:gd name="T57" fmla="*/ 511846471 h 78"/>
                    <a:gd name="T58" fmla="*/ 2147483647 w 102"/>
                    <a:gd name="T59" fmla="*/ 663220795 h 78"/>
                    <a:gd name="T60" fmla="*/ 2147483647 w 102"/>
                    <a:gd name="T61" fmla="*/ 844105401 h 78"/>
                    <a:gd name="T62" fmla="*/ 2147483647 w 102"/>
                    <a:gd name="T63" fmla="*/ 918349343 h 78"/>
                    <a:gd name="T64" fmla="*/ 2147483647 w 102"/>
                    <a:gd name="T65" fmla="*/ 994170967 h 78"/>
                    <a:gd name="T66" fmla="*/ 2147483647 w 102"/>
                    <a:gd name="T67" fmla="*/ 1175054326 h 78"/>
                    <a:gd name="T68" fmla="*/ 1897491950 w 102"/>
                    <a:gd name="T69" fmla="*/ 1431491477 h 78"/>
                    <a:gd name="T70" fmla="*/ 1194171550 w 102"/>
                    <a:gd name="T71" fmla="*/ 1431491477 h 78"/>
                    <a:gd name="T72" fmla="*/ 566052700 w 102"/>
                    <a:gd name="T73" fmla="*/ 1544442243 h 78"/>
                    <a:gd name="T74" fmla="*/ 383008030 w 102"/>
                    <a:gd name="T75" fmla="*/ 1686634368 h 78"/>
                    <a:gd name="T76" fmla="*/ 566052700 w 102"/>
                    <a:gd name="T77" fmla="*/ 1906208961 h 78"/>
                    <a:gd name="T78" fmla="*/ 122823615 w 102"/>
                    <a:gd name="T79" fmla="*/ 2147483647 h 78"/>
                    <a:gd name="T80" fmla="*/ 2147483647 w 102"/>
                    <a:gd name="T81" fmla="*/ 2019159727 h 78"/>
                    <a:gd name="T82" fmla="*/ 2147483647 w 102"/>
                    <a:gd name="T83" fmla="*/ 2093080026 h 78"/>
                    <a:gd name="T84" fmla="*/ 2147483647 w 102"/>
                    <a:gd name="T85" fmla="*/ 2131843597 h 78"/>
                    <a:gd name="T86" fmla="*/ 2147483647 w 102"/>
                    <a:gd name="T87" fmla="*/ 2147483647 h 78"/>
                    <a:gd name="T88" fmla="*/ 2147483647 w 102"/>
                    <a:gd name="T89" fmla="*/ 2147483647 h 7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02"/>
                    <a:gd name="T136" fmla="*/ 0 h 78"/>
                    <a:gd name="T137" fmla="*/ 102 w 102"/>
                    <a:gd name="T138" fmla="*/ 78 h 78"/>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02" h="78">
                      <a:moveTo>
                        <a:pt x="66" y="64"/>
                      </a:moveTo>
                      <a:lnTo>
                        <a:pt x="77" y="68"/>
                      </a:lnTo>
                      <a:lnTo>
                        <a:pt x="78" y="70"/>
                      </a:lnTo>
                      <a:lnTo>
                        <a:pt x="77" y="71"/>
                      </a:lnTo>
                      <a:lnTo>
                        <a:pt x="77" y="72"/>
                      </a:lnTo>
                      <a:lnTo>
                        <a:pt x="76" y="73"/>
                      </a:lnTo>
                      <a:lnTo>
                        <a:pt x="76" y="75"/>
                      </a:lnTo>
                      <a:lnTo>
                        <a:pt x="75" y="75"/>
                      </a:lnTo>
                      <a:lnTo>
                        <a:pt x="74" y="77"/>
                      </a:lnTo>
                      <a:lnTo>
                        <a:pt x="74" y="78"/>
                      </a:lnTo>
                      <a:lnTo>
                        <a:pt x="75" y="78"/>
                      </a:lnTo>
                      <a:lnTo>
                        <a:pt x="75" y="77"/>
                      </a:lnTo>
                      <a:lnTo>
                        <a:pt x="77" y="76"/>
                      </a:lnTo>
                      <a:lnTo>
                        <a:pt x="78" y="76"/>
                      </a:lnTo>
                      <a:lnTo>
                        <a:pt x="81" y="76"/>
                      </a:lnTo>
                      <a:lnTo>
                        <a:pt x="81" y="75"/>
                      </a:lnTo>
                      <a:lnTo>
                        <a:pt x="84" y="75"/>
                      </a:lnTo>
                      <a:lnTo>
                        <a:pt x="86" y="74"/>
                      </a:lnTo>
                      <a:lnTo>
                        <a:pt x="87" y="73"/>
                      </a:lnTo>
                      <a:lnTo>
                        <a:pt x="88" y="72"/>
                      </a:lnTo>
                      <a:lnTo>
                        <a:pt x="94" y="67"/>
                      </a:lnTo>
                      <a:lnTo>
                        <a:pt x="96" y="66"/>
                      </a:lnTo>
                      <a:lnTo>
                        <a:pt x="97" y="65"/>
                      </a:lnTo>
                      <a:lnTo>
                        <a:pt x="98" y="65"/>
                      </a:lnTo>
                      <a:lnTo>
                        <a:pt x="99" y="64"/>
                      </a:lnTo>
                      <a:lnTo>
                        <a:pt x="100" y="63"/>
                      </a:lnTo>
                      <a:lnTo>
                        <a:pt x="101" y="63"/>
                      </a:lnTo>
                      <a:lnTo>
                        <a:pt x="102" y="61"/>
                      </a:lnTo>
                      <a:lnTo>
                        <a:pt x="100" y="62"/>
                      </a:lnTo>
                      <a:lnTo>
                        <a:pt x="99" y="62"/>
                      </a:lnTo>
                      <a:lnTo>
                        <a:pt x="97" y="63"/>
                      </a:lnTo>
                      <a:lnTo>
                        <a:pt x="97" y="64"/>
                      </a:lnTo>
                      <a:lnTo>
                        <a:pt x="96" y="65"/>
                      </a:lnTo>
                      <a:lnTo>
                        <a:pt x="95" y="66"/>
                      </a:lnTo>
                      <a:lnTo>
                        <a:pt x="94" y="65"/>
                      </a:lnTo>
                      <a:lnTo>
                        <a:pt x="95" y="64"/>
                      </a:lnTo>
                      <a:lnTo>
                        <a:pt x="96" y="63"/>
                      </a:lnTo>
                      <a:lnTo>
                        <a:pt x="97" y="61"/>
                      </a:lnTo>
                      <a:lnTo>
                        <a:pt x="97" y="60"/>
                      </a:lnTo>
                      <a:lnTo>
                        <a:pt x="96" y="61"/>
                      </a:lnTo>
                      <a:lnTo>
                        <a:pt x="95" y="62"/>
                      </a:lnTo>
                      <a:lnTo>
                        <a:pt x="94" y="63"/>
                      </a:lnTo>
                      <a:lnTo>
                        <a:pt x="91" y="65"/>
                      </a:lnTo>
                      <a:lnTo>
                        <a:pt x="86" y="67"/>
                      </a:lnTo>
                      <a:lnTo>
                        <a:pt x="83" y="69"/>
                      </a:lnTo>
                      <a:lnTo>
                        <a:pt x="81" y="70"/>
                      </a:lnTo>
                      <a:lnTo>
                        <a:pt x="80" y="72"/>
                      </a:lnTo>
                      <a:lnTo>
                        <a:pt x="79" y="71"/>
                      </a:lnTo>
                      <a:lnTo>
                        <a:pt x="79" y="70"/>
                      </a:lnTo>
                      <a:lnTo>
                        <a:pt x="79" y="68"/>
                      </a:lnTo>
                      <a:lnTo>
                        <a:pt x="81" y="67"/>
                      </a:lnTo>
                      <a:lnTo>
                        <a:pt x="79" y="66"/>
                      </a:lnTo>
                      <a:lnTo>
                        <a:pt x="81" y="64"/>
                      </a:lnTo>
                      <a:lnTo>
                        <a:pt x="81" y="63"/>
                      </a:lnTo>
                      <a:lnTo>
                        <a:pt x="81" y="62"/>
                      </a:lnTo>
                      <a:lnTo>
                        <a:pt x="79" y="49"/>
                      </a:lnTo>
                      <a:lnTo>
                        <a:pt x="78" y="49"/>
                      </a:lnTo>
                      <a:lnTo>
                        <a:pt x="78" y="37"/>
                      </a:lnTo>
                      <a:lnTo>
                        <a:pt x="77" y="34"/>
                      </a:lnTo>
                      <a:lnTo>
                        <a:pt x="76" y="32"/>
                      </a:lnTo>
                      <a:lnTo>
                        <a:pt x="76" y="29"/>
                      </a:lnTo>
                      <a:lnTo>
                        <a:pt x="75" y="25"/>
                      </a:lnTo>
                      <a:lnTo>
                        <a:pt x="74" y="23"/>
                      </a:lnTo>
                      <a:lnTo>
                        <a:pt x="73" y="23"/>
                      </a:lnTo>
                      <a:lnTo>
                        <a:pt x="74" y="24"/>
                      </a:lnTo>
                      <a:lnTo>
                        <a:pt x="73" y="24"/>
                      </a:lnTo>
                      <a:lnTo>
                        <a:pt x="73" y="23"/>
                      </a:lnTo>
                      <a:lnTo>
                        <a:pt x="73" y="21"/>
                      </a:lnTo>
                      <a:lnTo>
                        <a:pt x="71" y="16"/>
                      </a:lnTo>
                      <a:lnTo>
                        <a:pt x="71" y="14"/>
                      </a:lnTo>
                      <a:lnTo>
                        <a:pt x="72" y="12"/>
                      </a:lnTo>
                      <a:lnTo>
                        <a:pt x="71" y="9"/>
                      </a:lnTo>
                      <a:lnTo>
                        <a:pt x="69" y="4"/>
                      </a:lnTo>
                      <a:lnTo>
                        <a:pt x="69" y="3"/>
                      </a:lnTo>
                      <a:lnTo>
                        <a:pt x="68" y="3"/>
                      </a:lnTo>
                      <a:lnTo>
                        <a:pt x="69" y="2"/>
                      </a:lnTo>
                      <a:lnTo>
                        <a:pt x="68" y="0"/>
                      </a:lnTo>
                      <a:lnTo>
                        <a:pt x="52" y="4"/>
                      </a:lnTo>
                      <a:lnTo>
                        <a:pt x="51" y="4"/>
                      </a:lnTo>
                      <a:lnTo>
                        <a:pt x="50" y="5"/>
                      </a:lnTo>
                      <a:lnTo>
                        <a:pt x="46" y="9"/>
                      </a:lnTo>
                      <a:lnTo>
                        <a:pt x="42" y="14"/>
                      </a:lnTo>
                      <a:lnTo>
                        <a:pt x="41" y="15"/>
                      </a:lnTo>
                      <a:lnTo>
                        <a:pt x="42" y="16"/>
                      </a:lnTo>
                      <a:lnTo>
                        <a:pt x="41" y="18"/>
                      </a:lnTo>
                      <a:lnTo>
                        <a:pt x="40" y="19"/>
                      </a:lnTo>
                      <a:lnTo>
                        <a:pt x="36" y="22"/>
                      </a:lnTo>
                      <a:lnTo>
                        <a:pt x="36" y="23"/>
                      </a:lnTo>
                      <a:lnTo>
                        <a:pt x="36" y="25"/>
                      </a:lnTo>
                      <a:lnTo>
                        <a:pt x="37" y="25"/>
                      </a:lnTo>
                      <a:lnTo>
                        <a:pt x="38" y="25"/>
                      </a:lnTo>
                      <a:lnTo>
                        <a:pt x="39" y="26"/>
                      </a:lnTo>
                      <a:lnTo>
                        <a:pt x="38" y="27"/>
                      </a:lnTo>
                      <a:lnTo>
                        <a:pt x="38" y="29"/>
                      </a:lnTo>
                      <a:lnTo>
                        <a:pt x="39" y="30"/>
                      </a:lnTo>
                      <a:lnTo>
                        <a:pt x="39" y="32"/>
                      </a:lnTo>
                      <a:lnTo>
                        <a:pt x="36" y="34"/>
                      </a:lnTo>
                      <a:lnTo>
                        <a:pt x="33" y="38"/>
                      </a:lnTo>
                      <a:lnTo>
                        <a:pt x="30" y="39"/>
                      </a:lnTo>
                      <a:lnTo>
                        <a:pt x="23" y="40"/>
                      </a:lnTo>
                      <a:lnTo>
                        <a:pt x="21" y="39"/>
                      </a:lnTo>
                      <a:lnTo>
                        <a:pt x="19" y="39"/>
                      </a:lnTo>
                      <a:lnTo>
                        <a:pt x="16" y="39"/>
                      </a:lnTo>
                      <a:lnTo>
                        <a:pt x="13" y="40"/>
                      </a:lnTo>
                      <a:lnTo>
                        <a:pt x="9" y="42"/>
                      </a:lnTo>
                      <a:lnTo>
                        <a:pt x="7" y="43"/>
                      </a:lnTo>
                      <a:lnTo>
                        <a:pt x="6" y="45"/>
                      </a:lnTo>
                      <a:lnTo>
                        <a:pt x="6" y="46"/>
                      </a:lnTo>
                      <a:lnTo>
                        <a:pt x="9" y="50"/>
                      </a:lnTo>
                      <a:lnTo>
                        <a:pt x="10" y="51"/>
                      </a:lnTo>
                      <a:lnTo>
                        <a:pt x="9" y="52"/>
                      </a:lnTo>
                      <a:lnTo>
                        <a:pt x="8" y="53"/>
                      </a:lnTo>
                      <a:lnTo>
                        <a:pt x="7" y="55"/>
                      </a:lnTo>
                      <a:lnTo>
                        <a:pt x="2" y="60"/>
                      </a:lnTo>
                      <a:lnTo>
                        <a:pt x="0" y="62"/>
                      </a:lnTo>
                      <a:lnTo>
                        <a:pt x="1" y="66"/>
                      </a:lnTo>
                      <a:lnTo>
                        <a:pt x="56" y="55"/>
                      </a:lnTo>
                      <a:lnTo>
                        <a:pt x="57" y="56"/>
                      </a:lnTo>
                      <a:lnTo>
                        <a:pt x="57" y="57"/>
                      </a:lnTo>
                      <a:lnTo>
                        <a:pt x="58" y="57"/>
                      </a:lnTo>
                      <a:lnTo>
                        <a:pt x="58" y="58"/>
                      </a:lnTo>
                      <a:lnTo>
                        <a:pt x="59" y="58"/>
                      </a:lnTo>
                      <a:lnTo>
                        <a:pt x="61" y="61"/>
                      </a:lnTo>
                      <a:lnTo>
                        <a:pt x="61" y="62"/>
                      </a:lnTo>
                      <a:lnTo>
                        <a:pt x="62" y="63"/>
                      </a:lnTo>
                      <a:lnTo>
                        <a:pt x="65" y="64"/>
                      </a:lnTo>
                      <a:lnTo>
                        <a:pt x="66" y="64"/>
                      </a:lnTo>
                      <a:close/>
                    </a:path>
                  </a:pathLst>
                </a:custGeom>
                <a:solidFill>
                  <a:srgbClr val="FFC66D"/>
                </a:solidFill>
                <a:ln w="12700" cmpd="sng">
                  <a:solidFill>
                    <a:schemeClr val="tx1"/>
                  </a:solidFill>
                  <a:prstDash val="solid"/>
                  <a:round/>
                  <a:headEnd/>
                  <a:tailEnd/>
                </a:ln>
              </p:spPr>
              <p:txBody>
                <a:bodyPr/>
                <a:lstStyle/>
                <a:p>
                  <a:endParaRPr lang="en-US"/>
                </a:p>
              </p:txBody>
            </p:sp>
            <p:sp>
              <p:nvSpPr>
                <p:cNvPr id="45171" name="Freeform 111"/>
                <p:cNvSpPr>
                  <a:spLocks/>
                </p:cNvSpPr>
                <p:nvPr/>
              </p:nvSpPr>
              <p:spPr bwMode="auto">
                <a:xfrm>
                  <a:off x="4721" y="1428"/>
                  <a:ext cx="118" cy="205"/>
                </a:xfrm>
                <a:custGeom>
                  <a:avLst/>
                  <a:gdLst>
                    <a:gd name="T0" fmla="*/ 0 w 23"/>
                    <a:gd name="T1" fmla="*/ 183935227 h 42"/>
                    <a:gd name="T2" fmla="*/ 63805452 w 23"/>
                    <a:gd name="T3" fmla="*/ 260954128 h 42"/>
                    <a:gd name="T4" fmla="*/ 0 w 23"/>
                    <a:gd name="T5" fmla="*/ 298638503 h 42"/>
                    <a:gd name="T6" fmla="*/ 63805452 w 23"/>
                    <a:gd name="T7" fmla="*/ 298638503 h 42"/>
                    <a:gd name="T8" fmla="*/ 63805452 w 23"/>
                    <a:gd name="T9" fmla="*/ 337903759 h 42"/>
                    <a:gd name="T10" fmla="*/ 189632873 w 23"/>
                    <a:gd name="T11" fmla="*/ 521849529 h 42"/>
                    <a:gd name="T12" fmla="*/ 265896392 w 23"/>
                    <a:gd name="T13" fmla="*/ 636880336 h 42"/>
                    <a:gd name="T14" fmla="*/ 189632873 w 23"/>
                    <a:gd name="T15" fmla="*/ 713829889 h 42"/>
                    <a:gd name="T16" fmla="*/ 189632873 w 23"/>
                    <a:gd name="T17" fmla="*/ 790849259 h 42"/>
                    <a:gd name="T18" fmla="*/ 327349622 w 23"/>
                    <a:gd name="T19" fmla="*/ 974797215 h 42"/>
                    <a:gd name="T20" fmla="*/ 327349622 w 23"/>
                    <a:gd name="T21" fmla="*/ 1051747862 h 42"/>
                    <a:gd name="T22" fmla="*/ 327349622 w 23"/>
                    <a:gd name="T23" fmla="*/ 1089430987 h 42"/>
                    <a:gd name="T24" fmla="*/ 391630994 w 23"/>
                    <a:gd name="T25" fmla="*/ 1089430987 h 42"/>
                    <a:gd name="T26" fmla="*/ 327349622 w 23"/>
                    <a:gd name="T27" fmla="*/ 1051747862 h 42"/>
                    <a:gd name="T28" fmla="*/ 391630994 w 23"/>
                    <a:gd name="T29" fmla="*/ 1051747862 h 42"/>
                    <a:gd name="T30" fmla="*/ 455529101 w 23"/>
                    <a:gd name="T31" fmla="*/ 1121045802 h 42"/>
                    <a:gd name="T32" fmla="*/ 516911080 w 23"/>
                    <a:gd name="T33" fmla="*/ 1273704444 h 42"/>
                    <a:gd name="T34" fmla="*/ 516911080 w 23"/>
                    <a:gd name="T35" fmla="*/ 1388407252 h 42"/>
                    <a:gd name="T36" fmla="*/ 581266904 w 23"/>
                    <a:gd name="T37" fmla="*/ 1457639592 h 42"/>
                    <a:gd name="T38" fmla="*/ 645072746 w 23"/>
                    <a:gd name="T39" fmla="*/ 1573923984 h 42"/>
                    <a:gd name="T40" fmla="*/ 1300264512 w 23"/>
                    <a:gd name="T41" fmla="*/ 1496972089 h 42"/>
                    <a:gd name="T42" fmla="*/ 1226358694 w 23"/>
                    <a:gd name="T43" fmla="*/ 1457639592 h 42"/>
                    <a:gd name="T44" fmla="*/ 1162548256 w 23"/>
                    <a:gd name="T45" fmla="*/ 1419614098 h 42"/>
                    <a:gd name="T46" fmla="*/ 1162548256 w 23"/>
                    <a:gd name="T47" fmla="*/ 1388407252 h 42"/>
                    <a:gd name="T48" fmla="*/ 1226358694 w 23"/>
                    <a:gd name="T49" fmla="*/ 1350724126 h 42"/>
                    <a:gd name="T50" fmla="*/ 1162548256 w 23"/>
                    <a:gd name="T51" fmla="*/ 1273704444 h 42"/>
                    <a:gd name="T52" fmla="*/ 1162548256 w 23"/>
                    <a:gd name="T53" fmla="*/ 1012481590 h 42"/>
                    <a:gd name="T54" fmla="*/ 1162548256 w 23"/>
                    <a:gd name="T55" fmla="*/ 935462845 h 42"/>
                    <a:gd name="T56" fmla="*/ 1226358694 w 23"/>
                    <a:gd name="T57" fmla="*/ 790849259 h 42"/>
                    <a:gd name="T58" fmla="*/ 1226358694 w 23"/>
                    <a:gd name="T59" fmla="*/ 713829889 h 42"/>
                    <a:gd name="T60" fmla="*/ 1226358694 w 23"/>
                    <a:gd name="T61" fmla="*/ 636880336 h 42"/>
                    <a:gd name="T62" fmla="*/ 1226358694 w 23"/>
                    <a:gd name="T63" fmla="*/ 559860966 h 42"/>
                    <a:gd name="T64" fmla="*/ 1226358694 w 23"/>
                    <a:gd name="T65" fmla="*/ 521849529 h 42"/>
                    <a:gd name="T66" fmla="*/ 1226358694 w 23"/>
                    <a:gd name="T67" fmla="*/ 482584507 h 42"/>
                    <a:gd name="T68" fmla="*/ 1428427491 w 23"/>
                    <a:gd name="T69" fmla="*/ 415261125 h 42"/>
                    <a:gd name="T70" fmla="*/ 1489900751 w 23"/>
                    <a:gd name="T71" fmla="*/ 260954128 h 42"/>
                    <a:gd name="T72" fmla="*/ 1428427491 w 23"/>
                    <a:gd name="T73" fmla="*/ 183935227 h 42"/>
                    <a:gd name="T74" fmla="*/ 1428427491 w 23"/>
                    <a:gd name="T75" fmla="*/ 114703237 h 42"/>
                    <a:gd name="T76" fmla="*/ 1428427491 w 23"/>
                    <a:gd name="T77" fmla="*/ 114703237 h 42"/>
                    <a:gd name="T78" fmla="*/ 1428427491 w 23"/>
                    <a:gd name="T79" fmla="*/ 77018960 h 42"/>
                    <a:gd name="T80" fmla="*/ 1364163605 w 23"/>
                    <a:gd name="T81" fmla="*/ 0 h 42"/>
                    <a:gd name="T82" fmla="*/ 0 w 23"/>
                    <a:gd name="T83" fmla="*/ 183935227 h 42"/>
                    <a:gd name="T84" fmla="*/ 0 w 23"/>
                    <a:gd name="T85" fmla="*/ 183935227 h 4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3"/>
                    <a:gd name="T130" fmla="*/ 0 h 42"/>
                    <a:gd name="T131" fmla="*/ 23 w 23"/>
                    <a:gd name="T132" fmla="*/ 42 h 4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3" h="42">
                      <a:moveTo>
                        <a:pt x="0" y="5"/>
                      </a:moveTo>
                      <a:lnTo>
                        <a:pt x="1" y="7"/>
                      </a:lnTo>
                      <a:lnTo>
                        <a:pt x="0" y="8"/>
                      </a:lnTo>
                      <a:lnTo>
                        <a:pt x="1" y="8"/>
                      </a:lnTo>
                      <a:lnTo>
                        <a:pt x="1" y="9"/>
                      </a:lnTo>
                      <a:lnTo>
                        <a:pt x="3" y="14"/>
                      </a:lnTo>
                      <a:lnTo>
                        <a:pt x="4" y="17"/>
                      </a:lnTo>
                      <a:lnTo>
                        <a:pt x="3" y="19"/>
                      </a:lnTo>
                      <a:lnTo>
                        <a:pt x="3" y="21"/>
                      </a:lnTo>
                      <a:lnTo>
                        <a:pt x="5" y="26"/>
                      </a:lnTo>
                      <a:lnTo>
                        <a:pt x="5" y="28"/>
                      </a:lnTo>
                      <a:lnTo>
                        <a:pt x="5" y="29"/>
                      </a:lnTo>
                      <a:lnTo>
                        <a:pt x="6" y="29"/>
                      </a:lnTo>
                      <a:lnTo>
                        <a:pt x="5" y="28"/>
                      </a:lnTo>
                      <a:lnTo>
                        <a:pt x="6" y="28"/>
                      </a:lnTo>
                      <a:lnTo>
                        <a:pt x="7" y="30"/>
                      </a:lnTo>
                      <a:lnTo>
                        <a:pt x="8" y="34"/>
                      </a:lnTo>
                      <a:lnTo>
                        <a:pt x="8" y="37"/>
                      </a:lnTo>
                      <a:lnTo>
                        <a:pt x="9" y="39"/>
                      </a:lnTo>
                      <a:lnTo>
                        <a:pt x="10" y="42"/>
                      </a:lnTo>
                      <a:lnTo>
                        <a:pt x="20" y="40"/>
                      </a:lnTo>
                      <a:lnTo>
                        <a:pt x="19" y="39"/>
                      </a:lnTo>
                      <a:lnTo>
                        <a:pt x="18" y="38"/>
                      </a:lnTo>
                      <a:lnTo>
                        <a:pt x="18" y="37"/>
                      </a:lnTo>
                      <a:lnTo>
                        <a:pt x="19" y="36"/>
                      </a:lnTo>
                      <a:lnTo>
                        <a:pt x="18" y="34"/>
                      </a:lnTo>
                      <a:lnTo>
                        <a:pt x="18" y="27"/>
                      </a:lnTo>
                      <a:lnTo>
                        <a:pt x="18" y="25"/>
                      </a:lnTo>
                      <a:lnTo>
                        <a:pt x="19" y="21"/>
                      </a:lnTo>
                      <a:lnTo>
                        <a:pt x="19" y="19"/>
                      </a:lnTo>
                      <a:lnTo>
                        <a:pt x="19" y="17"/>
                      </a:lnTo>
                      <a:lnTo>
                        <a:pt x="19" y="15"/>
                      </a:lnTo>
                      <a:lnTo>
                        <a:pt x="19" y="14"/>
                      </a:lnTo>
                      <a:lnTo>
                        <a:pt x="19" y="13"/>
                      </a:lnTo>
                      <a:lnTo>
                        <a:pt x="22" y="11"/>
                      </a:lnTo>
                      <a:lnTo>
                        <a:pt x="23" y="7"/>
                      </a:lnTo>
                      <a:lnTo>
                        <a:pt x="22" y="5"/>
                      </a:lnTo>
                      <a:lnTo>
                        <a:pt x="22" y="3"/>
                      </a:lnTo>
                      <a:lnTo>
                        <a:pt x="22" y="2"/>
                      </a:lnTo>
                      <a:lnTo>
                        <a:pt x="21" y="0"/>
                      </a:lnTo>
                      <a:lnTo>
                        <a:pt x="0" y="5"/>
                      </a:lnTo>
                      <a:close/>
                    </a:path>
                  </a:pathLst>
                </a:custGeom>
                <a:solidFill>
                  <a:srgbClr val="FFC66D"/>
                </a:solidFill>
                <a:ln w="12700" cmpd="sng">
                  <a:solidFill>
                    <a:schemeClr val="tx1"/>
                  </a:solidFill>
                  <a:prstDash val="solid"/>
                  <a:round/>
                  <a:headEnd/>
                  <a:tailEnd/>
                </a:ln>
              </p:spPr>
              <p:txBody>
                <a:bodyPr/>
                <a:lstStyle/>
                <a:p>
                  <a:endParaRPr lang="en-US"/>
                </a:p>
              </p:txBody>
            </p:sp>
            <p:sp>
              <p:nvSpPr>
                <p:cNvPr id="45172" name="Freeform 112"/>
                <p:cNvSpPr>
                  <a:spLocks/>
                </p:cNvSpPr>
                <p:nvPr/>
              </p:nvSpPr>
              <p:spPr bwMode="auto">
                <a:xfrm>
                  <a:off x="2096" y="1760"/>
                  <a:ext cx="390" cy="458"/>
                </a:xfrm>
                <a:custGeom>
                  <a:avLst/>
                  <a:gdLst>
                    <a:gd name="T0" fmla="*/ 2147483647 w 76"/>
                    <a:gd name="T1" fmla="*/ 2147483647 h 94"/>
                    <a:gd name="T2" fmla="*/ 2147483647 w 76"/>
                    <a:gd name="T3" fmla="*/ 995079399 h 94"/>
                    <a:gd name="T4" fmla="*/ 2147483647 w 76"/>
                    <a:gd name="T5" fmla="*/ 844833620 h 94"/>
                    <a:gd name="T6" fmla="*/ 2147483647 w 76"/>
                    <a:gd name="T7" fmla="*/ 218185126 h 94"/>
                    <a:gd name="T8" fmla="*/ 1038603903 w 76"/>
                    <a:gd name="T9" fmla="*/ 0 h 94"/>
                    <a:gd name="T10" fmla="*/ 0 w 76"/>
                    <a:gd name="T11" fmla="*/ 2147483647 h 94"/>
                    <a:gd name="T12" fmla="*/ 0 w 76"/>
                    <a:gd name="T13" fmla="*/ 2147483647 h 94"/>
                    <a:gd name="T14" fmla="*/ 2147483647 w 76"/>
                    <a:gd name="T15" fmla="*/ 2147483647 h 94"/>
                    <a:gd name="T16" fmla="*/ 2147483647 w 76"/>
                    <a:gd name="T17" fmla="*/ 2147483647 h 9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6"/>
                    <a:gd name="T28" fmla="*/ 0 h 94"/>
                    <a:gd name="T29" fmla="*/ 76 w 76"/>
                    <a:gd name="T30" fmla="*/ 94 h 9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6" h="94">
                      <a:moveTo>
                        <a:pt x="66" y="94"/>
                      </a:moveTo>
                      <a:lnTo>
                        <a:pt x="76" y="27"/>
                      </a:lnTo>
                      <a:lnTo>
                        <a:pt x="51" y="23"/>
                      </a:lnTo>
                      <a:lnTo>
                        <a:pt x="53" y="6"/>
                      </a:lnTo>
                      <a:lnTo>
                        <a:pt x="16" y="0"/>
                      </a:lnTo>
                      <a:lnTo>
                        <a:pt x="0" y="84"/>
                      </a:lnTo>
                      <a:lnTo>
                        <a:pt x="66" y="94"/>
                      </a:lnTo>
                      <a:close/>
                    </a:path>
                  </a:pathLst>
                </a:custGeom>
                <a:solidFill>
                  <a:srgbClr val="FFC66D"/>
                </a:solidFill>
                <a:ln w="12700" cmpd="sng">
                  <a:solidFill>
                    <a:schemeClr val="tx1"/>
                  </a:solidFill>
                  <a:prstDash val="solid"/>
                  <a:round/>
                  <a:headEnd/>
                  <a:tailEnd/>
                </a:ln>
              </p:spPr>
              <p:txBody>
                <a:bodyPr/>
                <a:lstStyle/>
                <a:p>
                  <a:endParaRPr lang="en-US"/>
                </a:p>
              </p:txBody>
            </p:sp>
            <p:sp>
              <p:nvSpPr>
                <p:cNvPr id="45173" name="Freeform 113"/>
                <p:cNvSpPr>
                  <a:spLocks/>
                </p:cNvSpPr>
                <p:nvPr/>
              </p:nvSpPr>
              <p:spPr bwMode="auto">
                <a:xfrm>
                  <a:off x="1537" y="1282"/>
                  <a:ext cx="555" cy="439"/>
                </a:xfrm>
                <a:custGeom>
                  <a:avLst/>
                  <a:gdLst>
                    <a:gd name="T0" fmla="*/ 0 w 108"/>
                    <a:gd name="T1" fmla="*/ 2147483647 h 90"/>
                    <a:gd name="T2" fmla="*/ 0 w 108"/>
                    <a:gd name="T3" fmla="*/ 2147483647 h 90"/>
                    <a:gd name="T4" fmla="*/ 65214517 w 108"/>
                    <a:gd name="T5" fmla="*/ 2119555902 h 90"/>
                    <a:gd name="T6" fmla="*/ 127390430 w 108"/>
                    <a:gd name="T7" fmla="*/ 1899395721 h 90"/>
                    <a:gd name="T8" fmla="*/ 192604926 w 108"/>
                    <a:gd name="T9" fmla="*/ 1822473894 h 90"/>
                    <a:gd name="T10" fmla="*/ 335130036 w 108"/>
                    <a:gd name="T11" fmla="*/ 1745862996 h 90"/>
                    <a:gd name="T12" fmla="*/ 335130036 w 108"/>
                    <a:gd name="T13" fmla="*/ 1677280058 h 90"/>
                    <a:gd name="T14" fmla="*/ 654645091 w 108"/>
                    <a:gd name="T15" fmla="*/ 1372574671 h 90"/>
                    <a:gd name="T16" fmla="*/ 1051950485 w 108"/>
                    <a:gd name="T17" fmla="*/ 853416023 h 90"/>
                    <a:gd name="T18" fmla="*/ 1321962924 w 108"/>
                    <a:gd name="T19" fmla="*/ 479735135 h 90"/>
                    <a:gd name="T20" fmla="*/ 1579666700 w 108"/>
                    <a:gd name="T21" fmla="*/ 114054698 h 90"/>
                    <a:gd name="T22" fmla="*/ 1579666700 w 108"/>
                    <a:gd name="T23" fmla="*/ 0 h 90"/>
                    <a:gd name="T24" fmla="*/ 1784482856 w 108"/>
                    <a:gd name="T25" fmla="*/ 0 h 90"/>
                    <a:gd name="T26" fmla="*/ 1977066979 w 108"/>
                    <a:gd name="T27" fmla="*/ 37512176 h 90"/>
                    <a:gd name="T28" fmla="*/ 2041708099 w 108"/>
                    <a:gd name="T29" fmla="*/ 76598040 h 90"/>
                    <a:gd name="T30" fmla="*/ 2147483647 w 108"/>
                    <a:gd name="T31" fmla="*/ 182975996 h 90"/>
                    <a:gd name="T32" fmla="*/ 2147483647 w 108"/>
                    <a:gd name="T33" fmla="*/ 297082867 h 90"/>
                    <a:gd name="T34" fmla="*/ 2147483647 w 108"/>
                    <a:gd name="T35" fmla="*/ 518821028 h 90"/>
                    <a:gd name="T36" fmla="*/ 2147483647 w 108"/>
                    <a:gd name="T37" fmla="*/ 594112976 h 90"/>
                    <a:gd name="T38" fmla="*/ 2147483647 w 108"/>
                    <a:gd name="T39" fmla="*/ 594112976 h 90"/>
                    <a:gd name="T40" fmla="*/ 2147483647 w 108"/>
                    <a:gd name="T41" fmla="*/ 670710919 h 90"/>
                    <a:gd name="T42" fmla="*/ 2147483647 w 108"/>
                    <a:gd name="T43" fmla="*/ 670710919 h 90"/>
                    <a:gd name="T44" fmla="*/ 2147483647 w 108"/>
                    <a:gd name="T45" fmla="*/ 709810548 h 90"/>
                    <a:gd name="T46" fmla="*/ 2147483647 w 108"/>
                    <a:gd name="T47" fmla="*/ 670710919 h 90"/>
                    <a:gd name="T48" fmla="*/ 2147483647 w 108"/>
                    <a:gd name="T49" fmla="*/ 709810548 h 90"/>
                    <a:gd name="T50" fmla="*/ 2147483647 w 108"/>
                    <a:gd name="T51" fmla="*/ 670710919 h 90"/>
                    <a:gd name="T52" fmla="*/ 2147483647 w 108"/>
                    <a:gd name="T53" fmla="*/ 709810548 h 90"/>
                    <a:gd name="T54" fmla="*/ 2147483647 w 108"/>
                    <a:gd name="T55" fmla="*/ 709810548 h 90"/>
                    <a:gd name="T56" fmla="*/ 2147483647 w 108"/>
                    <a:gd name="T57" fmla="*/ 892515652 h 90"/>
                    <a:gd name="T58" fmla="*/ 2147483647 w 108"/>
                    <a:gd name="T59" fmla="*/ 1006557277 h 90"/>
                    <a:gd name="T60" fmla="*/ 2147483647 w 108"/>
                    <a:gd name="T61" fmla="*/ 1044081658 h 90"/>
                    <a:gd name="T62" fmla="*/ 2147483647 w 108"/>
                    <a:gd name="T63" fmla="*/ 1486615672 h 90"/>
                    <a:gd name="T64" fmla="*/ 2147483647 w 108"/>
                    <a:gd name="T65" fmla="*/ 1563226570 h 90"/>
                    <a:gd name="T66" fmla="*/ 2147483647 w 108"/>
                    <a:gd name="T67" fmla="*/ 1639826230 h 90"/>
                    <a:gd name="T68" fmla="*/ 2147483647 w 108"/>
                    <a:gd name="T69" fmla="*/ 1899395721 h 90"/>
                    <a:gd name="T70" fmla="*/ 2147483647 w 108"/>
                    <a:gd name="T71" fmla="*/ 1974363316 h 90"/>
                    <a:gd name="T72" fmla="*/ 2147483647 w 108"/>
                    <a:gd name="T73" fmla="*/ 2042947501 h 90"/>
                    <a:gd name="T74" fmla="*/ 2147483647 w 108"/>
                    <a:gd name="T75" fmla="*/ 2082047130 h 90"/>
                    <a:gd name="T76" fmla="*/ 2147483647 w 108"/>
                    <a:gd name="T77" fmla="*/ 2147483647 h 90"/>
                    <a:gd name="T78" fmla="*/ 2147483647 w 108"/>
                    <a:gd name="T79" fmla="*/ 2147483647 h 90"/>
                    <a:gd name="T80" fmla="*/ 65214517 w 108"/>
                    <a:gd name="T81" fmla="*/ 2147483647 h 9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08"/>
                    <a:gd name="T124" fmla="*/ 0 h 90"/>
                    <a:gd name="T125" fmla="*/ 108 w 108"/>
                    <a:gd name="T126" fmla="*/ 90 h 9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08" h="90">
                      <a:moveTo>
                        <a:pt x="1" y="68"/>
                      </a:moveTo>
                      <a:lnTo>
                        <a:pt x="0" y="67"/>
                      </a:lnTo>
                      <a:lnTo>
                        <a:pt x="0" y="63"/>
                      </a:lnTo>
                      <a:lnTo>
                        <a:pt x="0" y="62"/>
                      </a:lnTo>
                      <a:lnTo>
                        <a:pt x="0" y="60"/>
                      </a:lnTo>
                      <a:lnTo>
                        <a:pt x="1" y="57"/>
                      </a:lnTo>
                      <a:lnTo>
                        <a:pt x="1" y="52"/>
                      </a:lnTo>
                      <a:lnTo>
                        <a:pt x="2" y="51"/>
                      </a:lnTo>
                      <a:lnTo>
                        <a:pt x="3" y="50"/>
                      </a:lnTo>
                      <a:lnTo>
                        <a:pt x="3" y="49"/>
                      </a:lnTo>
                      <a:lnTo>
                        <a:pt x="4" y="48"/>
                      </a:lnTo>
                      <a:lnTo>
                        <a:pt x="5" y="47"/>
                      </a:lnTo>
                      <a:lnTo>
                        <a:pt x="5" y="45"/>
                      </a:lnTo>
                      <a:lnTo>
                        <a:pt x="9" y="41"/>
                      </a:lnTo>
                      <a:lnTo>
                        <a:pt x="10" y="37"/>
                      </a:lnTo>
                      <a:lnTo>
                        <a:pt x="13" y="32"/>
                      </a:lnTo>
                      <a:lnTo>
                        <a:pt x="16" y="23"/>
                      </a:lnTo>
                      <a:lnTo>
                        <a:pt x="18" y="19"/>
                      </a:lnTo>
                      <a:lnTo>
                        <a:pt x="20" y="13"/>
                      </a:lnTo>
                      <a:lnTo>
                        <a:pt x="23" y="5"/>
                      </a:lnTo>
                      <a:lnTo>
                        <a:pt x="24" y="3"/>
                      </a:lnTo>
                      <a:lnTo>
                        <a:pt x="24" y="1"/>
                      </a:lnTo>
                      <a:lnTo>
                        <a:pt x="24" y="0"/>
                      </a:lnTo>
                      <a:lnTo>
                        <a:pt x="25" y="0"/>
                      </a:lnTo>
                      <a:lnTo>
                        <a:pt x="27" y="0"/>
                      </a:lnTo>
                      <a:lnTo>
                        <a:pt x="30" y="1"/>
                      </a:lnTo>
                      <a:lnTo>
                        <a:pt x="31" y="2"/>
                      </a:lnTo>
                      <a:lnTo>
                        <a:pt x="33" y="2"/>
                      </a:lnTo>
                      <a:lnTo>
                        <a:pt x="35" y="5"/>
                      </a:lnTo>
                      <a:lnTo>
                        <a:pt x="36" y="7"/>
                      </a:lnTo>
                      <a:lnTo>
                        <a:pt x="35" y="8"/>
                      </a:lnTo>
                      <a:lnTo>
                        <a:pt x="35" y="12"/>
                      </a:lnTo>
                      <a:lnTo>
                        <a:pt x="36" y="14"/>
                      </a:lnTo>
                      <a:lnTo>
                        <a:pt x="39" y="15"/>
                      </a:lnTo>
                      <a:lnTo>
                        <a:pt x="43" y="16"/>
                      </a:lnTo>
                      <a:lnTo>
                        <a:pt x="46" y="15"/>
                      </a:lnTo>
                      <a:lnTo>
                        <a:pt x="48" y="16"/>
                      </a:lnTo>
                      <a:lnTo>
                        <a:pt x="53" y="17"/>
                      </a:lnTo>
                      <a:lnTo>
                        <a:pt x="54" y="18"/>
                      </a:lnTo>
                      <a:lnTo>
                        <a:pt x="59" y="18"/>
                      </a:lnTo>
                      <a:lnTo>
                        <a:pt x="61" y="18"/>
                      </a:lnTo>
                      <a:lnTo>
                        <a:pt x="62" y="19"/>
                      </a:lnTo>
                      <a:lnTo>
                        <a:pt x="65" y="19"/>
                      </a:lnTo>
                      <a:lnTo>
                        <a:pt x="66" y="19"/>
                      </a:lnTo>
                      <a:lnTo>
                        <a:pt x="68" y="18"/>
                      </a:lnTo>
                      <a:lnTo>
                        <a:pt x="69" y="18"/>
                      </a:lnTo>
                      <a:lnTo>
                        <a:pt x="71" y="19"/>
                      </a:lnTo>
                      <a:lnTo>
                        <a:pt x="72" y="18"/>
                      </a:lnTo>
                      <a:lnTo>
                        <a:pt x="74" y="18"/>
                      </a:lnTo>
                      <a:lnTo>
                        <a:pt x="75" y="19"/>
                      </a:lnTo>
                      <a:lnTo>
                        <a:pt x="76" y="19"/>
                      </a:lnTo>
                      <a:lnTo>
                        <a:pt x="77" y="19"/>
                      </a:lnTo>
                      <a:lnTo>
                        <a:pt x="79" y="19"/>
                      </a:lnTo>
                      <a:lnTo>
                        <a:pt x="80" y="18"/>
                      </a:lnTo>
                      <a:lnTo>
                        <a:pt x="104" y="24"/>
                      </a:lnTo>
                      <a:lnTo>
                        <a:pt x="104" y="25"/>
                      </a:lnTo>
                      <a:lnTo>
                        <a:pt x="105" y="27"/>
                      </a:lnTo>
                      <a:lnTo>
                        <a:pt x="107" y="27"/>
                      </a:lnTo>
                      <a:lnTo>
                        <a:pt x="108" y="28"/>
                      </a:lnTo>
                      <a:lnTo>
                        <a:pt x="108" y="31"/>
                      </a:lnTo>
                      <a:lnTo>
                        <a:pt x="102" y="40"/>
                      </a:lnTo>
                      <a:lnTo>
                        <a:pt x="101" y="41"/>
                      </a:lnTo>
                      <a:lnTo>
                        <a:pt x="101" y="42"/>
                      </a:lnTo>
                      <a:lnTo>
                        <a:pt x="100" y="43"/>
                      </a:lnTo>
                      <a:lnTo>
                        <a:pt x="98" y="44"/>
                      </a:lnTo>
                      <a:lnTo>
                        <a:pt x="95" y="49"/>
                      </a:lnTo>
                      <a:lnTo>
                        <a:pt x="94" y="51"/>
                      </a:lnTo>
                      <a:lnTo>
                        <a:pt x="95" y="52"/>
                      </a:lnTo>
                      <a:lnTo>
                        <a:pt x="97" y="53"/>
                      </a:lnTo>
                      <a:lnTo>
                        <a:pt x="98" y="54"/>
                      </a:lnTo>
                      <a:lnTo>
                        <a:pt x="97" y="55"/>
                      </a:lnTo>
                      <a:lnTo>
                        <a:pt x="97" y="56"/>
                      </a:lnTo>
                      <a:lnTo>
                        <a:pt x="96" y="56"/>
                      </a:lnTo>
                      <a:lnTo>
                        <a:pt x="96" y="58"/>
                      </a:lnTo>
                      <a:lnTo>
                        <a:pt x="95" y="60"/>
                      </a:lnTo>
                      <a:lnTo>
                        <a:pt x="88" y="90"/>
                      </a:lnTo>
                      <a:lnTo>
                        <a:pt x="52" y="81"/>
                      </a:lnTo>
                      <a:lnTo>
                        <a:pt x="1" y="68"/>
                      </a:lnTo>
                      <a:close/>
                    </a:path>
                  </a:pathLst>
                </a:custGeom>
                <a:solidFill>
                  <a:srgbClr val="FFC66D"/>
                </a:solidFill>
                <a:ln w="12700" cmpd="sng">
                  <a:solidFill>
                    <a:schemeClr val="tx1"/>
                  </a:solidFill>
                  <a:prstDash val="solid"/>
                  <a:round/>
                  <a:headEnd/>
                  <a:tailEnd/>
                </a:ln>
              </p:spPr>
              <p:txBody>
                <a:bodyPr/>
                <a:lstStyle/>
                <a:p>
                  <a:endParaRPr lang="en-US"/>
                </a:p>
              </p:txBody>
            </p:sp>
            <p:sp>
              <p:nvSpPr>
                <p:cNvPr id="45174" name="Freeform 114"/>
                <p:cNvSpPr>
                  <a:spLocks/>
                </p:cNvSpPr>
                <p:nvPr/>
              </p:nvSpPr>
              <p:spPr bwMode="auto">
                <a:xfrm>
                  <a:off x="1738" y="1677"/>
                  <a:ext cx="440" cy="649"/>
                </a:xfrm>
                <a:custGeom>
                  <a:avLst/>
                  <a:gdLst>
                    <a:gd name="T0" fmla="*/ 823961635 w 86"/>
                    <a:gd name="T1" fmla="*/ 0 h 133"/>
                    <a:gd name="T2" fmla="*/ 0 w 86"/>
                    <a:gd name="T3" fmla="*/ 1906021207 h 133"/>
                    <a:gd name="T4" fmla="*/ 2147483647 w 86"/>
                    <a:gd name="T5" fmla="*/ 2147483647 h 133"/>
                    <a:gd name="T6" fmla="*/ 2147483647 w 86"/>
                    <a:gd name="T7" fmla="*/ 2147483647 h 133"/>
                    <a:gd name="T8" fmla="*/ 2147483647 w 86"/>
                    <a:gd name="T9" fmla="*/ 2147483647 h 133"/>
                    <a:gd name="T10" fmla="*/ 2147483647 w 86"/>
                    <a:gd name="T11" fmla="*/ 2147483647 h 133"/>
                    <a:gd name="T12" fmla="*/ 2147483647 w 86"/>
                    <a:gd name="T13" fmla="*/ 2147483647 h 133"/>
                    <a:gd name="T14" fmla="*/ 2147483647 w 86"/>
                    <a:gd name="T15" fmla="*/ 2147483647 h 133"/>
                    <a:gd name="T16" fmla="*/ 2147483647 w 86"/>
                    <a:gd name="T17" fmla="*/ 2147483647 h 133"/>
                    <a:gd name="T18" fmla="*/ 2147483647 w 86"/>
                    <a:gd name="T19" fmla="*/ 2147483647 h 133"/>
                    <a:gd name="T20" fmla="*/ 2147483647 w 86"/>
                    <a:gd name="T21" fmla="*/ 2147483647 h 133"/>
                    <a:gd name="T22" fmla="*/ 2147483647 w 86"/>
                    <a:gd name="T23" fmla="*/ 2147483647 h 133"/>
                    <a:gd name="T24" fmla="*/ 2147483647 w 86"/>
                    <a:gd name="T25" fmla="*/ 2147483647 h 133"/>
                    <a:gd name="T26" fmla="*/ 2147483647 w 86"/>
                    <a:gd name="T27" fmla="*/ 2147483647 h 133"/>
                    <a:gd name="T28" fmla="*/ 2147483647 w 86"/>
                    <a:gd name="T29" fmla="*/ 2147483647 h 133"/>
                    <a:gd name="T30" fmla="*/ 2147483647 w 86"/>
                    <a:gd name="T31" fmla="*/ 2147483647 h 133"/>
                    <a:gd name="T32" fmla="*/ 2147483647 w 86"/>
                    <a:gd name="T33" fmla="*/ 2147483647 h 133"/>
                    <a:gd name="T34" fmla="*/ 2147483647 w 86"/>
                    <a:gd name="T35" fmla="*/ 2147483647 h 133"/>
                    <a:gd name="T36" fmla="*/ 2147483647 w 86"/>
                    <a:gd name="T37" fmla="*/ 635210537 h 133"/>
                    <a:gd name="T38" fmla="*/ 2147483647 w 86"/>
                    <a:gd name="T39" fmla="*/ 337234845 h 133"/>
                    <a:gd name="T40" fmla="*/ 823961635 w 86"/>
                    <a:gd name="T41" fmla="*/ 0 h 133"/>
                    <a:gd name="T42" fmla="*/ 823961635 w 86"/>
                    <a:gd name="T43" fmla="*/ 0 h 133"/>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86"/>
                    <a:gd name="T67" fmla="*/ 0 h 133"/>
                    <a:gd name="T68" fmla="*/ 86 w 86"/>
                    <a:gd name="T69" fmla="*/ 133 h 133"/>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86" h="133">
                      <a:moveTo>
                        <a:pt x="13" y="0"/>
                      </a:moveTo>
                      <a:lnTo>
                        <a:pt x="0" y="51"/>
                      </a:lnTo>
                      <a:lnTo>
                        <a:pt x="56" y="133"/>
                      </a:lnTo>
                      <a:lnTo>
                        <a:pt x="56" y="132"/>
                      </a:lnTo>
                      <a:lnTo>
                        <a:pt x="56" y="131"/>
                      </a:lnTo>
                      <a:lnTo>
                        <a:pt x="57" y="127"/>
                      </a:lnTo>
                      <a:lnTo>
                        <a:pt x="57" y="126"/>
                      </a:lnTo>
                      <a:lnTo>
                        <a:pt x="57" y="118"/>
                      </a:lnTo>
                      <a:lnTo>
                        <a:pt x="57" y="115"/>
                      </a:lnTo>
                      <a:lnTo>
                        <a:pt x="57" y="114"/>
                      </a:lnTo>
                      <a:lnTo>
                        <a:pt x="60" y="114"/>
                      </a:lnTo>
                      <a:lnTo>
                        <a:pt x="62" y="114"/>
                      </a:lnTo>
                      <a:lnTo>
                        <a:pt x="63" y="115"/>
                      </a:lnTo>
                      <a:lnTo>
                        <a:pt x="63" y="116"/>
                      </a:lnTo>
                      <a:lnTo>
                        <a:pt x="64" y="117"/>
                      </a:lnTo>
                      <a:lnTo>
                        <a:pt x="66" y="117"/>
                      </a:lnTo>
                      <a:lnTo>
                        <a:pt x="68" y="110"/>
                      </a:lnTo>
                      <a:lnTo>
                        <a:pt x="70" y="101"/>
                      </a:lnTo>
                      <a:lnTo>
                        <a:pt x="86" y="17"/>
                      </a:lnTo>
                      <a:lnTo>
                        <a:pt x="49" y="9"/>
                      </a:lnTo>
                      <a:lnTo>
                        <a:pt x="13" y="0"/>
                      </a:lnTo>
                      <a:close/>
                    </a:path>
                  </a:pathLst>
                </a:custGeom>
                <a:solidFill>
                  <a:srgbClr val="ED4213"/>
                </a:solidFill>
                <a:ln w="12700" cmpd="sng">
                  <a:solidFill>
                    <a:schemeClr val="tx1"/>
                  </a:solidFill>
                  <a:prstDash val="solid"/>
                  <a:round/>
                  <a:headEnd/>
                  <a:tailEnd/>
                </a:ln>
              </p:spPr>
              <p:txBody>
                <a:bodyPr/>
                <a:lstStyle/>
                <a:p>
                  <a:endParaRPr lang="en-US"/>
                </a:p>
              </p:txBody>
            </p:sp>
            <p:sp>
              <p:nvSpPr>
                <p:cNvPr id="45175" name="Freeform 115"/>
                <p:cNvSpPr>
                  <a:spLocks/>
                </p:cNvSpPr>
                <p:nvPr/>
              </p:nvSpPr>
              <p:spPr bwMode="auto">
                <a:xfrm>
                  <a:off x="1968" y="2170"/>
                  <a:ext cx="467" cy="517"/>
                </a:xfrm>
                <a:custGeom>
                  <a:avLst/>
                  <a:gdLst>
                    <a:gd name="T0" fmla="*/ 2147483647 w 91"/>
                    <a:gd name="T1" fmla="*/ 2147483647 h 106"/>
                    <a:gd name="T2" fmla="*/ 2147483647 w 91"/>
                    <a:gd name="T3" fmla="*/ 373407181 h 106"/>
                    <a:gd name="T4" fmla="*/ 1622182808 w 91"/>
                    <a:gd name="T5" fmla="*/ 0 h 106"/>
                    <a:gd name="T6" fmla="*/ 1622182808 w 91"/>
                    <a:gd name="T7" fmla="*/ 0 h 106"/>
                    <a:gd name="T8" fmla="*/ 1496109355 w 91"/>
                    <a:gd name="T9" fmla="*/ 335916927 h 106"/>
                    <a:gd name="T10" fmla="*/ 1367678691 w 91"/>
                    <a:gd name="T11" fmla="*/ 593430456 h 106"/>
                    <a:gd name="T12" fmla="*/ 1241601953 w 91"/>
                    <a:gd name="T13" fmla="*/ 593430456 h 106"/>
                    <a:gd name="T14" fmla="*/ 1165102493 w 91"/>
                    <a:gd name="T15" fmla="*/ 555937080 h 106"/>
                    <a:gd name="T16" fmla="*/ 1165102493 w 91"/>
                    <a:gd name="T17" fmla="*/ 518446514 h 106"/>
                    <a:gd name="T18" fmla="*/ 1101171754 w 91"/>
                    <a:gd name="T19" fmla="*/ 479380211 h 106"/>
                    <a:gd name="T20" fmla="*/ 975095016 w 91"/>
                    <a:gd name="T21" fmla="*/ 479380211 h 106"/>
                    <a:gd name="T22" fmla="*/ 785071774 w 91"/>
                    <a:gd name="T23" fmla="*/ 479380211 h 106"/>
                    <a:gd name="T24" fmla="*/ 785071774 w 91"/>
                    <a:gd name="T25" fmla="*/ 518446514 h 106"/>
                    <a:gd name="T26" fmla="*/ 785071774 w 91"/>
                    <a:gd name="T27" fmla="*/ 632496759 h 106"/>
                    <a:gd name="T28" fmla="*/ 785071774 w 91"/>
                    <a:gd name="T29" fmla="*/ 929332712 h 106"/>
                    <a:gd name="T30" fmla="*/ 785071774 w 91"/>
                    <a:gd name="T31" fmla="*/ 966822654 h 106"/>
                    <a:gd name="T32" fmla="*/ 708588079 w 91"/>
                    <a:gd name="T33" fmla="*/ 1112200046 h 106"/>
                    <a:gd name="T34" fmla="*/ 708588079 w 91"/>
                    <a:gd name="T35" fmla="*/ 1149689988 h 106"/>
                    <a:gd name="T36" fmla="*/ 708588079 w 91"/>
                    <a:gd name="T37" fmla="*/ 1188756292 h 106"/>
                    <a:gd name="T38" fmla="*/ 708588079 w 91"/>
                    <a:gd name="T39" fmla="*/ 1265246985 h 106"/>
                    <a:gd name="T40" fmla="*/ 708588079 w 91"/>
                    <a:gd name="T41" fmla="*/ 1302740049 h 106"/>
                    <a:gd name="T42" fmla="*/ 708588079 w 91"/>
                    <a:gd name="T43" fmla="*/ 1340229054 h 106"/>
                    <a:gd name="T44" fmla="*/ 785071774 w 91"/>
                    <a:gd name="T45" fmla="*/ 1408778630 h 106"/>
                    <a:gd name="T46" fmla="*/ 785071774 w 91"/>
                    <a:gd name="T47" fmla="*/ 1447846182 h 106"/>
                    <a:gd name="T48" fmla="*/ 785071774 w 91"/>
                    <a:gd name="T49" fmla="*/ 1522759890 h 106"/>
                    <a:gd name="T50" fmla="*/ 849095133 w 91"/>
                    <a:gd name="T51" fmla="*/ 1599319257 h 106"/>
                    <a:gd name="T52" fmla="*/ 849095133 w 91"/>
                    <a:gd name="T53" fmla="*/ 1599319257 h 106"/>
                    <a:gd name="T54" fmla="*/ 911164934 w 91"/>
                    <a:gd name="T55" fmla="*/ 1638386809 h 106"/>
                    <a:gd name="T56" fmla="*/ 975095016 w 91"/>
                    <a:gd name="T57" fmla="*/ 1707188603 h 106"/>
                    <a:gd name="T58" fmla="*/ 911164934 w 91"/>
                    <a:gd name="T59" fmla="*/ 1707188603 h 106"/>
                    <a:gd name="T60" fmla="*/ 911164934 w 91"/>
                    <a:gd name="T61" fmla="*/ 1707188603 h 106"/>
                    <a:gd name="T62" fmla="*/ 785071774 w 91"/>
                    <a:gd name="T63" fmla="*/ 1744682915 h 106"/>
                    <a:gd name="T64" fmla="*/ 646995993 w 91"/>
                    <a:gd name="T65" fmla="*/ 1782172233 h 106"/>
                    <a:gd name="T66" fmla="*/ 582606424 w 91"/>
                    <a:gd name="T67" fmla="*/ 1858662926 h 106"/>
                    <a:gd name="T68" fmla="*/ 456514907 w 91"/>
                    <a:gd name="T69" fmla="*/ 2041529637 h 106"/>
                    <a:gd name="T70" fmla="*/ 328557606 w 91"/>
                    <a:gd name="T71" fmla="*/ 2147483647 h 106"/>
                    <a:gd name="T72" fmla="*/ 190007888 w 91"/>
                    <a:gd name="T73" fmla="*/ 2147483647 h 106"/>
                    <a:gd name="T74" fmla="*/ 190007888 w 91"/>
                    <a:gd name="T75" fmla="*/ 2147483647 h 106"/>
                    <a:gd name="T76" fmla="*/ 266507019 w 91"/>
                    <a:gd name="T77" fmla="*/ 2147483647 h 106"/>
                    <a:gd name="T78" fmla="*/ 190007888 w 91"/>
                    <a:gd name="T79" fmla="*/ 2147483647 h 106"/>
                    <a:gd name="T80" fmla="*/ 190007888 w 91"/>
                    <a:gd name="T81" fmla="*/ 2147483647 h 106"/>
                    <a:gd name="T82" fmla="*/ 190007888 w 91"/>
                    <a:gd name="T83" fmla="*/ 2147483647 h 106"/>
                    <a:gd name="T84" fmla="*/ 328557606 w 91"/>
                    <a:gd name="T85" fmla="*/ 2147483647 h 106"/>
                    <a:gd name="T86" fmla="*/ 392580555 w 91"/>
                    <a:gd name="T87" fmla="*/ 2147483647 h 106"/>
                    <a:gd name="T88" fmla="*/ 328557606 w 91"/>
                    <a:gd name="T89" fmla="*/ 2147483647 h 106"/>
                    <a:gd name="T90" fmla="*/ 328557606 w 91"/>
                    <a:gd name="T91" fmla="*/ 2147483647 h 106"/>
                    <a:gd name="T92" fmla="*/ 266507019 w 91"/>
                    <a:gd name="T93" fmla="*/ 2147483647 h 106"/>
                    <a:gd name="T94" fmla="*/ 190007888 w 91"/>
                    <a:gd name="T95" fmla="*/ 2147483647 h 106"/>
                    <a:gd name="T96" fmla="*/ 64023010 w 91"/>
                    <a:gd name="T97" fmla="*/ 2147483647 h 106"/>
                    <a:gd name="T98" fmla="*/ 0 w 91"/>
                    <a:gd name="T99" fmla="*/ 2147483647 h 106"/>
                    <a:gd name="T100" fmla="*/ 2147483647 w 91"/>
                    <a:gd name="T101" fmla="*/ 2147483647 h 106"/>
                    <a:gd name="T102" fmla="*/ 2147483647 w 91"/>
                    <a:gd name="T103" fmla="*/ 2147483647 h 106"/>
                    <a:gd name="T104" fmla="*/ 2147483647 w 91"/>
                    <a:gd name="T105" fmla="*/ 2147483647 h 106"/>
                    <a:gd name="T106" fmla="*/ 2147483647 w 91"/>
                    <a:gd name="T107" fmla="*/ 2147483647 h 10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91"/>
                    <a:gd name="T163" fmla="*/ 0 h 106"/>
                    <a:gd name="T164" fmla="*/ 91 w 91"/>
                    <a:gd name="T165" fmla="*/ 106 h 10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91" h="106">
                      <a:moveTo>
                        <a:pt x="78" y="106"/>
                      </a:moveTo>
                      <a:lnTo>
                        <a:pt x="91" y="10"/>
                      </a:lnTo>
                      <a:lnTo>
                        <a:pt x="25" y="0"/>
                      </a:lnTo>
                      <a:lnTo>
                        <a:pt x="23" y="9"/>
                      </a:lnTo>
                      <a:lnTo>
                        <a:pt x="21" y="16"/>
                      </a:lnTo>
                      <a:lnTo>
                        <a:pt x="19" y="16"/>
                      </a:lnTo>
                      <a:lnTo>
                        <a:pt x="18" y="15"/>
                      </a:lnTo>
                      <a:lnTo>
                        <a:pt x="18" y="14"/>
                      </a:lnTo>
                      <a:lnTo>
                        <a:pt x="17" y="13"/>
                      </a:lnTo>
                      <a:lnTo>
                        <a:pt x="15" y="13"/>
                      </a:lnTo>
                      <a:lnTo>
                        <a:pt x="12" y="13"/>
                      </a:lnTo>
                      <a:lnTo>
                        <a:pt x="12" y="14"/>
                      </a:lnTo>
                      <a:lnTo>
                        <a:pt x="12" y="17"/>
                      </a:lnTo>
                      <a:lnTo>
                        <a:pt x="12" y="25"/>
                      </a:lnTo>
                      <a:lnTo>
                        <a:pt x="12" y="26"/>
                      </a:lnTo>
                      <a:lnTo>
                        <a:pt x="11" y="30"/>
                      </a:lnTo>
                      <a:lnTo>
                        <a:pt x="11" y="31"/>
                      </a:lnTo>
                      <a:lnTo>
                        <a:pt x="11" y="32"/>
                      </a:lnTo>
                      <a:lnTo>
                        <a:pt x="11" y="34"/>
                      </a:lnTo>
                      <a:lnTo>
                        <a:pt x="11" y="35"/>
                      </a:lnTo>
                      <a:lnTo>
                        <a:pt x="11" y="36"/>
                      </a:lnTo>
                      <a:lnTo>
                        <a:pt x="12" y="38"/>
                      </a:lnTo>
                      <a:lnTo>
                        <a:pt x="12" y="39"/>
                      </a:lnTo>
                      <a:lnTo>
                        <a:pt x="12" y="41"/>
                      </a:lnTo>
                      <a:lnTo>
                        <a:pt x="13" y="43"/>
                      </a:lnTo>
                      <a:lnTo>
                        <a:pt x="14" y="44"/>
                      </a:lnTo>
                      <a:lnTo>
                        <a:pt x="15" y="46"/>
                      </a:lnTo>
                      <a:lnTo>
                        <a:pt x="14" y="46"/>
                      </a:lnTo>
                      <a:lnTo>
                        <a:pt x="12" y="47"/>
                      </a:lnTo>
                      <a:lnTo>
                        <a:pt x="10" y="48"/>
                      </a:lnTo>
                      <a:lnTo>
                        <a:pt x="9" y="50"/>
                      </a:lnTo>
                      <a:lnTo>
                        <a:pt x="7" y="55"/>
                      </a:lnTo>
                      <a:lnTo>
                        <a:pt x="5" y="58"/>
                      </a:lnTo>
                      <a:lnTo>
                        <a:pt x="3" y="58"/>
                      </a:lnTo>
                      <a:lnTo>
                        <a:pt x="3" y="59"/>
                      </a:lnTo>
                      <a:lnTo>
                        <a:pt x="4" y="60"/>
                      </a:lnTo>
                      <a:lnTo>
                        <a:pt x="3" y="61"/>
                      </a:lnTo>
                      <a:lnTo>
                        <a:pt x="3" y="63"/>
                      </a:lnTo>
                      <a:lnTo>
                        <a:pt x="3" y="64"/>
                      </a:lnTo>
                      <a:lnTo>
                        <a:pt x="5" y="66"/>
                      </a:lnTo>
                      <a:lnTo>
                        <a:pt x="6" y="67"/>
                      </a:lnTo>
                      <a:lnTo>
                        <a:pt x="5" y="67"/>
                      </a:lnTo>
                      <a:lnTo>
                        <a:pt x="5" y="69"/>
                      </a:lnTo>
                      <a:lnTo>
                        <a:pt x="4" y="70"/>
                      </a:lnTo>
                      <a:lnTo>
                        <a:pt x="3" y="70"/>
                      </a:lnTo>
                      <a:lnTo>
                        <a:pt x="1" y="69"/>
                      </a:lnTo>
                      <a:lnTo>
                        <a:pt x="0" y="73"/>
                      </a:lnTo>
                      <a:lnTo>
                        <a:pt x="49" y="102"/>
                      </a:lnTo>
                      <a:lnTo>
                        <a:pt x="78" y="106"/>
                      </a:lnTo>
                      <a:close/>
                    </a:path>
                  </a:pathLst>
                </a:custGeom>
                <a:solidFill>
                  <a:srgbClr val="FFC66D"/>
                </a:solidFill>
                <a:ln w="12700" cmpd="sng">
                  <a:solidFill>
                    <a:schemeClr val="tx1"/>
                  </a:solidFill>
                  <a:prstDash val="solid"/>
                  <a:round/>
                  <a:headEnd/>
                  <a:tailEnd/>
                </a:ln>
              </p:spPr>
              <p:txBody>
                <a:bodyPr/>
                <a:lstStyle/>
                <a:p>
                  <a:endParaRPr lang="en-US"/>
                </a:p>
              </p:txBody>
            </p:sp>
            <p:sp>
              <p:nvSpPr>
                <p:cNvPr id="45176" name="Freeform 116"/>
                <p:cNvSpPr>
                  <a:spLocks/>
                </p:cNvSpPr>
                <p:nvPr/>
              </p:nvSpPr>
              <p:spPr bwMode="auto">
                <a:xfrm>
                  <a:off x="3265" y="1248"/>
                  <a:ext cx="456" cy="487"/>
                </a:xfrm>
                <a:custGeom>
                  <a:avLst/>
                  <a:gdLst>
                    <a:gd name="T0" fmla="*/ 510981661 w 89"/>
                    <a:gd name="T1" fmla="*/ 2147483647 h 100"/>
                    <a:gd name="T2" fmla="*/ 248399121 w 89"/>
                    <a:gd name="T3" fmla="*/ 2147483647 h 100"/>
                    <a:gd name="T4" fmla="*/ 447864888 w 89"/>
                    <a:gd name="T5" fmla="*/ 2147483647 h 100"/>
                    <a:gd name="T6" fmla="*/ 447864888 w 89"/>
                    <a:gd name="T7" fmla="*/ 2049291011 h 100"/>
                    <a:gd name="T8" fmla="*/ 323383120 w 89"/>
                    <a:gd name="T9" fmla="*/ 1718020154 h 100"/>
                    <a:gd name="T10" fmla="*/ 323383120 w 89"/>
                    <a:gd name="T11" fmla="*/ 1568660650 h 100"/>
                    <a:gd name="T12" fmla="*/ 248399121 w 89"/>
                    <a:gd name="T13" fmla="*/ 1208025494 h 100"/>
                    <a:gd name="T14" fmla="*/ 123920755 w 89"/>
                    <a:gd name="T15" fmla="*/ 952366312 h 100"/>
                    <a:gd name="T16" fmla="*/ 0 w 89"/>
                    <a:gd name="T17" fmla="*/ 585622074 h 100"/>
                    <a:gd name="T18" fmla="*/ 63116465 w 89"/>
                    <a:gd name="T19" fmla="*/ 434447347 h 100"/>
                    <a:gd name="T20" fmla="*/ 0 w 89"/>
                    <a:gd name="T21" fmla="*/ 255645390 h 100"/>
                    <a:gd name="T22" fmla="*/ 1472161782 w 89"/>
                    <a:gd name="T23" fmla="*/ 112660792 h 100"/>
                    <a:gd name="T24" fmla="*/ 1596082906 w 89"/>
                    <a:gd name="T25" fmla="*/ 37033290 h 100"/>
                    <a:gd name="T26" fmla="*/ 1783677594 w 89"/>
                    <a:gd name="T27" fmla="*/ 180352096 h 100"/>
                    <a:gd name="T28" fmla="*/ 1783677594 w 89"/>
                    <a:gd name="T29" fmla="*/ 368305442 h 100"/>
                    <a:gd name="T30" fmla="*/ 2043964682 w 89"/>
                    <a:gd name="T31" fmla="*/ 434447347 h 100"/>
                    <a:gd name="T32" fmla="*/ 2147483647 w 89"/>
                    <a:gd name="T33" fmla="*/ 473028020 h 100"/>
                    <a:gd name="T34" fmla="*/ 2147483647 w 89"/>
                    <a:gd name="T35" fmla="*/ 473028020 h 100"/>
                    <a:gd name="T36" fmla="*/ 2147483647 w 89"/>
                    <a:gd name="T37" fmla="*/ 509994816 h 100"/>
                    <a:gd name="T38" fmla="*/ 2147483647 w 89"/>
                    <a:gd name="T39" fmla="*/ 473028020 h 100"/>
                    <a:gd name="T40" fmla="*/ 2147483647 w 89"/>
                    <a:gd name="T41" fmla="*/ 509994816 h 100"/>
                    <a:gd name="T42" fmla="*/ 2147483647 w 89"/>
                    <a:gd name="T43" fmla="*/ 548657773 h 100"/>
                    <a:gd name="T44" fmla="*/ 2147483647 w 89"/>
                    <a:gd name="T45" fmla="*/ 548657773 h 100"/>
                    <a:gd name="T46" fmla="*/ 2147483647 w 89"/>
                    <a:gd name="T47" fmla="*/ 660928770 h 100"/>
                    <a:gd name="T48" fmla="*/ 2147483647 w 89"/>
                    <a:gd name="T49" fmla="*/ 622337656 h 100"/>
                    <a:gd name="T50" fmla="*/ 2147483647 w 89"/>
                    <a:gd name="T51" fmla="*/ 622337656 h 100"/>
                    <a:gd name="T52" fmla="*/ 2147483647 w 89"/>
                    <a:gd name="T53" fmla="*/ 697951356 h 100"/>
                    <a:gd name="T54" fmla="*/ 2147483647 w 89"/>
                    <a:gd name="T55" fmla="*/ 765653842 h 100"/>
                    <a:gd name="T56" fmla="*/ 2147483647 w 89"/>
                    <a:gd name="T57" fmla="*/ 765653842 h 100"/>
                    <a:gd name="T58" fmla="*/ 2147483647 w 89"/>
                    <a:gd name="T59" fmla="*/ 660928770 h 100"/>
                    <a:gd name="T60" fmla="*/ 2147483647 w 89"/>
                    <a:gd name="T61" fmla="*/ 727393887 h 100"/>
                    <a:gd name="T62" fmla="*/ 2147483647 w 89"/>
                    <a:gd name="T63" fmla="*/ 727393887 h 100"/>
                    <a:gd name="T64" fmla="*/ 2147483647 w 89"/>
                    <a:gd name="T65" fmla="*/ 765653842 h 100"/>
                    <a:gd name="T66" fmla="*/ 2147483647 w 89"/>
                    <a:gd name="T67" fmla="*/ 802687025 h 100"/>
                    <a:gd name="T68" fmla="*/ 2147483647 w 89"/>
                    <a:gd name="T69" fmla="*/ 915333129 h 100"/>
                    <a:gd name="T70" fmla="*/ 2147483647 w 89"/>
                    <a:gd name="T71" fmla="*/ 1020071291 h 100"/>
                    <a:gd name="T72" fmla="*/ 2147483647 w 89"/>
                    <a:gd name="T73" fmla="*/ 1095699173 h 100"/>
                    <a:gd name="T74" fmla="*/ 2147483647 w 89"/>
                    <a:gd name="T75" fmla="*/ 1605694457 h 100"/>
                    <a:gd name="T76" fmla="*/ 2147483647 w 89"/>
                    <a:gd name="T77" fmla="*/ 1680986348 h 100"/>
                    <a:gd name="T78" fmla="*/ 2147483647 w 89"/>
                    <a:gd name="T79" fmla="*/ 2049291011 h 100"/>
                    <a:gd name="T80" fmla="*/ 2147483647 w 89"/>
                    <a:gd name="T81" fmla="*/ 2147483647 h 100"/>
                    <a:gd name="T82" fmla="*/ 2147483647 w 89"/>
                    <a:gd name="T83" fmla="*/ 2147483647 h 100"/>
                    <a:gd name="T84" fmla="*/ 2147483647 w 89"/>
                    <a:gd name="T85" fmla="*/ 2147483647 h 100"/>
                    <a:gd name="T86" fmla="*/ 2147483647 w 89"/>
                    <a:gd name="T87" fmla="*/ 2147483647 h 100"/>
                    <a:gd name="T88" fmla="*/ 2147483647 w 89"/>
                    <a:gd name="T89" fmla="*/ 2147483647 h 100"/>
                    <a:gd name="T90" fmla="*/ 2147483647 w 89"/>
                    <a:gd name="T91" fmla="*/ 2147483647 h 100"/>
                    <a:gd name="T92" fmla="*/ 2147483647 w 89"/>
                    <a:gd name="T93" fmla="*/ 2147483647 h 100"/>
                    <a:gd name="T94" fmla="*/ 2147483647 w 89"/>
                    <a:gd name="T95" fmla="*/ 2147483647 h 100"/>
                    <a:gd name="T96" fmla="*/ 2147483647 w 89"/>
                    <a:gd name="T97" fmla="*/ 2147483647 h 100"/>
                    <a:gd name="T98" fmla="*/ 2147483647 w 89"/>
                    <a:gd name="T99" fmla="*/ 2147483647 h 100"/>
                    <a:gd name="T100" fmla="*/ 2147483647 w 89"/>
                    <a:gd name="T101" fmla="*/ 2147483647 h 100"/>
                    <a:gd name="T102" fmla="*/ 2147483647 w 89"/>
                    <a:gd name="T103" fmla="*/ 2147483647 h 100"/>
                    <a:gd name="T104" fmla="*/ 510981661 w 89"/>
                    <a:gd name="T105" fmla="*/ 2147483647 h 1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89"/>
                    <a:gd name="T160" fmla="*/ 0 h 100"/>
                    <a:gd name="T161" fmla="*/ 89 w 89"/>
                    <a:gd name="T162" fmla="*/ 100 h 10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89" h="100">
                      <a:moveTo>
                        <a:pt x="8" y="100"/>
                      </a:moveTo>
                      <a:lnTo>
                        <a:pt x="8" y="69"/>
                      </a:lnTo>
                      <a:lnTo>
                        <a:pt x="4" y="65"/>
                      </a:lnTo>
                      <a:lnTo>
                        <a:pt x="4" y="64"/>
                      </a:lnTo>
                      <a:lnTo>
                        <a:pt x="6" y="61"/>
                      </a:lnTo>
                      <a:lnTo>
                        <a:pt x="7" y="60"/>
                      </a:lnTo>
                      <a:lnTo>
                        <a:pt x="7" y="58"/>
                      </a:lnTo>
                      <a:lnTo>
                        <a:pt x="7" y="56"/>
                      </a:lnTo>
                      <a:lnTo>
                        <a:pt x="7" y="54"/>
                      </a:lnTo>
                      <a:lnTo>
                        <a:pt x="5" y="47"/>
                      </a:lnTo>
                      <a:lnTo>
                        <a:pt x="5" y="46"/>
                      </a:lnTo>
                      <a:lnTo>
                        <a:pt x="5" y="43"/>
                      </a:lnTo>
                      <a:lnTo>
                        <a:pt x="4" y="41"/>
                      </a:lnTo>
                      <a:lnTo>
                        <a:pt x="4" y="33"/>
                      </a:lnTo>
                      <a:lnTo>
                        <a:pt x="3" y="28"/>
                      </a:lnTo>
                      <a:lnTo>
                        <a:pt x="2" y="26"/>
                      </a:lnTo>
                      <a:lnTo>
                        <a:pt x="0" y="21"/>
                      </a:lnTo>
                      <a:lnTo>
                        <a:pt x="0" y="16"/>
                      </a:lnTo>
                      <a:lnTo>
                        <a:pt x="1" y="13"/>
                      </a:lnTo>
                      <a:lnTo>
                        <a:pt x="1" y="12"/>
                      </a:lnTo>
                      <a:lnTo>
                        <a:pt x="0" y="8"/>
                      </a:lnTo>
                      <a:lnTo>
                        <a:pt x="0" y="7"/>
                      </a:lnTo>
                      <a:lnTo>
                        <a:pt x="23" y="7"/>
                      </a:lnTo>
                      <a:lnTo>
                        <a:pt x="23" y="3"/>
                      </a:lnTo>
                      <a:lnTo>
                        <a:pt x="23" y="0"/>
                      </a:lnTo>
                      <a:lnTo>
                        <a:pt x="25" y="1"/>
                      </a:lnTo>
                      <a:lnTo>
                        <a:pt x="27" y="2"/>
                      </a:lnTo>
                      <a:lnTo>
                        <a:pt x="28" y="5"/>
                      </a:lnTo>
                      <a:lnTo>
                        <a:pt x="28" y="8"/>
                      </a:lnTo>
                      <a:lnTo>
                        <a:pt x="28" y="10"/>
                      </a:lnTo>
                      <a:lnTo>
                        <a:pt x="31" y="12"/>
                      </a:lnTo>
                      <a:lnTo>
                        <a:pt x="32" y="12"/>
                      </a:lnTo>
                      <a:lnTo>
                        <a:pt x="33" y="12"/>
                      </a:lnTo>
                      <a:lnTo>
                        <a:pt x="34" y="13"/>
                      </a:lnTo>
                      <a:lnTo>
                        <a:pt x="36" y="13"/>
                      </a:lnTo>
                      <a:lnTo>
                        <a:pt x="38" y="13"/>
                      </a:lnTo>
                      <a:lnTo>
                        <a:pt x="39" y="14"/>
                      </a:lnTo>
                      <a:lnTo>
                        <a:pt x="42" y="14"/>
                      </a:lnTo>
                      <a:lnTo>
                        <a:pt x="43" y="13"/>
                      </a:lnTo>
                      <a:lnTo>
                        <a:pt x="48" y="13"/>
                      </a:lnTo>
                      <a:lnTo>
                        <a:pt x="51" y="14"/>
                      </a:lnTo>
                      <a:lnTo>
                        <a:pt x="52" y="14"/>
                      </a:lnTo>
                      <a:lnTo>
                        <a:pt x="52" y="15"/>
                      </a:lnTo>
                      <a:lnTo>
                        <a:pt x="53" y="15"/>
                      </a:lnTo>
                      <a:lnTo>
                        <a:pt x="54" y="16"/>
                      </a:lnTo>
                      <a:lnTo>
                        <a:pt x="54" y="18"/>
                      </a:lnTo>
                      <a:lnTo>
                        <a:pt x="55" y="19"/>
                      </a:lnTo>
                      <a:lnTo>
                        <a:pt x="57" y="17"/>
                      </a:lnTo>
                      <a:lnTo>
                        <a:pt x="59" y="17"/>
                      </a:lnTo>
                      <a:lnTo>
                        <a:pt x="60" y="19"/>
                      </a:lnTo>
                      <a:lnTo>
                        <a:pt x="62" y="19"/>
                      </a:lnTo>
                      <a:lnTo>
                        <a:pt x="63" y="20"/>
                      </a:lnTo>
                      <a:lnTo>
                        <a:pt x="64" y="21"/>
                      </a:lnTo>
                      <a:lnTo>
                        <a:pt x="66" y="21"/>
                      </a:lnTo>
                      <a:lnTo>
                        <a:pt x="68" y="21"/>
                      </a:lnTo>
                      <a:lnTo>
                        <a:pt x="72" y="18"/>
                      </a:lnTo>
                      <a:lnTo>
                        <a:pt x="73" y="18"/>
                      </a:lnTo>
                      <a:lnTo>
                        <a:pt x="74" y="20"/>
                      </a:lnTo>
                      <a:lnTo>
                        <a:pt x="81" y="20"/>
                      </a:lnTo>
                      <a:lnTo>
                        <a:pt x="82" y="20"/>
                      </a:lnTo>
                      <a:lnTo>
                        <a:pt x="83" y="20"/>
                      </a:lnTo>
                      <a:lnTo>
                        <a:pt x="84" y="22"/>
                      </a:lnTo>
                      <a:lnTo>
                        <a:pt x="86" y="21"/>
                      </a:lnTo>
                      <a:lnTo>
                        <a:pt x="89" y="21"/>
                      </a:lnTo>
                      <a:lnTo>
                        <a:pt x="87" y="22"/>
                      </a:lnTo>
                      <a:lnTo>
                        <a:pt x="83" y="25"/>
                      </a:lnTo>
                      <a:lnTo>
                        <a:pt x="81" y="25"/>
                      </a:lnTo>
                      <a:lnTo>
                        <a:pt x="79" y="26"/>
                      </a:lnTo>
                      <a:lnTo>
                        <a:pt x="78" y="28"/>
                      </a:lnTo>
                      <a:lnTo>
                        <a:pt x="74" y="29"/>
                      </a:lnTo>
                      <a:lnTo>
                        <a:pt x="73" y="30"/>
                      </a:lnTo>
                      <a:lnTo>
                        <a:pt x="67" y="36"/>
                      </a:lnTo>
                      <a:lnTo>
                        <a:pt x="59" y="44"/>
                      </a:lnTo>
                      <a:lnTo>
                        <a:pt x="58" y="45"/>
                      </a:lnTo>
                      <a:lnTo>
                        <a:pt x="57" y="46"/>
                      </a:lnTo>
                      <a:lnTo>
                        <a:pt x="58" y="55"/>
                      </a:lnTo>
                      <a:lnTo>
                        <a:pt x="57" y="56"/>
                      </a:lnTo>
                      <a:lnTo>
                        <a:pt x="56" y="56"/>
                      </a:lnTo>
                      <a:lnTo>
                        <a:pt x="52" y="59"/>
                      </a:lnTo>
                      <a:lnTo>
                        <a:pt x="52" y="61"/>
                      </a:lnTo>
                      <a:lnTo>
                        <a:pt x="51" y="64"/>
                      </a:lnTo>
                      <a:lnTo>
                        <a:pt x="52" y="65"/>
                      </a:lnTo>
                      <a:lnTo>
                        <a:pt x="54" y="67"/>
                      </a:lnTo>
                      <a:lnTo>
                        <a:pt x="53" y="69"/>
                      </a:lnTo>
                      <a:lnTo>
                        <a:pt x="53" y="70"/>
                      </a:lnTo>
                      <a:lnTo>
                        <a:pt x="52" y="73"/>
                      </a:lnTo>
                      <a:lnTo>
                        <a:pt x="52" y="78"/>
                      </a:lnTo>
                      <a:lnTo>
                        <a:pt x="53" y="79"/>
                      </a:lnTo>
                      <a:lnTo>
                        <a:pt x="54" y="80"/>
                      </a:lnTo>
                      <a:lnTo>
                        <a:pt x="55" y="80"/>
                      </a:lnTo>
                      <a:lnTo>
                        <a:pt x="58" y="81"/>
                      </a:lnTo>
                      <a:lnTo>
                        <a:pt x="59" y="82"/>
                      </a:lnTo>
                      <a:lnTo>
                        <a:pt x="59" y="83"/>
                      </a:lnTo>
                      <a:lnTo>
                        <a:pt x="63" y="84"/>
                      </a:lnTo>
                      <a:lnTo>
                        <a:pt x="64" y="87"/>
                      </a:lnTo>
                      <a:lnTo>
                        <a:pt x="68" y="89"/>
                      </a:lnTo>
                      <a:lnTo>
                        <a:pt x="72" y="92"/>
                      </a:lnTo>
                      <a:lnTo>
                        <a:pt x="72" y="93"/>
                      </a:lnTo>
                      <a:lnTo>
                        <a:pt x="72" y="95"/>
                      </a:lnTo>
                      <a:lnTo>
                        <a:pt x="72" y="98"/>
                      </a:lnTo>
                      <a:lnTo>
                        <a:pt x="8" y="100"/>
                      </a:lnTo>
                      <a:close/>
                    </a:path>
                  </a:pathLst>
                </a:custGeom>
                <a:solidFill>
                  <a:srgbClr val="FFC66D"/>
                </a:solidFill>
                <a:ln w="12700" cmpd="sng">
                  <a:solidFill>
                    <a:schemeClr val="tx1"/>
                  </a:solidFill>
                  <a:prstDash val="solid"/>
                  <a:round/>
                  <a:headEnd/>
                  <a:tailEnd/>
                </a:ln>
              </p:spPr>
              <p:txBody>
                <a:bodyPr/>
                <a:lstStyle/>
                <a:p>
                  <a:endParaRPr lang="en-US"/>
                </a:p>
              </p:txBody>
            </p:sp>
            <p:sp>
              <p:nvSpPr>
                <p:cNvPr id="45177" name="Freeform 117"/>
                <p:cNvSpPr>
                  <a:spLocks/>
                </p:cNvSpPr>
                <p:nvPr/>
              </p:nvSpPr>
              <p:spPr bwMode="auto">
                <a:xfrm>
                  <a:off x="3634" y="1799"/>
                  <a:ext cx="277" cy="463"/>
                </a:xfrm>
                <a:custGeom>
                  <a:avLst/>
                  <a:gdLst>
                    <a:gd name="T0" fmla="*/ 580538160 w 54"/>
                    <a:gd name="T1" fmla="*/ 76092437 h 95"/>
                    <a:gd name="T2" fmla="*/ 781835111 w 54"/>
                    <a:gd name="T3" fmla="*/ 181439407 h 95"/>
                    <a:gd name="T4" fmla="*/ 971272526 w 54"/>
                    <a:gd name="T5" fmla="*/ 294760092 h 95"/>
                    <a:gd name="T6" fmla="*/ 971272526 w 54"/>
                    <a:gd name="T7" fmla="*/ 438969087 h 95"/>
                    <a:gd name="T8" fmla="*/ 907453057 w 54"/>
                    <a:gd name="T9" fmla="*/ 552289928 h 95"/>
                    <a:gd name="T10" fmla="*/ 705679584 w 54"/>
                    <a:gd name="T11" fmla="*/ 702838687 h 95"/>
                    <a:gd name="T12" fmla="*/ 580538160 w 54"/>
                    <a:gd name="T13" fmla="*/ 733729569 h 95"/>
                    <a:gd name="T14" fmla="*/ 326896759 w 54"/>
                    <a:gd name="T15" fmla="*/ 770957330 h 95"/>
                    <a:gd name="T16" fmla="*/ 265592367 w 54"/>
                    <a:gd name="T17" fmla="*/ 884278172 h 95"/>
                    <a:gd name="T18" fmla="*/ 391210724 w 54"/>
                    <a:gd name="T19" fmla="*/ 997599637 h 95"/>
                    <a:gd name="T20" fmla="*/ 265592367 w 54"/>
                    <a:gd name="T21" fmla="*/ 1255131578 h 95"/>
                    <a:gd name="T22" fmla="*/ 63727197 w 54"/>
                    <a:gd name="T23" fmla="*/ 1323246791 h 95"/>
                    <a:gd name="T24" fmla="*/ 0 w 54"/>
                    <a:gd name="T25" fmla="*/ 1436567008 h 95"/>
                    <a:gd name="T26" fmla="*/ 0 w 54"/>
                    <a:gd name="T27" fmla="*/ 1512660712 h 95"/>
                    <a:gd name="T28" fmla="*/ 63727197 w 54"/>
                    <a:gd name="T29" fmla="*/ 1768556344 h 95"/>
                    <a:gd name="T30" fmla="*/ 326896759 w 54"/>
                    <a:gd name="T31" fmla="*/ 1949995205 h 95"/>
                    <a:gd name="T32" fmla="*/ 644283105 w 54"/>
                    <a:gd name="T33" fmla="*/ 2102166393 h 95"/>
                    <a:gd name="T34" fmla="*/ 846148337 w 54"/>
                    <a:gd name="T35" fmla="*/ 2147483647 h 95"/>
                    <a:gd name="T36" fmla="*/ 971272526 w 54"/>
                    <a:gd name="T37" fmla="*/ 2147483647 h 95"/>
                    <a:gd name="T38" fmla="*/ 1224820280 w 54"/>
                    <a:gd name="T39" fmla="*/ 2147483647 h 95"/>
                    <a:gd name="T40" fmla="*/ 1224820280 w 54"/>
                    <a:gd name="T41" fmla="*/ 2147483647 h 95"/>
                    <a:gd name="T42" fmla="*/ 1035475444 w 54"/>
                    <a:gd name="T43" fmla="*/ 2147483647 h 95"/>
                    <a:gd name="T44" fmla="*/ 1224820280 w 54"/>
                    <a:gd name="T45" fmla="*/ 2147483647 h 95"/>
                    <a:gd name="T46" fmla="*/ 1551826607 w 54"/>
                    <a:gd name="T47" fmla="*/ 2147483647 h 95"/>
                    <a:gd name="T48" fmla="*/ 1878724269 w 54"/>
                    <a:gd name="T49" fmla="*/ 2147483647 h 95"/>
                    <a:gd name="T50" fmla="*/ 1942451815 w 54"/>
                    <a:gd name="T51" fmla="*/ 2147483647 h 95"/>
                    <a:gd name="T52" fmla="*/ 1878724269 w 54"/>
                    <a:gd name="T53" fmla="*/ 2147483647 h 95"/>
                    <a:gd name="T54" fmla="*/ 2068069761 w 54"/>
                    <a:gd name="T55" fmla="*/ 2147483647 h 95"/>
                    <a:gd name="T56" fmla="*/ 2131798620 w 54"/>
                    <a:gd name="T57" fmla="*/ 2147483647 h 95"/>
                    <a:gd name="T58" fmla="*/ 2147483647 w 54"/>
                    <a:gd name="T59" fmla="*/ 2147483647 h 95"/>
                    <a:gd name="T60" fmla="*/ 2147483647 w 54"/>
                    <a:gd name="T61" fmla="*/ 2147483647 h 95"/>
                    <a:gd name="T62" fmla="*/ 2147483647 w 54"/>
                    <a:gd name="T63" fmla="*/ 2147483647 h 95"/>
                    <a:gd name="T64" fmla="*/ 2147483647 w 54"/>
                    <a:gd name="T65" fmla="*/ 2147483647 h 95"/>
                    <a:gd name="T66" fmla="*/ 2147483647 w 54"/>
                    <a:gd name="T67" fmla="*/ 2147483647 h 95"/>
                    <a:gd name="T68" fmla="*/ 2147483647 w 54"/>
                    <a:gd name="T69" fmla="*/ 2147483647 h 95"/>
                    <a:gd name="T70" fmla="*/ 2147483647 w 54"/>
                    <a:gd name="T71" fmla="*/ 2147483647 h 95"/>
                    <a:gd name="T72" fmla="*/ 2147483647 w 54"/>
                    <a:gd name="T73" fmla="*/ 2147483647 h 95"/>
                    <a:gd name="T74" fmla="*/ 2147483647 w 54"/>
                    <a:gd name="T75" fmla="*/ 2147483647 h 95"/>
                    <a:gd name="T76" fmla="*/ 2147483647 w 54"/>
                    <a:gd name="T77" fmla="*/ 2147483647 h 95"/>
                    <a:gd name="T78" fmla="*/ 2147483647 w 54"/>
                    <a:gd name="T79" fmla="*/ 2147483647 h 95"/>
                    <a:gd name="T80" fmla="*/ 2147483647 w 54"/>
                    <a:gd name="T81" fmla="*/ 2147483647 h 95"/>
                    <a:gd name="T82" fmla="*/ 2147483647 w 54"/>
                    <a:gd name="T83" fmla="*/ 2147483647 h 95"/>
                    <a:gd name="T84" fmla="*/ 2147483647 w 54"/>
                    <a:gd name="T85" fmla="*/ 2102166393 h 95"/>
                    <a:gd name="T86" fmla="*/ 2147483647 w 54"/>
                    <a:gd name="T87" fmla="*/ 1988859900 h 95"/>
                    <a:gd name="T88" fmla="*/ 2147483647 w 54"/>
                    <a:gd name="T89" fmla="*/ 476199655 h 95"/>
                    <a:gd name="T90" fmla="*/ 2147483647 w 54"/>
                    <a:gd name="T91" fmla="*/ 408081636 h 95"/>
                    <a:gd name="T92" fmla="*/ 2147483647 w 54"/>
                    <a:gd name="T93" fmla="*/ 218667792 h 95"/>
                    <a:gd name="T94" fmla="*/ 2147483647 w 54"/>
                    <a:gd name="T95" fmla="*/ 113320880 h 95"/>
                    <a:gd name="T96" fmla="*/ 2147483647 w 54"/>
                    <a:gd name="T97" fmla="*/ 0 h 9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4"/>
                    <a:gd name="T148" fmla="*/ 0 h 95"/>
                    <a:gd name="T149" fmla="*/ 54 w 54"/>
                    <a:gd name="T150" fmla="*/ 95 h 95"/>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4" h="95">
                      <a:moveTo>
                        <a:pt x="44" y="0"/>
                      </a:moveTo>
                      <a:lnTo>
                        <a:pt x="9" y="2"/>
                      </a:lnTo>
                      <a:lnTo>
                        <a:pt x="9" y="3"/>
                      </a:lnTo>
                      <a:lnTo>
                        <a:pt x="12" y="5"/>
                      </a:lnTo>
                      <a:lnTo>
                        <a:pt x="12" y="6"/>
                      </a:lnTo>
                      <a:lnTo>
                        <a:pt x="15" y="8"/>
                      </a:lnTo>
                      <a:lnTo>
                        <a:pt x="16" y="11"/>
                      </a:lnTo>
                      <a:lnTo>
                        <a:pt x="15" y="12"/>
                      </a:lnTo>
                      <a:lnTo>
                        <a:pt x="14" y="14"/>
                      </a:lnTo>
                      <a:lnTo>
                        <a:pt x="14" y="15"/>
                      </a:lnTo>
                      <a:lnTo>
                        <a:pt x="14" y="16"/>
                      </a:lnTo>
                      <a:lnTo>
                        <a:pt x="11" y="19"/>
                      </a:lnTo>
                      <a:lnTo>
                        <a:pt x="9" y="19"/>
                      </a:lnTo>
                      <a:lnTo>
                        <a:pt x="9" y="20"/>
                      </a:lnTo>
                      <a:lnTo>
                        <a:pt x="6" y="20"/>
                      </a:lnTo>
                      <a:lnTo>
                        <a:pt x="5" y="21"/>
                      </a:lnTo>
                      <a:lnTo>
                        <a:pt x="4" y="23"/>
                      </a:lnTo>
                      <a:lnTo>
                        <a:pt x="4" y="24"/>
                      </a:lnTo>
                      <a:lnTo>
                        <a:pt x="6" y="26"/>
                      </a:lnTo>
                      <a:lnTo>
                        <a:pt x="6" y="27"/>
                      </a:lnTo>
                      <a:lnTo>
                        <a:pt x="6" y="29"/>
                      </a:lnTo>
                      <a:lnTo>
                        <a:pt x="4" y="34"/>
                      </a:lnTo>
                      <a:lnTo>
                        <a:pt x="2" y="35"/>
                      </a:lnTo>
                      <a:lnTo>
                        <a:pt x="1" y="36"/>
                      </a:lnTo>
                      <a:lnTo>
                        <a:pt x="1" y="38"/>
                      </a:lnTo>
                      <a:lnTo>
                        <a:pt x="0" y="39"/>
                      </a:lnTo>
                      <a:lnTo>
                        <a:pt x="0" y="40"/>
                      </a:lnTo>
                      <a:lnTo>
                        <a:pt x="0" y="41"/>
                      </a:lnTo>
                      <a:lnTo>
                        <a:pt x="0" y="45"/>
                      </a:lnTo>
                      <a:lnTo>
                        <a:pt x="1" y="48"/>
                      </a:lnTo>
                      <a:lnTo>
                        <a:pt x="1" y="49"/>
                      </a:lnTo>
                      <a:lnTo>
                        <a:pt x="5" y="53"/>
                      </a:lnTo>
                      <a:lnTo>
                        <a:pt x="9" y="56"/>
                      </a:lnTo>
                      <a:lnTo>
                        <a:pt x="10" y="57"/>
                      </a:lnTo>
                      <a:lnTo>
                        <a:pt x="12" y="64"/>
                      </a:lnTo>
                      <a:lnTo>
                        <a:pt x="13" y="64"/>
                      </a:lnTo>
                      <a:lnTo>
                        <a:pt x="14" y="63"/>
                      </a:lnTo>
                      <a:lnTo>
                        <a:pt x="15" y="62"/>
                      </a:lnTo>
                      <a:lnTo>
                        <a:pt x="18" y="64"/>
                      </a:lnTo>
                      <a:lnTo>
                        <a:pt x="19" y="65"/>
                      </a:lnTo>
                      <a:lnTo>
                        <a:pt x="18" y="67"/>
                      </a:lnTo>
                      <a:lnTo>
                        <a:pt x="19" y="69"/>
                      </a:lnTo>
                      <a:lnTo>
                        <a:pt x="16" y="72"/>
                      </a:lnTo>
                      <a:lnTo>
                        <a:pt x="16" y="73"/>
                      </a:lnTo>
                      <a:lnTo>
                        <a:pt x="17" y="75"/>
                      </a:lnTo>
                      <a:lnTo>
                        <a:pt x="19" y="78"/>
                      </a:lnTo>
                      <a:lnTo>
                        <a:pt x="23" y="80"/>
                      </a:lnTo>
                      <a:lnTo>
                        <a:pt x="24" y="81"/>
                      </a:lnTo>
                      <a:lnTo>
                        <a:pt x="28" y="84"/>
                      </a:lnTo>
                      <a:lnTo>
                        <a:pt x="29" y="87"/>
                      </a:lnTo>
                      <a:lnTo>
                        <a:pt x="30" y="88"/>
                      </a:lnTo>
                      <a:lnTo>
                        <a:pt x="30" y="89"/>
                      </a:lnTo>
                      <a:lnTo>
                        <a:pt x="29" y="90"/>
                      </a:lnTo>
                      <a:lnTo>
                        <a:pt x="29" y="91"/>
                      </a:lnTo>
                      <a:lnTo>
                        <a:pt x="32" y="95"/>
                      </a:lnTo>
                      <a:lnTo>
                        <a:pt x="32" y="94"/>
                      </a:lnTo>
                      <a:lnTo>
                        <a:pt x="33" y="94"/>
                      </a:lnTo>
                      <a:lnTo>
                        <a:pt x="34" y="95"/>
                      </a:lnTo>
                      <a:lnTo>
                        <a:pt x="34" y="92"/>
                      </a:lnTo>
                      <a:lnTo>
                        <a:pt x="36" y="91"/>
                      </a:lnTo>
                      <a:lnTo>
                        <a:pt x="38" y="91"/>
                      </a:lnTo>
                      <a:lnTo>
                        <a:pt x="40" y="92"/>
                      </a:lnTo>
                      <a:lnTo>
                        <a:pt x="42" y="93"/>
                      </a:lnTo>
                      <a:lnTo>
                        <a:pt x="43" y="93"/>
                      </a:lnTo>
                      <a:lnTo>
                        <a:pt x="43" y="89"/>
                      </a:lnTo>
                      <a:lnTo>
                        <a:pt x="42" y="87"/>
                      </a:lnTo>
                      <a:lnTo>
                        <a:pt x="44" y="87"/>
                      </a:lnTo>
                      <a:lnTo>
                        <a:pt x="48" y="86"/>
                      </a:lnTo>
                      <a:lnTo>
                        <a:pt x="48" y="85"/>
                      </a:lnTo>
                      <a:lnTo>
                        <a:pt x="47" y="83"/>
                      </a:lnTo>
                      <a:lnTo>
                        <a:pt x="47" y="81"/>
                      </a:lnTo>
                      <a:lnTo>
                        <a:pt x="48" y="80"/>
                      </a:lnTo>
                      <a:lnTo>
                        <a:pt x="48" y="79"/>
                      </a:lnTo>
                      <a:lnTo>
                        <a:pt x="48" y="76"/>
                      </a:lnTo>
                      <a:lnTo>
                        <a:pt x="48" y="73"/>
                      </a:lnTo>
                      <a:lnTo>
                        <a:pt x="50" y="71"/>
                      </a:lnTo>
                      <a:lnTo>
                        <a:pt x="52" y="68"/>
                      </a:lnTo>
                      <a:lnTo>
                        <a:pt x="52" y="67"/>
                      </a:lnTo>
                      <a:lnTo>
                        <a:pt x="54" y="64"/>
                      </a:lnTo>
                      <a:lnTo>
                        <a:pt x="53" y="60"/>
                      </a:lnTo>
                      <a:lnTo>
                        <a:pt x="52" y="57"/>
                      </a:lnTo>
                      <a:lnTo>
                        <a:pt x="52" y="55"/>
                      </a:lnTo>
                      <a:lnTo>
                        <a:pt x="52" y="54"/>
                      </a:lnTo>
                      <a:lnTo>
                        <a:pt x="52" y="53"/>
                      </a:lnTo>
                      <a:lnTo>
                        <a:pt x="49" y="13"/>
                      </a:lnTo>
                      <a:lnTo>
                        <a:pt x="48" y="12"/>
                      </a:lnTo>
                      <a:lnTo>
                        <a:pt x="48" y="11"/>
                      </a:lnTo>
                      <a:lnTo>
                        <a:pt x="47" y="8"/>
                      </a:lnTo>
                      <a:lnTo>
                        <a:pt x="46" y="6"/>
                      </a:lnTo>
                      <a:lnTo>
                        <a:pt x="45" y="5"/>
                      </a:lnTo>
                      <a:lnTo>
                        <a:pt x="44" y="3"/>
                      </a:lnTo>
                      <a:lnTo>
                        <a:pt x="44" y="0"/>
                      </a:lnTo>
                      <a:close/>
                    </a:path>
                  </a:pathLst>
                </a:custGeom>
                <a:solidFill>
                  <a:srgbClr val="ED4213"/>
                </a:solidFill>
                <a:ln w="12700" cmpd="sng">
                  <a:solidFill>
                    <a:schemeClr val="tx1"/>
                  </a:solidFill>
                  <a:prstDash val="solid"/>
                  <a:round/>
                  <a:headEnd/>
                  <a:tailEnd/>
                </a:ln>
              </p:spPr>
              <p:txBody>
                <a:bodyPr/>
                <a:lstStyle/>
                <a:p>
                  <a:endParaRPr lang="en-US"/>
                </a:p>
              </p:txBody>
            </p:sp>
            <p:sp>
              <p:nvSpPr>
                <p:cNvPr id="45178" name="Freeform 118" descr="75%"/>
                <p:cNvSpPr>
                  <a:spLocks/>
                </p:cNvSpPr>
                <p:nvPr/>
              </p:nvSpPr>
              <p:spPr bwMode="auto">
                <a:xfrm>
                  <a:off x="4244" y="1896"/>
                  <a:ext cx="314" cy="293"/>
                </a:xfrm>
                <a:custGeom>
                  <a:avLst/>
                  <a:gdLst>
                    <a:gd name="T0" fmla="*/ 1344712303 w 61"/>
                    <a:gd name="T1" fmla="*/ 0 h 60"/>
                    <a:gd name="T2" fmla="*/ 1344712303 w 61"/>
                    <a:gd name="T3" fmla="*/ 115094473 h 60"/>
                    <a:gd name="T4" fmla="*/ 1410792217 w 61"/>
                    <a:gd name="T5" fmla="*/ 184636755 h 60"/>
                    <a:gd name="T6" fmla="*/ 1278722985 w 61"/>
                    <a:gd name="T7" fmla="*/ 486411598 h 60"/>
                    <a:gd name="T8" fmla="*/ 1278722985 w 61"/>
                    <a:gd name="T9" fmla="*/ 562044646 h 60"/>
                    <a:gd name="T10" fmla="*/ 1215620902 w 61"/>
                    <a:gd name="T11" fmla="*/ 716939721 h 60"/>
                    <a:gd name="T12" fmla="*/ 1004655123 w 61"/>
                    <a:gd name="T13" fmla="*/ 825943194 h 60"/>
                    <a:gd name="T14" fmla="*/ 875470161 w 61"/>
                    <a:gd name="T15" fmla="*/ 863752842 h 60"/>
                    <a:gd name="T16" fmla="*/ 743310333 w 61"/>
                    <a:gd name="T17" fmla="*/ 901642498 h 60"/>
                    <a:gd name="T18" fmla="*/ 667464918 w 61"/>
                    <a:gd name="T19" fmla="*/ 979255131 h 60"/>
                    <a:gd name="T20" fmla="*/ 601402794 w 61"/>
                    <a:gd name="T21" fmla="*/ 1133824703 h 60"/>
                    <a:gd name="T22" fmla="*/ 406230820 w 61"/>
                    <a:gd name="T23" fmla="*/ 1133824703 h 60"/>
                    <a:gd name="T24" fmla="*/ 274071074 w 61"/>
                    <a:gd name="T25" fmla="*/ 1280638449 h 60"/>
                    <a:gd name="T26" fmla="*/ 274071074 w 61"/>
                    <a:gd name="T27" fmla="*/ 1433946948 h 60"/>
                    <a:gd name="T28" fmla="*/ 129666813 w 61"/>
                    <a:gd name="T29" fmla="*/ 1542886040 h 60"/>
                    <a:gd name="T30" fmla="*/ 0 w 61"/>
                    <a:gd name="T31" fmla="*/ 1620236770 h 60"/>
                    <a:gd name="T32" fmla="*/ 0 w 61"/>
                    <a:gd name="T33" fmla="*/ 1735656551 h 60"/>
                    <a:gd name="T34" fmla="*/ 195171891 w 61"/>
                    <a:gd name="T35" fmla="*/ 1920293696 h 60"/>
                    <a:gd name="T36" fmla="*/ 406230820 w 61"/>
                    <a:gd name="T37" fmla="*/ 2035792235 h 60"/>
                    <a:gd name="T38" fmla="*/ 535319255 w 61"/>
                    <a:gd name="T39" fmla="*/ 2035792235 h 60"/>
                    <a:gd name="T40" fmla="*/ 535319255 w 61"/>
                    <a:gd name="T41" fmla="*/ 2075187677 h 60"/>
                    <a:gd name="T42" fmla="*/ 667464918 w 61"/>
                    <a:gd name="T43" fmla="*/ 2075187677 h 60"/>
                    <a:gd name="T44" fmla="*/ 667464918 w 61"/>
                    <a:gd name="T45" fmla="*/ 2144728826 h 60"/>
                    <a:gd name="T46" fmla="*/ 1004655123 w 61"/>
                    <a:gd name="T47" fmla="*/ 2147483647 h 60"/>
                    <a:gd name="T48" fmla="*/ 1215620902 w 61"/>
                    <a:gd name="T49" fmla="*/ 2147483647 h 60"/>
                    <a:gd name="T50" fmla="*/ 1278722985 w 61"/>
                    <a:gd name="T51" fmla="*/ 2144728826 h 60"/>
                    <a:gd name="T52" fmla="*/ 1410792217 w 61"/>
                    <a:gd name="T53" fmla="*/ 2147483647 h 60"/>
                    <a:gd name="T54" fmla="*/ 1684859420 w 61"/>
                    <a:gd name="T55" fmla="*/ 2144728826 h 60"/>
                    <a:gd name="T56" fmla="*/ 1750940322 w 61"/>
                    <a:gd name="T57" fmla="*/ 2075187677 h 60"/>
                    <a:gd name="T58" fmla="*/ 2012172444 w 61"/>
                    <a:gd name="T59" fmla="*/ 1997578169 h 60"/>
                    <a:gd name="T60" fmla="*/ 2147483647 w 61"/>
                    <a:gd name="T61" fmla="*/ 1920293696 h 60"/>
                    <a:gd name="T62" fmla="*/ 2147483647 w 61"/>
                    <a:gd name="T63" fmla="*/ 1805198950 h 60"/>
                    <a:gd name="T64" fmla="*/ 2147483647 w 61"/>
                    <a:gd name="T65" fmla="*/ 1203353351 h 60"/>
                    <a:gd name="T66" fmla="*/ 2147483647 w 61"/>
                    <a:gd name="T67" fmla="*/ 1241160498 h 60"/>
                    <a:gd name="T68" fmla="*/ 2147483647 w 61"/>
                    <a:gd name="T69" fmla="*/ 1318787195 h 60"/>
                    <a:gd name="T70" fmla="*/ 2147483647 w 61"/>
                    <a:gd name="T71" fmla="*/ 1203353351 h 60"/>
                    <a:gd name="T72" fmla="*/ 2147483647 w 61"/>
                    <a:gd name="T73" fmla="*/ 1018717455 h 60"/>
                    <a:gd name="T74" fmla="*/ 2147483647 w 61"/>
                    <a:gd name="T75" fmla="*/ 941107322 h 60"/>
                    <a:gd name="T76" fmla="*/ 2147483647 w 61"/>
                    <a:gd name="T77" fmla="*/ 863752842 h 60"/>
                    <a:gd name="T78" fmla="*/ 2147483647 w 61"/>
                    <a:gd name="T79" fmla="*/ 756403920 h 60"/>
                    <a:gd name="T80" fmla="*/ 2147483647 w 61"/>
                    <a:gd name="T81" fmla="*/ 716939721 h 60"/>
                    <a:gd name="T82" fmla="*/ 2147483647 w 61"/>
                    <a:gd name="T83" fmla="*/ 562044646 h 60"/>
                    <a:gd name="T84" fmla="*/ 2147483647 w 61"/>
                    <a:gd name="T85" fmla="*/ 716939721 h 60"/>
                    <a:gd name="T86" fmla="*/ 2147483647 w 61"/>
                    <a:gd name="T87" fmla="*/ 716939721 h 60"/>
                    <a:gd name="T88" fmla="*/ 2147483647 w 61"/>
                    <a:gd name="T89" fmla="*/ 486411598 h 60"/>
                    <a:gd name="T90" fmla="*/ 2147483647 w 61"/>
                    <a:gd name="T91" fmla="*/ 416885763 h 60"/>
                    <a:gd name="T92" fmla="*/ 2147483647 w 61"/>
                    <a:gd name="T93" fmla="*/ 416885763 h 60"/>
                    <a:gd name="T94" fmla="*/ 2147483647 w 61"/>
                    <a:gd name="T95" fmla="*/ 454692598 h 60"/>
                    <a:gd name="T96" fmla="*/ 2147483647 w 61"/>
                    <a:gd name="T97" fmla="*/ 524221246 h 60"/>
                    <a:gd name="T98" fmla="*/ 2147483647 w 61"/>
                    <a:gd name="T99" fmla="*/ 486411598 h 60"/>
                    <a:gd name="T100" fmla="*/ 2147483647 w 61"/>
                    <a:gd name="T101" fmla="*/ 562044646 h 60"/>
                    <a:gd name="T102" fmla="*/ 2147483647 w 61"/>
                    <a:gd name="T103" fmla="*/ 639654154 h 60"/>
                    <a:gd name="T104" fmla="*/ 2147483647 w 61"/>
                    <a:gd name="T105" fmla="*/ 756403920 h 60"/>
                    <a:gd name="T106" fmla="*/ 2147483647 w 61"/>
                    <a:gd name="T107" fmla="*/ 486411598 h 60"/>
                    <a:gd name="T108" fmla="*/ 1410792217 w 61"/>
                    <a:gd name="T109" fmla="*/ 0 h 6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61"/>
                    <a:gd name="T166" fmla="*/ 0 h 60"/>
                    <a:gd name="T167" fmla="*/ 61 w 61"/>
                    <a:gd name="T168" fmla="*/ 60 h 6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61" h="60">
                      <a:moveTo>
                        <a:pt x="21" y="0"/>
                      </a:moveTo>
                      <a:lnTo>
                        <a:pt x="20" y="0"/>
                      </a:lnTo>
                      <a:lnTo>
                        <a:pt x="19" y="1"/>
                      </a:lnTo>
                      <a:lnTo>
                        <a:pt x="20" y="3"/>
                      </a:lnTo>
                      <a:lnTo>
                        <a:pt x="18" y="4"/>
                      </a:lnTo>
                      <a:lnTo>
                        <a:pt x="21" y="5"/>
                      </a:lnTo>
                      <a:lnTo>
                        <a:pt x="20" y="12"/>
                      </a:lnTo>
                      <a:lnTo>
                        <a:pt x="19" y="13"/>
                      </a:lnTo>
                      <a:lnTo>
                        <a:pt x="19" y="14"/>
                      </a:lnTo>
                      <a:lnTo>
                        <a:pt x="19" y="15"/>
                      </a:lnTo>
                      <a:lnTo>
                        <a:pt x="19" y="17"/>
                      </a:lnTo>
                      <a:lnTo>
                        <a:pt x="18" y="19"/>
                      </a:lnTo>
                      <a:lnTo>
                        <a:pt x="17" y="19"/>
                      </a:lnTo>
                      <a:lnTo>
                        <a:pt x="15" y="22"/>
                      </a:lnTo>
                      <a:lnTo>
                        <a:pt x="13" y="23"/>
                      </a:lnTo>
                      <a:lnTo>
                        <a:pt x="12" y="23"/>
                      </a:lnTo>
                      <a:lnTo>
                        <a:pt x="11" y="24"/>
                      </a:lnTo>
                      <a:lnTo>
                        <a:pt x="11" y="25"/>
                      </a:lnTo>
                      <a:lnTo>
                        <a:pt x="10" y="26"/>
                      </a:lnTo>
                      <a:lnTo>
                        <a:pt x="9" y="29"/>
                      </a:lnTo>
                      <a:lnTo>
                        <a:pt x="9" y="30"/>
                      </a:lnTo>
                      <a:lnTo>
                        <a:pt x="8" y="32"/>
                      </a:lnTo>
                      <a:lnTo>
                        <a:pt x="6" y="30"/>
                      </a:lnTo>
                      <a:lnTo>
                        <a:pt x="5" y="30"/>
                      </a:lnTo>
                      <a:lnTo>
                        <a:pt x="4" y="34"/>
                      </a:lnTo>
                      <a:lnTo>
                        <a:pt x="4" y="36"/>
                      </a:lnTo>
                      <a:lnTo>
                        <a:pt x="4" y="38"/>
                      </a:lnTo>
                      <a:lnTo>
                        <a:pt x="3" y="39"/>
                      </a:lnTo>
                      <a:lnTo>
                        <a:pt x="2" y="41"/>
                      </a:lnTo>
                      <a:lnTo>
                        <a:pt x="0" y="41"/>
                      </a:lnTo>
                      <a:lnTo>
                        <a:pt x="0" y="43"/>
                      </a:lnTo>
                      <a:lnTo>
                        <a:pt x="0" y="45"/>
                      </a:lnTo>
                      <a:lnTo>
                        <a:pt x="0" y="46"/>
                      </a:lnTo>
                      <a:lnTo>
                        <a:pt x="1" y="47"/>
                      </a:lnTo>
                      <a:lnTo>
                        <a:pt x="3" y="51"/>
                      </a:lnTo>
                      <a:lnTo>
                        <a:pt x="5" y="53"/>
                      </a:lnTo>
                      <a:lnTo>
                        <a:pt x="6" y="54"/>
                      </a:lnTo>
                      <a:lnTo>
                        <a:pt x="6" y="53"/>
                      </a:lnTo>
                      <a:lnTo>
                        <a:pt x="8" y="54"/>
                      </a:lnTo>
                      <a:lnTo>
                        <a:pt x="8" y="55"/>
                      </a:lnTo>
                      <a:lnTo>
                        <a:pt x="9" y="55"/>
                      </a:lnTo>
                      <a:lnTo>
                        <a:pt x="10" y="55"/>
                      </a:lnTo>
                      <a:lnTo>
                        <a:pt x="11" y="56"/>
                      </a:lnTo>
                      <a:lnTo>
                        <a:pt x="10" y="57"/>
                      </a:lnTo>
                      <a:lnTo>
                        <a:pt x="12" y="59"/>
                      </a:lnTo>
                      <a:lnTo>
                        <a:pt x="15" y="60"/>
                      </a:lnTo>
                      <a:lnTo>
                        <a:pt x="17" y="60"/>
                      </a:lnTo>
                      <a:lnTo>
                        <a:pt x="18" y="59"/>
                      </a:lnTo>
                      <a:lnTo>
                        <a:pt x="18" y="58"/>
                      </a:lnTo>
                      <a:lnTo>
                        <a:pt x="19" y="57"/>
                      </a:lnTo>
                      <a:lnTo>
                        <a:pt x="20" y="58"/>
                      </a:lnTo>
                      <a:lnTo>
                        <a:pt x="21" y="59"/>
                      </a:lnTo>
                      <a:lnTo>
                        <a:pt x="22" y="58"/>
                      </a:lnTo>
                      <a:lnTo>
                        <a:pt x="25" y="57"/>
                      </a:lnTo>
                      <a:lnTo>
                        <a:pt x="26" y="55"/>
                      </a:lnTo>
                      <a:lnTo>
                        <a:pt x="27" y="56"/>
                      </a:lnTo>
                      <a:lnTo>
                        <a:pt x="30" y="53"/>
                      </a:lnTo>
                      <a:lnTo>
                        <a:pt x="31" y="54"/>
                      </a:lnTo>
                      <a:lnTo>
                        <a:pt x="33" y="51"/>
                      </a:lnTo>
                      <a:lnTo>
                        <a:pt x="32" y="50"/>
                      </a:lnTo>
                      <a:lnTo>
                        <a:pt x="33" y="48"/>
                      </a:lnTo>
                      <a:lnTo>
                        <a:pt x="35" y="43"/>
                      </a:lnTo>
                      <a:lnTo>
                        <a:pt x="38" y="32"/>
                      </a:lnTo>
                      <a:lnTo>
                        <a:pt x="40" y="33"/>
                      </a:lnTo>
                      <a:lnTo>
                        <a:pt x="40" y="34"/>
                      </a:lnTo>
                      <a:lnTo>
                        <a:pt x="41" y="35"/>
                      </a:lnTo>
                      <a:lnTo>
                        <a:pt x="43" y="34"/>
                      </a:lnTo>
                      <a:lnTo>
                        <a:pt x="44" y="32"/>
                      </a:lnTo>
                      <a:lnTo>
                        <a:pt x="45" y="28"/>
                      </a:lnTo>
                      <a:lnTo>
                        <a:pt x="46" y="27"/>
                      </a:lnTo>
                      <a:lnTo>
                        <a:pt x="48" y="27"/>
                      </a:lnTo>
                      <a:lnTo>
                        <a:pt x="49" y="25"/>
                      </a:lnTo>
                      <a:lnTo>
                        <a:pt x="50" y="25"/>
                      </a:lnTo>
                      <a:lnTo>
                        <a:pt x="51" y="23"/>
                      </a:lnTo>
                      <a:lnTo>
                        <a:pt x="51" y="21"/>
                      </a:lnTo>
                      <a:lnTo>
                        <a:pt x="52" y="20"/>
                      </a:lnTo>
                      <a:lnTo>
                        <a:pt x="52" y="19"/>
                      </a:lnTo>
                      <a:lnTo>
                        <a:pt x="52" y="16"/>
                      </a:lnTo>
                      <a:lnTo>
                        <a:pt x="52" y="15"/>
                      </a:lnTo>
                      <a:lnTo>
                        <a:pt x="53" y="15"/>
                      </a:lnTo>
                      <a:lnTo>
                        <a:pt x="59" y="19"/>
                      </a:lnTo>
                      <a:lnTo>
                        <a:pt x="60" y="19"/>
                      </a:lnTo>
                      <a:lnTo>
                        <a:pt x="61" y="16"/>
                      </a:lnTo>
                      <a:lnTo>
                        <a:pt x="59" y="13"/>
                      </a:lnTo>
                      <a:lnTo>
                        <a:pt x="59" y="12"/>
                      </a:lnTo>
                      <a:lnTo>
                        <a:pt x="58" y="11"/>
                      </a:lnTo>
                      <a:lnTo>
                        <a:pt x="57" y="12"/>
                      </a:lnTo>
                      <a:lnTo>
                        <a:pt x="56" y="11"/>
                      </a:lnTo>
                      <a:lnTo>
                        <a:pt x="55" y="11"/>
                      </a:lnTo>
                      <a:lnTo>
                        <a:pt x="51" y="12"/>
                      </a:lnTo>
                      <a:lnTo>
                        <a:pt x="50" y="13"/>
                      </a:lnTo>
                      <a:lnTo>
                        <a:pt x="49" y="14"/>
                      </a:lnTo>
                      <a:lnTo>
                        <a:pt x="47" y="14"/>
                      </a:lnTo>
                      <a:lnTo>
                        <a:pt x="46" y="13"/>
                      </a:lnTo>
                      <a:lnTo>
                        <a:pt x="46" y="15"/>
                      </a:lnTo>
                      <a:lnTo>
                        <a:pt x="45" y="15"/>
                      </a:lnTo>
                      <a:lnTo>
                        <a:pt x="44" y="17"/>
                      </a:lnTo>
                      <a:lnTo>
                        <a:pt x="42" y="17"/>
                      </a:lnTo>
                      <a:lnTo>
                        <a:pt x="40" y="20"/>
                      </a:lnTo>
                      <a:lnTo>
                        <a:pt x="39" y="20"/>
                      </a:lnTo>
                      <a:lnTo>
                        <a:pt x="38" y="21"/>
                      </a:lnTo>
                      <a:lnTo>
                        <a:pt x="36" y="13"/>
                      </a:lnTo>
                      <a:lnTo>
                        <a:pt x="23" y="15"/>
                      </a:lnTo>
                      <a:lnTo>
                        <a:pt x="21" y="0"/>
                      </a:lnTo>
                      <a:close/>
                    </a:path>
                  </a:pathLst>
                </a:custGeom>
                <a:pattFill prst="pct75">
                  <a:fgClr>
                    <a:srgbClr val="AA1202"/>
                  </a:fgClr>
                  <a:bgClr>
                    <a:schemeClr val="tx1"/>
                  </a:bgClr>
                </a:pattFill>
                <a:ln w="12700" cmpd="sng">
                  <a:solidFill>
                    <a:schemeClr val="tx1"/>
                  </a:solidFill>
                  <a:prstDash val="solid"/>
                  <a:round/>
                  <a:headEnd/>
                  <a:tailEnd/>
                </a:ln>
              </p:spPr>
              <p:txBody>
                <a:bodyPr/>
                <a:lstStyle/>
                <a:p>
                  <a:endParaRPr lang="en-US"/>
                </a:p>
              </p:txBody>
            </p:sp>
            <p:sp>
              <p:nvSpPr>
                <p:cNvPr id="45179" name="Freeform 119"/>
                <p:cNvSpPr>
                  <a:spLocks/>
                </p:cNvSpPr>
                <p:nvPr/>
              </p:nvSpPr>
              <p:spPr bwMode="auto">
                <a:xfrm>
                  <a:off x="3475" y="2604"/>
                  <a:ext cx="394" cy="322"/>
                </a:xfrm>
                <a:custGeom>
                  <a:avLst/>
                  <a:gdLst>
                    <a:gd name="T0" fmla="*/ 2147483647 w 77"/>
                    <a:gd name="T1" fmla="*/ 37569840 h 66"/>
                    <a:gd name="T2" fmla="*/ 2147483647 w 77"/>
                    <a:gd name="T3" fmla="*/ 374294344 h 66"/>
                    <a:gd name="T4" fmla="*/ 2147483647 w 77"/>
                    <a:gd name="T5" fmla="*/ 480815174 h 66"/>
                    <a:gd name="T6" fmla="*/ 2147483647 w 77"/>
                    <a:gd name="T7" fmla="*/ 817553641 h 66"/>
                    <a:gd name="T8" fmla="*/ 2147483647 w 77"/>
                    <a:gd name="T9" fmla="*/ 1229417445 h 66"/>
                    <a:gd name="T10" fmla="*/ 2147483647 w 77"/>
                    <a:gd name="T11" fmla="*/ 1489433769 h 66"/>
                    <a:gd name="T12" fmla="*/ 2147483647 w 77"/>
                    <a:gd name="T13" fmla="*/ 1680359931 h 66"/>
                    <a:gd name="T14" fmla="*/ 2147483647 w 77"/>
                    <a:gd name="T15" fmla="*/ 1642858384 h 66"/>
                    <a:gd name="T16" fmla="*/ 2147483647 w 77"/>
                    <a:gd name="T17" fmla="*/ 1826102137 h 66"/>
                    <a:gd name="T18" fmla="*/ 2147483647 w 77"/>
                    <a:gd name="T19" fmla="*/ 1788598093 h 66"/>
                    <a:gd name="T20" fmla="*/ 2147483647 w 77"/>
                    <a:gd name="T21" fmla="*/ 1749380462 h 66"/>
                    <a:gd name="T22" fmla="*/ 2147483647 w 77"/>
                    <a:gd name="T23" fmla="*/ 1826102137 h 66"/>
                    <a:gd name="T24" fmla="*/ 2147483647 w 77"/>
                    <a:gd name="T25" fmla="*/ 1902806327 h 66"/>
                    <a:gd name="T26" fmla="*/ 2147483647 w 77"/>
                    <a:gd name="T27" fmla="*/ 1749380462 h 66"/>
                    <a:gd name="T28" fmla="*/ 2147483647 w 77"/>
                    <a:gd name="T29" fmla="*/ 1788598093 h 66"/>
                    <a:gd name="T30" fmla="*/ 2147483647 w 77"/>
                    <a:gd name="T31" fmla="*/ 1902806327 h 66"/>
                    <a:gd name="T32" fmla="*/ 2147483647 w 77"/>
                    <a:gd name="T33" fmla="*/ 2086115027 h 66"/>
                    <a:gd name="T34" fmla="*/ 2147483647 w 77"/>
                    <a:gd name="T35" fmla="*/ 2147483647 h 66"/>
                    <a:gd name="T36" fmla="*/ 2147483647 w 77"/>
                    <a:gd name="T37" fmla="*/ 2147483647 h 66"/>
                    <a:gd name="T38" fmla="*/ 2147483647 w 77"/>
                    <a:gd name="T39" fmla="*/ 2147483647 h 66"/>
                    <a:gd name="T40" fmla="*/ 2147483647 w 77"/>
                    <a:gd name="T41" fmla="*/ 2147483647 h 66"/>
                    <a:gd name="T42" fmla="*/ 2147483647 w 77"/>
                    <a:gd name="T43" fmla="*/ 2147483647 h 66"/>
                    <a:gd name="T44" fmla="*/ 2147483647 w 77"/>
                    <a:gd name="T45" fmla="*/ 2147483647 h 66"/>
                    <a:gd name="T46" fmla="*/ 2147483647 w 77"/>
                    <a:gd name="T47" fmla="*/ 2147483647 h 66"/>
                    <a:gd name="T48" fmla="*/ 2147483647 w 77"/>
                    <a:gd name="T49" fmla="*/ 2147483647 h 66"/>
                    <a:gd name="T50" fmla="*/ 2147483647 w 77"/>
                    <a:gd name="T51" fmla="*/ 2147483647 h 66"/>
                    <a:gd name="T52" fmla="*/ 2147483647 w 77"/>
                    <a:gd name="T53" fmla="*/ 2147483647 h 66"/>
                    <a:gd name="T54" fmla="*/ 2147483647 w 77"/>
                    <a:gd name="T55" fmla="*/ 2123675275 h 66"/>
                    <a:gd name="T56" fmla="*/ 2147483647 w 77"/>
                    <a:gd name="T57" fmla="*/ 2086115027 h 66"/>
                    <a:gd name="T58" fmla="*/ 2140090241 w 77"/>
                    <a:gd name="T59" fmla="*/ 2048276258 h 66"/>
                    <a:gd name="T60" fmla="*/ 2079929474 w 77"/>
                    <a:gd name="T61" fmla="*/ 2009074864 h 66"/>
                    <a:gd name="T62" fmla="*/ 1957320816 w 77"/>
                    <a:gd name="T63" fmla="*/ 2147483647 h 66"/>
                    <a:gd name="T64" fmla="*/ 947439738 w 77"/>
                    <a:gd name="T65" fmla="*/ 2086115027 h 66"/>
                    <a:gd name="T66" fmla="*/ 245303198 w 77"/>
                    <a:gd name="T67" fmla="*/ 2048276258 h 66"/>
                    <a:gd name="T68" fmla="*/ 320060093 w 77"/>
                    <a:gd name="T69" fmla="*/ 1979525504 h 66"/>
                    <a:gd name="T70" fmla="*/ 382522147 w 77"/>
                    <a:gd name="T71" fmla="*/ 1711877667 h 66"/>
                    <a:gd name="T72" fmla="*/ 382522147 w 77"/>
                    <a:gd name="T73" fmla="*/ 1566152946 h 66"/>
                    <a:gd name="T74" fmla="*/ 564826551 w 77"/>
                    <a:gd name="T75" fmla="*/ 1382842997 h 66"/>
                    <a:gd name="T76" fmla="*/ 442669161 w 77"/>
                    <a:gd name="T77" fmla="*/ 1115139268 h 66"/>
                    <a:gd name="T78" fmla="*/ 382522147 w 77"/>
                    <a:gd name="T79" fmla="*/ 1046119986 h 66"/>
                    <a:gd name="T80" fmla="*/ 245303198 w 77"/>
                    <a:gd name="T81" fmla="*/ 931828695 h 66"/>
                    <a:gd name="T82" fmla="*/ 62549839 w 77"/>
                    <a:gd name="T83" fmla="*/ 711029065 h 66"/>
                    <a:gd name="T84" fmla="*/ 0 w 77"/>
                    <a:gd name="T85" fmla="*/ 37569840 h 6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77"/>
                    <a:gd name="T130" fmla="*/ 0 h 66"/>
                    <a:gd name="T131" fmla="*/ 77 w 77"/>
                    <a:gd name="T132" fmla="*/ 66 h 6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77" h="66">
                      <a:moveTo>
                        <a:pt x="0" y="1"/>
                      </a:moveTo>
                      <a:lnTo>
                        <a:pt x="42" y="0"/>
                      </a:lnTo>
                      <a:lnTo>
                        <a:pt x="41" y="1"/>
                      </a:lnTo>
                      <a:lnTo>
                        <a:pt x="43" y="5"/>
                      </a:lnTo>
                      <a:lnTo>
                        <a:pt x="43" y="8"/>
                      </a:lnTo>
                      <a:lnTo>
                        <a:pt x="44" y="10"/>
                      </a:lnTo>
                      <a:lnTo>
                        <a:pt x="45" y="11"/>
                      </a:lnTo>
                      <a:lnTo>
                        <a:pt x="45" y="12"/>
                      </a:lnTo>
                      <a:lnTo>
                        <a:pt x="43" y="13"/>
                      </a:lnTo>
                      <a:lnTo>
                        <a:pt x="43" y="14"/>
                      </a:lnTo>
                      <a:lnTo>
                        <a:pt x="42" y="17"/>
                      </a:lnTo>
                      <a:lnTo>
                        <a:pt x="40" y="22"/>
                      </a:lnTo>
                      <a:lnTo>
                        <a:pt x="37" y="29"/>
                      </a:lnTo>
                      <a:lnTo>
                        <a:pt x="37" y="34"/>
                      </a:lnTo>
                      <a:lnTo>
                        <a:pt x="64" y="33"/>
                      </a:lnTo>
                      <a:lnTo>
                        <a:pt x="64" y="34"/>
                      </a:lnTo>
                      <a:lnTo>
                        <a:pt x="63" y="36"/>
                      </a:lnTo>
                      <a:lnTo>
                        <a:pt x="64" y="40"/>
                      </a:lnTo>
                      <a:lnTo>
                        <a:pt x="66" y="43"/>
                      </a:lnTo>
                      <a:lnTo>
                        <a:pt x="67" y="46"/>
                      </a:lnTo>
                      <a:lnTo>
                        <a:pt x="63" y="45"/>
                      </a:lnTo>
                      <a:lnTo>
                        <a:pt x="60" y="44"/>
                      </a:lnTo>
                      <a:lnTo>
                        <a:pt x="59" y="43"/>
                      </a:lnTo>
                      <a:lnTo>
                        <a:pt x="58" y="44"/>
                      </a:lnTo>
                      <a:lnTo>
                        <a:pt x="55" y="46"/>
                      </a:lnTo>
                      <a:lnTo>
                        <a:pt x="55" y="48"/>
                      </a:lnTo>
                      <a:lnTo>
                        <a:pt x="56" y="49"/>
                      </a:lnTo>
                      <a:lnTo>
                        <a:pt x="58" y="49"/>
                      </a:lnTo>
                      <a:lnTo>
                        <a:pt x="60" y="49"/>
                      </a:lnTo>
                      <a:lnTo>
                        <a:pt x="62" y="48"/>
                      </a:lnTo>
                      <a:lnTo>
                        <a:pt x="63" y="47"/>
                      </a:lnTo>
                      <a:lnTo>
                        <a:pt x="65" y="47"/>
                      </a:lnTo>
                      <a:lnTo>
                        <a:pt x="66" y="47"/>
                      </a:lnTo>
                      <a:lnTo>
                        <a:pt x="66" y="48"/>
                      </a:lnTo>
                      <a:lnTo>
                        <a:pt x="65" y="48"/>
                      </a:lnTo>
                      <a:lnTo>
                        <a:pt x="64" y="49"/>
                      </a:lnTo>
                      <a:lnTo>
                        <a:pt x="65" y="50"/>
                      </a:lnTo>
                      <a:lnTo>
                        <a:pt x="66" y="51"/>
                      </a:lnTo>
                      <a:lnTo>
                        <a:pt x="67" y="51"/>
                      </a:lnTo>
                      <a:lnTo>
                        <a:pt x="68" y="49"/>
                      </a:lnTo>
                      <a:lnTo>
                        <a:pt x="71" y="47"/>
                      </a:lnTo>
                      <a:lnTo>
                        <a:pt x="72" y="47"/>
                      </a:lnTo>
                      <a:lnTo>
                        <a:pt x="73" y="47"/>
                      </a:lnTo>
                      <a:lnTo>
                        <a:pt x="74" y="48"/>
                      </a:lnTo>
                      <a:lnTo>
                        <a:pt x="73" y="49"/>
                      </a:lnTo>
                      <a:lnTo>
                        <a:pt x="74" y="50"/>
                      </a:lnTo>
                      <a:lnTo>
                        <a:pt x="73" y="51"/>
                      </a:lnTo>
                      <a:lnTo>
                        <a:pt x="72" y="51"/>
                      </a:lnTo>
                      <a:lnTo>
                        <a:pt x="70" y="54"/>
                      </a:lnTo>
                      <a:lnTo>
                        <a:pt x="68" y="56"/>
                      </a:lnTo>
                      <a:lnTo>
                        <a:pt x="68" y="57"/>
                      </a:lnTo>
                      <a:lnTo>
                        <a:pt x="68" y="59"/>
                      </a:lnTo>
                      <a:lnTo>
                        <a:pt x="71" y="60"/>
                      </a:lnTo>
                      <a:lnTo>
                        <a:pt x="76" y="62"/>
                      </a:lnTo>
                      <a:lnTo>
                        <a:pt x="77" y="63"/>
                      </a:lnTo>
                      <a:lnTo>
                        <a:pt x="77" y="65"/>
                      </a:lnTo>
                      <a:lnTo>
                        <a:pt x="76" y="65"/>
                      </a:lnTo>
                      <a:lnTo>
                        <a:pt x="72" y="66"/>
                      </a:lnTo>
                      <a:lnTo>
                        <a:pt x="71" y="63"/>
                      </a:lnTo>
                      <a:lnTo>
                        <a:pt x="69" y="62"/>
                      </a:lnTo>
                      <a:lnTo>
                        <a:pt x="65" y="61"/>
                      </a:lnTo>
                      <a:lnTo>
                        <a:pt x="64" y="59"/>
                      </a:lnTo>
                      <a:lnTo>
                        <a:pt x="63" y="59"/>
                      </a:lnTo>
                      <a:lnTo>
                        <a:pt x="62" y="59"/>
                      </a:lnTo>
                      <a:lnTo>
                        <a:pt x="61" y="62"/>
                      </a:lnTo>
                      <a:lnTo>
                        <a:pt x="62" y="63"/>
                      </a:lnTo>
                      <a:lnTo>
                        <a:pt x="60" y="65"/>
                      </a:lnTo>
                      <a:lnTo>
                        <a:pt x="59" y="65"/>
                      </a:lnTo>
                      <a:lnTo>
                        <a:pt x="58" y="63"/>
                      </a:lnTo>
                      <a:lnTo>
                        <a:pt x="57" y="63"/>
                      </a:lnTo>
                      <a:lnTo>
                        <a:pt x="55" y="63"/>
                      </a:lnTo>
                      <a:lnTo>
                        <a:pt x="54" y="63"/>
                      </a:lnTo>
                      <a:lnTo>
                        <a:pt x="52" y="65"/>
                      </a:lnTo>
                      <a:lnTo>
                        <a:pt x="50" y="65"/>
                      </a:lnTo>
                      <a:lnTo>
                        <a:pt x="49" y="64"/>
                      </a:lnTo>
                      <a:lnTo>
                        <a:pt x="47" y="64"/>
                      </a:lnTo>
                      <a:lnTo>
                        <a:pt x="43" y="60"/>
                      </a:lnTo>
                      <a:lnTo>
                        <a:pt x="41" y="59"/>
                      </a:lnTo>
                      <a:lnTo>
                        <a:pt x="39" y="58"/>
                      </a:lnTo>
                      <a:lnTo>
                        <a:pt x="38" y="57"/>
                      </a:lnTo>
                      <a:lnTo>
                        <a:pt x="37" y="57"/>
                      </a:lnTo>
                      <a:lnTo>
                        <a:pt x="37" y="56"/>
                      </a:lnTo>
                      <a:lnTo>
                        <a:pt x="37" y="55"/>
                      </a:lnTo>
                      <a:lnTo>
                        <a:pt x="36" y="56"/>
                      </a:lnTo>
                      <a:lnTo>
                        <a:pt x="34" y="55"/>
                      </a:lnTo>
                      <a:lnTo>
                        <a:pt x="34" y="54"/>
                      </a:lnTo>
                      <a:lnTo>
                        <a:pt x="33" y="54"/>
                      </a:lnTo>
                      <a:lnTo>
                        <a:pt x="30" y="57"/>
                      </a:lnTo>
                      <a:lnTo>
                        <a:pt x="31" y="58"/>
                      </a:lnTo>
                      <a:lnTo>
                        <a:pt x="27" y="59"/>
                      </a:lnTo>
                      <a:lnTo>
                        <a:pt x="19" y="57"/>
                      </a:lnTo>
                      <a:lnTo>
                        <a:pt x="15" y="56"/>
                      </a:lnTo>
                      <a:lnTo>
                        <a:pt x="4" y="57"/>
                      </a:lnTo>
                      <a:lnTo>
                        <a:pt x="4" y="56"/>
                      </a:lnTo>
                      <a:lnTo>
                        <a:pt x="4" y="55"/>
                      </a:lnTo>
                      <a:lnTo>
                        <a:pt x="4" y="54"/>
                      </a:lnTo>
                      <a:lnTo>
                        <a:pt x="5" y="53"/>
                      </a:lnTo>
                      <a:lnTo>
                        <a:pt x="7" y="49"/>
                      </a:lnTo>
                      <a:lnTo>
                        <a:pt x="6" y="47"/>
                      </a:lnTo>
                      <a:lnTo>
                        <a:pt x="6" y="46"/>
                      </a:lnTo>
                      <a:lnTo>
                        <a:pt x="6" y="45"/>
                      </a:lnTo>
                      <a:lnTo>
                        <a:pt x="6" y="44"/>
                      </a:lnTo>
                      <a:lnTo>
                        <a:pt x="6" y="42"/>
                      </a:lnTo>
                      <a:lnTo>
                        <a:pt x="7" y="41"/>
                      </a:lnTo>
                      <a:lnTo>
                        <a:pt x="8" y="40"/>
                      </a:lnTo>
                      <a:lnTo>
                        <a:pt x="9" y="37"/>
                      </a:lnTo>
                      <a:lnTo>
                        <a:pt x="9" y="35"/>
                      </a:lnTo>
                      <a:lnTo>
                        <a:pt x="8" y="32"/>
                      </a:lnTo>
                      <a:lnTo>
                        <a:pt x="7" y="30"/>
                      </a:lnTo>
                      <a:lnTo>
                        <a:pt x="6" y="30"/>
                      </a:lnTo>
                      <a:lnTo>
                        <a:pt x="7" y="29"/>
                      </a:lnTo>
                      <a:lnTo>
                        <a:pt x="6" y="28"/>
                      </a:lnTo>
                      <a:lnTo>
                        <a:pt x="5" y="27"/>
                      </a:lnTo>
                      <a:lnTo>
                        <a:pt x="4" y="26"/>
                      </a:lnTo>
                      <a:lnTo>
                        <a:pt x="4" y="25"/>
                      </a:lnTo>
                      <a:lnTo>
                        <a:pt x="5" y="24"/>
                      </a:lnTo>
                      <a:lnTo>
                        <a:pt x="4" y="21"/>
                      </a:lnTo>
                      <a:lnTo>
                        <a:pt x="1" y="19"/>
                      </a:lnTo>
                      <a:lnTo>
                        <a:pt x="1" y="18"/>
                      </a:lnTo>
                      <a:lnTo>
                        <a:pt x="0" y="1"/>
                      </a:lnTo>
                      <a:close/>
                    </a:path>
                  </a:pathLst>
                </a:custGeom>
                <a:solidFill>
                  <a:srgbClr val="ED4213"/>
                </a:solidFill>
                <a:ln w="12700" cmpd="sng">
                  <a:solidFill>
                    <a:schemeClr val="tx1"/>
                  </a:solidFill>
                  <a:prstDash val="solid"/>
                  <a:round/>
                  <a:headEnd/>
                  <a:tailEnd/>
                </a:ln>
              </p:spPr>
              <p:txBody>
                <a:bodyPr/>
                <a:lstStyle/>
                <a:p>
                  <a:endParaRPr lang="en-US"/>
                </a:p>
              </p:txBody>
            </p:sp>
            <p:sp>
              <p:nvSpPr>
                <p:cNvPr id="45180" name="Freeform 120" descr="20%"/>
                <p:cNvSpPr>
                  <a:spLocks/>
                </p:cNvSpPr>
                <p:nvPr/>
              </p:nvSpPr>
              <p:spPr bwMode="auto">
                <a:xfrm>
                  <a:off x="3665" y="2423"/>
                  <a:ext cx="240" cy="405"/>
                </a:xfrm>
                <a:custGeom>
                  <a:avLst/>
                  <a:gdLst>
                    <a:gd name="T0" fmla="*/ 2147483647 w 47"/>
                    <a:gd name="T1" fmla="*/ 0 h 83"/>
                    <a:gd name="T2" fmla="*/ 927839454 w 47"/>
                    <a:gd name="T3" fmla="*/ 76800990 h 83"/>
                    <a:gd name="T4" fmla="*/ 927839454 w 47"/>
                    <a:gd name="T5" fmla="*/ 114407442 h 83"/>
                    <a:gd name="T6" fmla="*/ 734114621 w 47"/>
                    <a:gd name="T7" fmla="*/ 183487847 h 83"/>
                    <a:gd name="T8" fmla="*/ 734114621 w 47"/>
                    <a:gd name="T9" fmla="*/ 297895250 h 83"/>
                    <a:gd name="T10" fmla="*/ 734114621 w 47"/>
                    <a:gd name="T11" fmla="*/ 412302574 h 83"/>
                    <a:gd name="T12" fmla="*/ 674901677 w 47"/>
                    <a:gd name="T13" fmla="*/ 451552622 h 83"/>
                    <a:gd name="T14" fmla="*/ 554770502 w 47"/>
                    <a:gd name="T15" fmla="*/ 520649384 h 83"/>
                    <a:gd name="T16" fmla="*/ 434552724 w 47"/>
                    <a:gd name="T17" fmla="*/ 597436887 h 83"/>
                    <a:gd name="T18" fmla="*/ 373068951 w 47"/>
                    <a:gd name="T19" fmla="*/ 635043046 h 83"/>
                    <a:gd name="T20" fmla="*/ 373068951 w 47"/>
                    <a:gd name="T21" fmla="*/ 711843821 h 83"/>
                    <a:gd name="T22" fmla="*/ 313869651 w 47"/>
                    <a:gd name="T23" fmla="*/ 780924656 h 83"/>
                    <a:gd name="T24" fmla="*/ 313869651 w 47"/>
                    <a:gd name="T25" fmla="*/ 818544243 h 83"/>
                    <a:gd name="T26" fmla="*/ 240810815 w 47"/>
                    <a:gd name="T27" fmla="*/ 932938217 h 83"/>
                    <a:gd name="T28" fmla="*/ 181701960 w 47"/>
                    <a:gd name="T29" fmla="*/ 1009738836 h 83"/>
                    <a:gd name="T30" fmla="*/ 240810815 w 47"/>
                    <a:gd name="T31" fmla="*/ 1116438633 h 83"/>
                    <a:gd name="T32" fmla="*/ 313869651 w 47"/>
                    <a:gd name="T33" fmla="*/ 1155689618 h 83"/>
                    <a:gd name="T34" fmla="*/ 313869651 w 47"/>
                    <a:gd name="T35" fmla="*/ 1232478996 h 83"/>
                    <a:gd name="T36" fmla="*/ 313869651 w 47"/>
                    <a:gd name="T37" fmla="*/ 1232478996 h 83"/>
                    <a:gd name="T38" fmla="*/ 313869651 w 47"/>
                    <a:gd name="T39" fmla="*/ 1270096084 h 83"/>
                    <a:gd name="T40" fmla="*/ 313869651 w 47"/>
                    <a:gd name="T41" fmla="*/ 1270096084 h 83"/>
                    <a:gd name="T42" fmla="*/ 240810815 w 47"/>
                    <a:gd name="T43" fmla="*/ 1347223046 h 83"/>
                    <a:gd name="T44" fmla="*/ 313869651 w 47"/>
                    <a:gd name="T45" fmla="*/ 1384828892 h 83"/>
                    <a:gd name="T46" fmla="*/ 240810815 w 47"/>
                    <a:gd name="T47" fmla="*/ 1415980349 h 83"/>
                    <a:gd name="T48" fmla="*/ 373068951 w 47"/>
                    <a:gd name="T49" fmla="*/ 1568316193 h 83"/>
                    <a:gd name="T50" fmla="*/ 373068951 w 47"/>
                    <a:gd name="T51" fmla="*/ 1682722658 h 83"/>
                    <a:gd name="T52" fmla="*/ 434552724 w 47"/>
                    <a:gd name="T53" fmla="*/ 1751478712 h 83"/>
                    <a:gd name="T54" fmla="*/ 493304705 w 47"/>
                    <a:gd name="T55" fmla="*/ 1790732196 h 83"/>
                    <a:gd name="T56" fmla="*/ 493304705 w 47"/>
                    <a:gd name="T57" fmla="*/ 1828606611 h 83"/>
                    <a:gd name="T58" fmla="*/ 373068951 w 47"/>
                    <a:gd name="T59" fmla="*/ 1867857596 h 83"/>
                    <a:gd name="T60" fmla="*/ 373068951 w 47"/>
                    <a:gd name="T61" fmla="*/ 1905462193 h 83"/>
                    <a:gd name="T62" fmla="*/ 313869651 w 47"/>
                    <a:gd name="T63" fmla="*/ 2011836585 h 83"/>
                    <a:gd name="T64" fmla="*/ 181701960 w 47"/>
                    <a:gd name="T65" fmla="*/ 2147483647 h 83"/>
                    <a:gd name="T66" fmla="*/ 0 w 47"/>
                    <a:gd name="T67" fmla="*/ 2147483647 h 83"/>
                    <a:gd name="T68" fmla="*/ 0 w 47"/>
                    <a:gd name="T69" fmla="*/ 2147483647 h 83"/>
                    <a:gd name="T70" fmla="*/ 1664221472 w 47"/>
                    <a:gd name="T71" fmla="*/ 2147483647 h 83"/>
                    <a:gd name="T72" fmla="*/ 1664221472 w 47"/>
                    <a:gd name="T73" fmla="*/ 2147483647 h 83"/>
                    <a:gd name="T74" fmla="*/ 1602738353 w 47"/>
                    <a:gd name="T75" fmla="*/ 2147483647 h 83"/>
                    <a:gd name="T76" fmla="*/ 1664221472 w 47"/>
                    <a:gd name="T77" fmla="*/ 2147483647 h 83"/>
                    <a:gd name="T78" fmla="*/ 1784442519 w 47"/>
                    <a:gd name="T79" fmla="*/ 2147483647 h 83"/>
                    <a:gd name="T80" fmla="*/ 1843547779 w 47"/>
                    <a:gd name="T81" fmla="*/ 2147483647 h 83"/>
                    <a:gd name="T82" fmla="*/ 1964227665 w 47"/>
                    <a:gd name="T83" fmla="*/ 2147483647 h 83"/>
                    <a:gd name="T84" fmla="*/ 2147483647 w 47"/>
                    <a:gd name="T85" fmla="*/ 2147483647 h 83"/>
                    <a:gd name="T86" fmla="*/ 2147483647 w 47"/>
                    <a:gd name="T87" fmla="*/ 2147483647 h 83"/>
                    <a:gd name="T88" fmla="*/ 2147483647 w 47"/>
                    <a:gd name="T89" fmla="*/ 2147483647 h 83"/>
                    <a:gd name="T90" fmla="*/ 2147483647 w 47"/>
                    <a:gd name="T91" fmla="*/ 2147483647 h 83"/>
                    <a:gd name="T92" fmla="*/ 2147483647 w 47"/>
                    <a:gd name="T93" fmla="*/ 2147483647 h 83"/>
                    <a:gd name="T94" fmla="*/ 2147483647 w 47"/>
                    <a:gd name="T95" fmla="*/ 2147483647 h 83"/>
                    <a:gd name="T96" fmla="*/ 2147483647 w 47"/>
                    <a:gd name="T97" fmla="*/ 2147483647 h 83"/>
                    <a:gd name="T98" fmla="*/ 2147483647 w 47"/>
                    <a:gd name="T99" fmla="*/ 2011836585 h 83"/>
                    <a:gd name="T100" fmla="*/ 2147483647 w 47"/>
                    <a:gd name="T101" fmla="*/ 1943080531 h 83"/>
                    <a:gd name="T102" fmla="*/ 2147483647 w 47"/>
                    <a:gd name="T103" fmla="*/ 76800990 h 83"/>
                    <a:gd name="T104" fmla="*/ 2147483647 w 47"/>
                    <a:gd name="T105" fmla="*/ 0 h 83"/>
                    <a:gd name="T106" fmla="*/ 2147483647 w 47"/>
                    <a:gd name="T107" fmla="*/ 0 h 8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47"/>
                    <a:gd name="T163" fmla="*/ 0 h 83"/>
                    <a:gd name="T164" fmla="*/ 47 w 47"/>
                    <a:gd name="T165" fmla="*/ 83 h 83"/>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47" h="83">
                      <a:moveTo>
                        <a:pt x="44" y="0"/>
                      </a:moveTo>
                      <a:lnTo>
                        <a:pt x="15" y="2"/>
                      </a:lnTo>
                      <a:lnTo>
                        <a:pt x="15" y="3"/>
                      </a:lnTo>
                      <a:lnTo>
                        <a:pt x="12" y="5"/>
                      </a:lnTo>
                      <a:lnTo>
                        <a:pt x="12" y="8"/>
                      </a:lnTo>
                      <a:lnTo>
                        <a:pt x="12" y="11"/>
                      </a:lnTo>
                      <a:lnTo>
                        <a:pt x="11" y="12"/>
                      </a:lnTo>
                      <a:lnTo>
                        <a:pt x="9" y="14"/>
                      </a:lnTo>
                      <a:lnTo>
                        <a:pt x="7" y="16"/>
                      </a:lnTo>
                      <a:lnTo>
                        <a:pt x="6" y="17"/>
                      </a:lnTo>
                      <a:lnTo>
                        <a:pt x="6" y="19"/>
                      </a:lnTo>
                      <a:lnTo>
                        <a:pt x="5" y="21"/>
                      </a:lnTo>
                      <a:lnTo>
                        <a:pt x="5" y="22"/>
                      </a:lnTo>
                      <a:lnTo>
                        <a:pt x="4" y="25"/>
                      </a:lnTo>
                      <a:lnTo>
                        <a:pt x="3" y="27"/>
                      </a:lnTo>
                      <a:lnTo>
                        <a:pt x="4" y="30"/>
                      </a:lnTo>
                      <a:lnTo>
                        <a:pt x="5" y="31"/>
                      </a:lnTo>
                      <a:lnTo>
                        <a:pt x="5" y="33"/>
                      </a:lnTo>
                      <a:lnTo>
                        <a:pt x="5" y="34"/>
                      </a:lnTo>
                      <a:lnTo>
                        <a:pt x="4" y="36"/>
                      </a:lnTo>
                      <a:lnTo>
                        <a:pt x="5" y="37"/>
                      </a:lnTo>
                      <a:lnTo>
                        <a:pt x="4" y="38"/>
                      </a:lnTo>
                      <a:lnTo>
                        <a:pt x="6" y="42"/>
                      </a:lnTo>
                      <a:lnTo>
                        <a:pt x="6" y="45"/>
                      </a:lnTo>
                      <a:lnTo>
                        <a:pt x="7" y="47"/>
                      </a:lnTo>
                      <a:lnTo>
                        <a:pt x="8" y="48"/>
                      </a:lnTo>
                      <a:lnTo>
                        <a:pt x="8" y="49"/>
                      </a:lnTo>
                      <a:lnTo>
                        <a:pt x="6" y="50"/>
                      </a:lnTo>
                      <a:lnTo>
                        <a:pt x="6" y="51"/>
                      </a:lnTo>
                      <a:lnTo>
                        <a:pt x="5" y="54"/>
                      </a:lnTo>
                      <a:lnTo>
                        <a:pt x="3" y="59"/>
                      </a:lnTo>
                      <a:lnTo>
                        <a:pt x="0" y="66"/>
                      </a:lnTo>
                      <a:lnTo>
                        <a:pt x="0" y="71"/>
                      </a:lnTo>
                      <a:lnTo>
                        <a:pt x="27" y="70"/>
                      </a:lnTo>
                      <a:lnTo>
                        <a:pt x="27" y="71"/>
                      </a:lnTo>
                      <a:lnTo>
                        <a:pt x="26" y="73"/>
                      </a:lnTo>
                      <a:lnTo>
                        <a:pt x="27" y="77"/>
                      </a:lnTo>
                      <a:lnTo>
                        <a:pt x="29" y="80"/>
                      </a:lnTo>
                      <a:lnTo>
                        <a:pt x="30" y="83"/>
                      </a:lnTo>
                      <a:lnTo>
                        <a:pt x="32" y="83"/>
                      </a:lnTo>
                      <a:lnTo>
                        <a:pt x="35" y="81"/>
                      </a:lnTo>
                      <a:lnTo>
                        <a:pt x="41" y="79"/>
                      </a:lnTo>
                      <a:lnTo>
                        <a:pt x="43" y="79"/>
                      </a:lnTo>
                      <a:lnTo>
                        <a:pt x="45" y="78"/>
                      </a:lnTo>
                      <a:lnTo>
                        <a:pt x="46" y="79"/>
                      </a:lnTo>
                      <a:lnTo>
                        <a:pt x="47" y="80"/>
                      </a:lnTo>
                      <a:lnTo>
                        <a:pt x="47" y="79"/>
                      </a:lnTo>
                      <a:lnTo>
                        <a:pt x="44" y="54"/>
                      </a:lnTo>
                      <a:lnTo>
                        <a:pt x="44" y="52"/>
                      </a:lnTo>
                      <a:lnTo>
                        <a:pt x="45" y="2"/>
                      </a:lnTo>
                      <a:lnTo>
                        <a:pt x="44" y="0"/>
                      </a:lnTo>
                      <a:close/>
                    </a:path>
                  </a:pathLst>
                </a:custGeom>
                <a:pattFill prst="pct20">
                  <a:fgClr>
                    <a:schemeClr val="tx2"/>
                  </a:fgClr>
                  <a:bgClr>
                    <a:srgbClr val="AA1202"/>
                  </a:bgClr>
                </a:pattFill>
                <a:ln w="12700" cmpd="sng">
                  <a:solidFill>
                    <a:schemeClr val="tx1"/>
                  </a:solidFill>
                  <a:prstDash val="solid"/>
                  <a:round/>
                  <a:headEnd/>
                  <a:tailEnd/>
                </a:ln>
              </p:spPr>
              <p:txBody>
                <a:bodyPr/>
                <a:lstStyle/>
                <a:p>
                  <a:endParaRPr lang="en-US"/>
                </a:p>
              </p:txBody>
            </p:sp>
            <p:sp>
              <p:nvSpPr>
                <p:cNvPr id="45181" name="Freeform 121"/>
                <p:cNvSpPr>
                  <a:spLocks/>
                </p:cNvSpPr>
                <p:nvPr/>
              </p:nvSpPr>
              <p:spPr bwMode="auto">
                <a:xfrm>
                  <a:off x="4333" y="1721"/>
                  <a:ext cx="403" cy="249"/>
                </a:xfrm>
                <a:custGeom>
                  <a:avLst/>
                  <a:gdLst>
                    <a:gd name="T0" fmla="*/ 1157955552 w 79"/>
                    <a:gd name="T1" fmla="*/ 1839756905 h 51"/>
                    <a:gd name="T2" fmla="*/ 2147483647 w 79"/>
                    <a:gd name="T3" fmla="*/ 1577881632 h 51"/>
                    <a:gd name="T4" fmla="*/ 2147483647 w 79"/>
                    <a:gd name="T5" fmla="*/ 1500702670 h 51"/>
                    <a:gd name="T6" fmla="*/ 2147483647 w 79"/>
                    <a:gd name="T7" fmla="*/ 1500702670 h 51"/>
                    <a:gd name="T8" fmla="*/ 2147483647 w 79"/>
                    <a:gd name="T9" fmla="*/ 1462939986 h 51"/>
                    <a:gd name="T10" fmla="*/ 2147483647 w 79"/>
                    <a:gd name="T11" fmla="*/ 1431270476 h 51"/>
                    <a:gd name="T12" fmla="*/ 2147483647 w 79"/>
                    <a:gd name="T13" fmla="*/ 1393507792 h 51"/>
                    <a:gd name="T14" fmla="*/ 2147483647 w 79"/>
                    <a:gd name="T15" fmla="*/ 1393507792 h 51"/>
                    <a:gd name="T16" fmla="*/ 2147483647 w 79"/>
                    <a:gd name="T17" fmla="*/ 1393507792 h 51"/>
                    <a:gd name="T18" fmla="*/ 2147483647 w 79"/>
                    <a:gd name="T19" fmla="*/ 1316331329 h 51"/>
                    <a:gd name="T20" fmla="*/ 2147483647 w 79"/>
                    <a:gd name="T21" fmla="*/ 1239165803 h 51"/>
                    <a:gd name="T22" fmla="*/ 2147483647 w 79"/>
                    <a:gd name="T23" fmla="*/ 1161716867 h 51"/>
                    <a:gd name="T24" fmla="*/ 2147483647 w 79"/>
                    <a:gd name="T25" fmla="*/ 1123898563 h 51"/>
                    <a:gd name="T26" fmla="*/ 2147483647 w 79"/>
                    <a:gd name="T27" fmla="*/ 1092285923 h 51"/>
                    <a:gd name="T28" fmla="*/ 2147483647 w 79"/>
                    <a:gd name="T29" fmla="*/ 1054521988 h 51"/>
                    <a:gd name="T30" fmla="*/ 2147483647 w 79"/>
                    <a:gd name="T31" fmla="*/ 1015105710 h 51"/>
                    <a:gd name="T32" fmla="*/ 2147483647 w 79"/>
                    <a:gd name="T33" fmla="*/ 1015105710 h 51"/>
                    <a:gd name="T34" fmla="*/ 2147483647 w 79"/>
                    <a:gd name="T35" fmla="*/ 977343651 h 51"/>
                    <a:gd name="T36" fmla="*/ 2147483647 w 79"/>
                    <a:gd name="T37" fmla="*/ 977343651 h 51"/>
                    <a:gd name="T38" fmla="*/ 2147483647 w 79"/>
                    <a:gd name="T39" fmla="*/ 900177813 h 51"/>
                    <a:gd name="T40" fmla="*/ 2147483647 w 79"/>
                    <a:gd name="T41" fmla="*/ 900177813 h 51"/>
                    <a:gd name="T42" fmla="*/ 2147483647 w 79"/>
                    <a:gd name="T43" fmla="*/ 862414503 h 51"/>
                    <a:gd name="T44" fmla="*/ 2147483647 w 79"/>
                    <a:gd name="T45" fmla="*/ 753555407 h 51"/>
                    <a:gd name="T46" fmla="*/ 2147483647 w 79"/>
                    <a:gd name="T47" fmla="*/ 753555407 h 51"/>
                    <a:gd name="T48" fmla="*/ 2147483647 w 79"/>
                    <a:gd name="T49" fmla="*/ 677705070 h 51"/>
                    <a:gd name="T50" fmla="*/ 2147483647 w 79"/>
                    <a:gd name="T51" fmla="*/ 638288010 h 51"/>
                    <a:gd name="T52" fmla="*/ 2147483647 w 79"/>
                    <a:gd name="T53" fmla="*/ 638288010 h 51"/>
                    <a:gd name="T54" fmla="*/ 2147483647 w 79"/>
                    <a:gd name="T55" fmla="*/ 600539075 h 51"/>
                    <a:gd name="T56" fmla="*/ 2147483647 w 79"/>
                    <a:gd name="T57" fmla="*/ 561192165 h 51"/>
                    <a:gd name="T58" fmla="*/ 2147483647 w 79"/>
                    <a:gd name="T59" fmla="*/ 453983539 h 51"/>
                    <a:gd name="T60" fmla="*/ 2147483647 w 79"/>
                    <a:gd name="T61" fmla="*/ 416165235 h 51"/>
                    <a:gd name="T62" fmla="*/ 2147483647 w 79"/>
                    <a:gd name="T63" fmla="*/ 376817700 h 51"/>
                    <a:gd name="T64" fmla="*/ 2147483647 w 79"/>
                    <a:gd name="T65" fmla="*/ 338988772 h 51"/>
                    <a:gd name="T66" fmla="*/ 2147483647 w 79"/>
                    <a:gd name="T67" fmla="*/ 338988772 h 51"/>
                    <a:gd name="T68" fmla="*/ 2147483647 w 79"/>
                    <a:gd name="T69" fmla="*/ 299638347 h 51"/>
                    <a:gd name="T70" fmla="*/ 2147483647 w 79"/>
                    <a:gd name="T71" fmla="*/ 299638347 h 51"/>
                    <a:gd name="T72" fmla="*/ 2147483647 w 79"/>
                    <a:gd name="T73" fmla="*/ 261550381 h 51"/>
                    <a:gd name="T74" fmla="*/ 2147483647 w 79"/>
                    <a:gd name="T75" fmla="*/ 223721297 h 51"/>
                    <a:gd name="T76" fmla="*/ 2147483647 w 79"/>
                    <a:gd name="T77" fmla="*/ 114943014 h 51"/>
                    <a:gd name="T78" fmla="*/ 2147483647 w 79"/>
                    <a:gd name="T79" fmla="*/ 114943014 h 51"/>
                    <a:gd name="T80" fmla="*/ 2147483647 w 79"/>
                    <a:gd name="T81" fmla="*/ 77179568 h 51"/>
                    <a:gd name="T82" fmla="*/ 2147483647 w 79"/>
                    <a:gd name="T83" fmla="*/ 77179568 h 51"/>
                    <a:gd name="T84" fmla="*/ 2147483647 w 79"/>
                    <a:gd name="T85" fmla="*/ 77179568 h 51"/>
                    <a:gd name="T86" fmla="*/ 2147483647 w 79"/>
                    <a:gd name="T87" fmla="*/ 37763299 h 51"/>
                    <a:gd name="T88" fmla="*/ 2147483647 w 79"/>
                    <a:gd name="T89" fmla="*/ 0 h 51"/>
                    <a:gd name="T90" fmla="*/ 549802791 w 79"/>
                    <a:gd name="T91" fmla="*/ 416165235 h 51"/>
                    <a:gd name="T92" fmla="*/ 488865134 w 79"/>
                    <a:gd name="T93" fmla="*/ 261550381 h 51"/>
                    <a:gd name="T94" fmla="*/ 310949130 w 79"/>
                    <a:gd name="T95" fmla="*/ 376817700 h 51"/>
                    <a:gd name="T96" fmla="*/ 310949130 w 79"/>
                    <a:gd name="T97" fmla="*/ 376817700 h 51"/>
                    <a:gd name="T98" fmla="*/ 238504653 w 79"/>
                    <a:gd name="T99" fmla="*/ 338988772 h 51"/>
                    <a:gd name="T100" fmla="*/ 238504653 w 79"/>
                    <a:gd name="T101" fmla="*/ 338988772 h 51"/>
                    <a:gd name="T102" fmla="*/ 180243976 w 79"/>
                    <a:gd name="T103" fmla="*/ 416165235 h 51"/>
                    <a:gd name="T104" fmla="*/ 60955308 w 79"/>
                    <a:gd name="T105" fmla="*/ 485596178 h 51"/>
                    <a:gd name="T106" fmla="*/ 0 w 79"/>
                    <a:gd name="T107" fmla="*/ 523359488 h 51"/>
                    <a:gd name="T108" fmla="*/ 238504653 w 79"/>
                    <a:gd name="T109" fmla="*/ 1354161507 h 51"/>
                    <a:gd name="T110" fmla="*/ 369649006 w 79"/>
                    <a:gd name="T111" fmla="*/ 1916937117 h 51"/>
                    <a:gd name="T112" fmla="*/ 1157955552 w 79"/>
                    <a:gd name="T113" fmla="*/ 1839756905 h 51"/>
                    <a:gd name="T114" fmla="*/ 1157955552 w 79"/>
                    <a:gd name="T115" fmla="*/ 1839756905 h 51"/>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79"/>
                    <a:gd name="T175" fmla="*/ 0 h 51"/>
                    <a:gd name="T176" fmla="*/ 79 w 79"/>
                    <a:gd name="T177" fmla="*/ 51 h 51"/>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79" h="51">
                      <a:moveTo>
                        <a:pt x="19" y="49"/>
                      </a:moveTo>
                      <a:lnTo>
                        <a:pt x="55" y="42"/>
                      </a:lnTo>
                      <a:lnTo>
                        <a:pt x="66" y="40"/>
                      </a:lnTo>
                      <a:lnTo>
                        <a:pt x="67" y="40"/>
                      </a:lnTo>
                      <a:lnTo>
                        <a:pt x="67" y="39"/>
                      </a:lnTo>
                      <a:lnTo>
                        <a:pt x="67" y="38"/>
                      </a:lnTo>
                      <a:lnTo>
                        <a:pt x="68" y="37"/>
                      </a:lnTo>
                      <a:lnTo>
                        <a:pt x="70" y="37"/>
                      </a:lnTo>
                      <a:lnTo>
                        <a:pt x="71" y="37"/>
                      </a:lnTo>
                      <a:lnTo>
                        <a:pt x="74" y="35"/>
                      </a:lnTo>
                      <a:lnTo>
                        <a:pt x="74" y="33"/>
                      </a:lnTo>
                      <a:lnTo>
                        <a:pt x="77" y="31"/>
                      </a:lnTo>
                      <a:lnTo>
                        <a:pt x="79" y="30"/>
                      </a:lnTo>
                      <a:lnTo>
                        <a:pt x="79" y="29"/>
                      </a:lnTo>
                      <a:lnTo>
                        <a:pt x="77" y="28"/>
                      </a:lnTo>
                      <a:lnTo>
                        <a:pt x="76" y="27"/>
                      </a:lnTo>
                      <a:lnTo>
                        <a:pt x="75" y="27"/>
                      </a:lnTo>
                      <a:lnTo>
                        <a:pt x="75" y="26"/>
                      </a:lnTo>
                      <a:lnTo>
                        <a:pt x="73" y="26"/>
                      </a:lnTo>
                      <a:lnTo>
                        <a:pt x="73" y="24"/>
                      </a:lnTo>
                      <a:lnTo>
                        <a:pt x="71" y="24"/>
                      </a:lnTo>
                      <a:lnTo>
                        <a:pt x="71" y="23"/>
                      </a:lnTo>
                      <a:lnTo>
                        <a:pt x="71" y="20"/>
                      </a:lnTo>
                      <a:lnTo>
                        <a:pt x="72" y="20"/>
                      </a:lnTo>
                      <a:lnTo>
                        <a:pt x="71" y="18"/>
                      </a:lnTo>
                      <a:lnTo>
                        <a:pt x="70" y="17"/>
                      </a:lnTo>
                      <a:lnTo>
                        <a:pt x="71" y="16"/>
                      </a:lnTo>
                      <a:lnTo>
                        <a:pt x="72" y="15"/>
                      </a:lnTo>
                      <a:lnTo>
                        <a:pt x="73" y="12"/>
                      </a:lnTo>
                      <a:lnTo>
                        <a:pt x="73" y="11"/>
                      </a:lnTo>
                      <a:lnTo>
                        <a:pt x="74" y="10"/>
                      </a:lnTo>
                      <a:lnTo>
                        <a:pt x="74" y="9"/>
                      </a:lnTo>
                      <a:lnTo>
                        <a:pt x="73" y="9"/>
                      </a:lnTo>
                      <a:lnTo>
                        <a:pt x="70" y="8"/>
                      </a:lnTo>
                      <a:lnTo>
                        <a:pt x="69" y="7"/>
                      </a:lnTo>
                      <a:lnTo>
                        <a:pt x="69" y="6"/>
                      </a:lnTo>
                      <a:lnTo>
                        <a:pt x="67" y="3"/>
                      </a:lnTo>
                      <a:lnTo>
                        <a:pt x="66" y="3"/>
                      </a:lnTo>
                      <a:lnTo>
                        <a:pt x="66" y="2"/>
                      </a:lnTo>
                      <a:lnTo>
                        <a:pt x="65" y="2"/>
                      </a:lnTo>
                      <a:lnTo>
                        <a:pt x="65" y="1"/>
                      </a:lnTo>
                      <a:lnTo>
                        <a:pt x="64" y="0"/>
                      </a:lnTo>
                      <a:lnTo>
                        <a:pt x="9" y="11"/>
                      </a:lnTo>
                      <a:lnTo>
                        <a:pt x="8" y="7"/>
                      </a:lnTo>
                      <a:lnTo>
                        <a:pt x="5" y="10"/>
                      </a:lnTo>
                      <a:lnTo>
                        <a:pt x="4" y="9"/>
                      </a:lnTo>
                      <a:lnTo>
                        <a:pt x="3" y="11"/>
                      </a:lnTo>
                      <a:lnTo>
                        <a:pt x="1" y="13"/>
                      </a:lnTo>
                      <a:lnTo>
                        <a:pt x="0" y="14"/>
                      </a:lnTo>
                      <a:lnTo>
                        <a:pt x="4" y="36"/>
                      </a:lnTo>
                      <a:lnTo>
                        <a:pt x="6" y="51"/>
                      </a:lnTo>
                      <a:lnTo>
                        <a:pt x="19" y="49"/>
                      </a:lnTo>
                      <a:close/>
                    </a:path>
                  </a:pathLst>
                </a:custGeom>
                <a:solidFill>
                  <a:srgbClr val="ED4213"/>
                </a:solidFill>
                <a:ln w="12700" cmpd="sng">
                  <a:solidFill>
                    <a:schemeClr val="tx1"/>
                  </a:solidFill>
                  <a:prstDash val="solid"/>
                  <a:round/>
                  <a:headEnd/>
                  <a:tailEnd/>
                </a:ln>
              </p:spPr>
              <p:txBody>
                <a:bodyPr/>
                <a:lstStyle/>
                <a:p>
                  <a:endParaRPr lang="en-US"/>
                </a:p>
              </p:txBody>
            </p:sp>
            <p:sp>
              <p:nvSpPr>
                <p:cNvPr id="45182" name="Freeform 122"/>
                <p:cNvSpPr>
                  <a:spLocks/>
                </p:cNvSpPr>
                <p:nvPr/>
              </p:nvSpPr>
              <p:spPr bwMode="auto">
                <a:xfrm>
                  <a:off x="4198" y="1970"/>
                  <a:ext cx="523" cy="287"/>
                </a:xfrm>
                <a:custGeom>
                  <a:avLst/>
                  <a:gdLst>
                    <a:gd name="T0" fmla="*/ 1996602234 w 102"/>
                    <a:gd name="T1" fmla="*/ 1988537222 h 59"/>
                    <a:gd name="T2" fmla="*/ 1670757005 w 102"/>
                    <a:gd name="T3" fmla="*/ 2017673221 h 59"/>
                    <a:gd name="T4" fmla="*/ 1418434644 w 102"/>
                    <a:gd name="T5" fmla="*/ 2017673221 h 59"/>
                    <a:gd name="T6" fmla="*/ 325845639 w 102"/>
                    <a:gd name="T7" fmla="*/ 2017673221 h 59"/>
                    <a:gd name="T8" fmla="*/ 578076198 w 102"/>
                    <a:gd name="T9" fmla="*/ 1877232152 h 59"/>
                    <a:gd name="T10" fmla="*/ 641625725 w 102"/>
                    <a:gd name="T11" fmla="*/ 1765944516 h 59"/>
                    <a:gd name="T12" fmla="*/ 1217358883 w 102"/>
                    <a:gd name="T13" fmla="*/ 1447108496 h 59"/>
                    <a:gd name="T14" fmla="*/ 1357322338 w 102"/>
                    <a:gd name="T15" fmla="*/ 1587548320 h 59"/>
                    <a:gd name="T16" fmla="*/ 1734305219 w 102"/>
                    <a:gd name="T17" fmla="*/ 1587548320 h 59"/>
                    <a:gd name="T18" fmla="*/ 1871377612 w 102"/>
                    <a:gd name="T19" fmla="*/ 1550873349 h 59"/>
                    <a:gd name="T20" fmla="*/ 2147483647 w 102"/>
                    <a:gd name="T21" fmla="*/ 1512664183 h 59"/>
                    <a:gd name="T22" fmla="*/ 2147483647 w 102"/>
                    <a:gd name="T23" fmla="*/ 1476243250 h 59"/>
                    <a:gd name="T24" fmla="*/ 2147483647 w 102"/>
                    <a:gd name="T25" fmla="*/ 1297913365 h 59"/>
                    <a:gd name="T26" fmla="*/ 2147483647 w 102"/>
                    <a:gd name="T27" fmla="*/ 1009445556 h 59"/>
                    <a:gd name="T28" fmla="*/ 2147483647 w 102"/>
                    <a:gd name="T29" fmla="*/ 652733018 h 59"/>
                    <a:gd name="T30" fmla="*/ 2147483647 w 102"/>
                    <a:gd name="T31" fmla="*/ 683150885 h 59"/>
                    <a:gd name="T32" fmla="*/ 2147483647 w 102"/>
                    <a:gd name="T33" fmla="*/ 430125057 h 59"/>
                    <a:gd name="T34" fmla="*/ 2147483647 w 102"/>
                    <a:gd name="T35" fmla="*/ 363033931 h 59"/>
                    <a:gd name="T36" fmla="*/ 2147483647 w 102"/>
                    <a:gd name="T37" fmla="*/ 178395651 h 59"/>
                    <a:gd name="T38" fmla="*/ 2147483647 w 102"/>
                    <a:gd name="T39" fmla="*/ 36673677 h 59"/>
                    <a:gd name="T40" fmla="*/ 2147483647 w 102"/>
                    <a:gd name="T41" fmla="*/ 140438695 h 59"/>
                    <a:gd name="T42" fmla="*/ 2147483647 w 102"/>
                    <a:gd name="T43" fmla="*/ 36673677 h 59"/>
                    <a:gd name="T44" fmla="*/ 2147483647 w 102"/>
                    <a:gd name="T45" fmla="*/ 74630663 h 59"/>
                    <a:gd name="T46" fmla="*/ 2147483647 w 102"/>
                    <a:gd name="T47" fmla="*/ 140438695 h 59"/>
                    <a:gd name="T48" fmla="*/ 2147483647 w 102"/>
                    <a:gd name="T49" fmla="*/ 289699788 h 59"/>
                    <a:gd name="T50" fmla="*/ 2147483647 w 102"/>
                    <a:gd name="T51" fmla="*/ 504754844 h 59"/>
                    <a:gd name="T52" fmla="*/ 2147483647 w 102"/>
                    <a:gd name="T53" fmla="*/ 541429504 h 59"/>
                    <a:gd name="T54" fmla="*/ 2147483647 w 102"/>
                    <a:gd name="T55" fmla="*/ 616059292 h 59"/>
                    <a:gd name="T56" fmla="*/ 2147483647 w 102"/>
                    <a:gd name="T57" fmla="*/ 652733018 h 59"/>
                    <a:gd name="T58" fmla="*/ 2147483647 w 102"/>
                    <a:gd name="T59" fmla="*/ 719824611 h 59"/>
                    <a:gd name="T60" fmla="*/ 2147483647 w 102"/>
                    <a:gd name="T61" fmla="*/ 831114738 h 59"/>
                    <a:gd name="T62" fmla="*/ 2147483647 w 102"/>
                    <a:gd name="T63" fmla="*/ 934879590 h 59"/>
                    <a:gd name="T64" fmla="*/ 2147483647 w 102"/>
                    <a:gd name="T65" fmla="*/ 1046184660 h 59"/>
                    <a:gd name="T66" fmla="*/ 2147483647 w 102"/>
                    <a:gd name="T67" fmla="*/ 1082857141 h 59"/>
                    <a:gd name="T68" fmla="*/ 2147483647 w 102"/>
                    <a:gd name="T69" fmla="*/ 1120750004 h 59"/>
                    <a:gd name="T70" fmla="*/ 2147483647 w 102"/>
                    <a:gd name="T71" fmla="*/ 1157422485 h 59"/>
                    <a:gd name="T72" fmla="*/ 2147483647 w 102"/>
                    <a:gd name="T73" fmla="*/ 1194161588 h 59"/>
                    <a:gd name="T74" fmla="*/ 2147483647 w 102"/>
                    <a:gd name="T75" fmla="*/ 1297913365 h 59"/>
                    <a:gd name="T76" fmla="*/ 2147483647 w 102"/>
                    <a:gd name="T77" fmla="*/ 1297913365 h 59"/>
                    <a:gd name="T78" fmla="*/ 2147483647 w 102"/>
                    <a:gd name="T79" fmla="*/ 1335818370 h 59"/>
                    <a:gd name="T80" fmla="*/ 2147483647 w 102"/>
                    <a:gd name="T81" fmla="*/ 1297913365 h 59"/>
                    <a:gd name="T82" fmla="*/ 2147483647 w 102"/>
                    <a:gd name="T83" fmla="*/ 1512664183 h 59"/>
                    <a:gd name="T84" fmla="*/ 2147483647 w 102"/>
                    <a:gd name="T85" fmla="*/ 1550873349 h 5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02"/>
                    <a:gd name="T130" fmla="*/ 0 h 59"/>
                    <a:gd name="T131" fmla="*/ 102 w 102"/>
                    <a:gd name="T132" fmla="*/ 59 h 59"/>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02" h="59">
                      <a:moveTo>
                        <a:pt x="101" y="43"/>
                      </a:moveTo>
                      <a:lnTo>
                        <a:pt x="67" y="50"/>
                      </a:lnTo>
                      <a:lnTo>
                        <a:pt x="31" y="55"/>
                      </a:lnTo>
                      <a:lnTo>
                        <a:pt x="29" y="56"/>
                      </a:lnTo>
                      <a:lnTo>
                        <a:pt x="26" y="56"/>
                      </a:lnTo>
                      <a:lnTo>
                        <a:pt x="26" y="55"/>
                      </a:lnTo>
                      <a:lnTo>
                        <a:pt x="22" y="56"/>
                      </a:lnTo>
                      <a:lnTo>
                        <a:pt x="0" y="59"/>
                      </a:lnTo>
                      <a:lnTo>
                        <a:pt x="0" y="58"/>
                      </a:lnTo>
                      <a:lnTo>
                        <a:pt x="5" y="56"/>
                      </a:lnTo>
                      <a:lnTo>
                        <a:pt x="6" y="55"/>
                      </a:lnTo>
                      <a:lnTo>
                        <a:pt x="9" y="53"/>
                      </a:lnTo>
                      <a:lnTo>
                        <a:pt x="9" y="52"/>
                      </a:lnTo>
                      <a:lnTo>
                        <a:pt x="9" y="51"/>
                      </a:lnTo>
                      <a:lnTo>
                        <a:pt x="10" y="50"/>
                      </a:lnTo>
                      <a:lnTo>
                        <a:pt x="10" y="49"/>
                      </a:lnTo>
                      <a:lnTo>
                        <a:pt x="12" y="47"/>
                      </a:lnTo>
                      <a:lnTo>
                        <a:pt x="19" y="41"/>
                      </a:lnTo>
                      <a:lnTo>
                        <a:pt x="19" y="40"/>
                      </a:lnTo>
                      <a:lnTo>
                        <a:pt x="20" y="41"/>
                      </a:lnTo>
                      <a:lnTo>
                        <a:pt x="19" y="42"/>
                      </a:lnTo>
                      <a:lnTo>
                        <a:pt x="21" y="44"/>
                      </a:lnTo>
                      <a:lnTo>
                        <a:pt x="24" y="45"/>
                      </a:lnTo>
                      <a:lnTo>
                        <a:pt x="26" y="45"/>
                      </a:lnTo>
                      <a:lnTo>
                        <a:pt x="27" y="44"/>
                      </a:lnTo>
                      <a:lnTo>
                        <a:pt x="27" y="43"/>
                      </a:lnTo>
                      <a:lnTo>
                        <a:pt x="28" y="42"/>
                      </a:lnTo>
                      <a:lnTo>
                        <a:pt x="29" y="43"/>
                      </a:lnTo>
                      <a:lnTo>
                        <a:pt x="30" y="44"/>
                      </a:lnTo>
                      <a:lnTo>
                        <a:pt x="31" y="43"/>
                      </a:lnTo>
                      <a:lnTo>
                        <a:pt x="34" y="42"/>
                      </a:lnTo>
                      <a:lnTo>
                        <a:pt x="35" y="40"/>
                      </a:lnTo>
                      <a:lnTo>
                        <a:pt x="36" y="41"/>
                      </a:lnTo>
                      <a:lnTo>
                        <a:pt x="39" y="38"/>
                      </a:lnTo>
                      <a:lnTo>
                        <a:pt x="40" y="39"/>
                      </a:lnTo>
                      <a:lnTo>
                        <a:pt x="42" y="36"/>
                      </a:lnTo>
                      <a:lnTo>
                        <a:pt x="41" y="35"/>
                      </a:lnTo>
                      <a:lnTo>
                        <a:pt x="42" y="33"/>
                      </a:lnTo>
                      <a:lnTo>
                        <a:pt x="44" y="28"/>
                      </a:lnTo>
                      <a:lnTo>
                        <a:pt x="47" y="17"/>
                      </a:lnTo>
                      <a:lnTo>
                        <a:pt x="49" y="18"/>
                      </a:lnTo>
                      <a:lnTo>
                        <a:pt x="49" y="19"/>
                      </a:lnTo>
                      <a:lnTo>
                        <a:pt x="50" y="20"/>
                      </a:lnTo>
                      <a:lnTo>
                        <a:pt x="52" y="19"/>
                      </a:lnTo>
                      <a:lnTo>
                        <a:pt x="53" y="17"/>
                      </a:lnTo>
                      <a:lnTo>
                        <a:pt x="54" y="13"/>
                      </a:lnTo>
                      <a:lnTo>
                        <a:pt x="55" y="12"/>
                      </a:lnTo>
                      <a:lnTo>
                        <a:pt x="57" y="12"/>
                      </a:lnTo>
                      <a:lnTo>
                        <a:pt x="58" y="10"/>
                      </a:lnTo>
                      <a:lnTo>
                        <a:pt x="59" y="10"/>
                      </a:lnTo>
                      <a:lnTo>
                        <a:pt x="60" y="8"/>
                      </a:lnTo>
                      <a:lnTo>
                        <a:pt x="60" y="6"/>
                      </a:lnTo>
                      <a:lnTo>
                        <a:pt x="61" y="5"/>
                      </a:lnTo>
                      <a:lnTo>
                        <a:pt x="61" y="4"/>
                      </a:lnTo>
                      <a:lnTo>
                        <a:pt x="61" y="1"/>
                      </a:lnTo>
                      <a:lnTo>
                        <a:pt x="61" y="0"/>
                      </a:lnTo>
                      <a:lnTo>
                        <a:pt x="62" y="0"/>
                      </a:lnTo>
                      <a:lnTo>
                        <a:pt x="68" y="4"/>
                      </a:lnTo>
                      <a:lnTo>
                        <a:pt x="69" y="4"/>
                      </a:lnTo>
                      <a:lnTo>
                        <a:pt x="70" y="1"/>
                      </a:lnTo>
                      <a:lnTo>
                        <a:pt x="71" y="1"/>
                      </a:lnTo>
                      <a:lnTo>
                        <a:pt x="72" y="1"/>
                      </a:lnTo>
                      <a:lnTo>
                        <a:pt x="73" y="2"/>
                      </a:lnTo>
                      <a:lnTo>
                        <a:pt x="72" y="3"/>
                      </a:lnTo>
                      <a:lnTo>
                        <a:pt x="74" y="4"/>
                      </a:lnTo>
                      <a:lnTo>
                        <a:pt x="76" y="4"/>
                      </a:lnTo>
                      <a:lnTo>
                        <a:pt x="78" y="6"/>
                      </a:lnTo>
                      <a:lnTo>
                        <a:pt x="79" y="6"/>
                      </a:lnTo>
                      <a:lnTo>
                        <a:pt x="80" y="8"/>
                      </a:lnTo>
                      <a:lnTo>
                        <a:pt x="78" y="12"/>
                      </a:lnTo>
                      <a:lnTo>
                        <a:pt x="77" y="14"/>
                      </a:lnTo>
                      <a:lnTo>
                        <a:pt x="78" y="16"/>
                      </a:lnTo>
                      <a:lnTo>
                        <a:pt x="80" y="16"/>
                      </a:lnTo>
                      <a:lnTo>
                        <a:pt x="81" y="15"/>
                      </a:lnTo>
                      <a:lnTo>
                        <a:pt x="83" y="17"/>
                      </a:lnTo>
                      <a:lnTo>
                        <a:pt x="84" y="17"/>
                      </a:lnTo>
                      <a:lnTo>
                        <a:pt x="85" y="18"/>
                      </a:lnTo>
                      <a:lnTo>
                        <a:pt x="86" y="18"/>
                      </a:lnTo>
                      <a:lnTo>
                        <a:pt x="87" y="18"/>
                      </a:lnTo>
                      <a:lnTo>
                        <a:pt x="90" y="20"/>
                      </a:lnTo>
                      <a:lnTo>
                        <a:pt x="93" y="20"/>
                      </a:lnTo>
                      <a:lnTo>
                        <a:pt x="94" y="22"/>
                      </a:lnTo>
                      <a:lnTo>
                        <a:pt x="93" y="22"/>
                      </a:lnTo>
                      <a:lnTo>
                        <a:pt x="93" y="23"/>
                      </a:lnTo>
                      <a:lnTo>
                        <a:pt x="93" y="25"/>
                      </a:lnTo>
                      <a:lnTo>
                        <a:pt x="92" y="26"/>
                      </a:lnTo>
                      <a:lnTo>
                        <a:pt x="94" y="27"/>
                      </a:lnTo>
                      <a:lnTo>
                        <a:pt x="95" y="29"/>
                      </a:lnTo>
                      <a:lnTo>
                        <a:pt x="95" y="30"/>
                      </a:lnTo>
                      <a:lnTo>
                        <a:pt x="93" y="30"/>
                      </a:lnTo>
                      <a:lnTo>
                        <a:pt x="93" y="31"/>
                      </a:lnTo>
                      <a:lnTo>
                        <a:pt x="94" y="31"/>
                      </a:lnTo>
                      <a:lnTo>
                        <a:pt x="94" y="32"/>
                      </a:lnTo>
                      <a:lnTo>
                        <a:pt x="93" y="32"/>
                      </a:lnTo>
                      <a:lnTo>
                        <a:pt x="92" y="32"/>
                      </a:lnTo>
                      <a:lnTo>
                        <a:pt x="93" y="33"/>
                      </a:lnTo>
                      <a:lnTo>
                        <a:pt x="94" y="33"/>
                      </a:lnTo>
                      <a:lnTo>
                        <a:pt x="96" y="34"/>
                      </a:lnTo>
                      <a:lnTo>
                        <a:pt x="94" y="36"/>
                      </a:lnTo>
                      <a:lnTo>
                        <a:pt x="92" y="35"/>
                      </a:lnTo>
                      <a:lnTo>
                        <a:pt x="92" y="36"/>
                      </a:lnTo>
                      <a:lnTo>
                        <a:pt x="93" y="37"/>
                      </a:lnTo>
                      <a:lnTo>
                        <a:pt x="94" y="38"/>
                      </a:lnTo>
                      <a:lnTo>
                        <a:pt x="96" y="37"/>
                      </a:lnTo>
                      <a:lnTo>
                        <a:pt x="97" y="36"/>
                      </a:lnTo>
                      <a:lnTo>
                        <a:pt x="99" y="36"/>
                      </a:lnTo>
                      <a:lnTo>
                        <a:pt x="100" y="36"/>
                      </a:lnTo>
                      <a:lnTo>
                        <a:pt x="101" y="37"/>
                      </a:lnTo>
                      <a:lnTo>
                        <a:pt x="102" y="41"/>
                      </a:lnTo>
                      <a:lnTo>
                        <a:pt x="101" y="42"/>
                      </a:lnTo>
                      <a:lnTo>
                        <a:pt x="101" y="43"/>
                      </a:lnTo>
                      <a:close/>
                    </a:path>
                  </a:pathLst>
                </a:custGeom>
                <a:solidFill>
                  <a:srgbClr val="ED4213"/>
                </a:solidFill>
                <a:ln w="12700" cmpd="sng">
                  <a:solidFill>
                    <a:schemeClr val="tx1"/>
                  </a:solidFill>
                  <a:prstDash val="solid"/>
                  <a:round/>
                  <a:headEnd/>
                  <a:tailEnd/>
                </a:ln>
              </p:spPr>
              <p:txBody>
                <a:bodyPr/>
                <a:lstStyle/>
                <a:p>
                  <a:endParaRPr lang="en-US"/>
                </a:p>
              </p:txBody>
            </p:sp>
            <p:sp>
              <p:nvSpPr>
                <p:cNvPr id="45183" name="Freeform 123"/>
                <p:cNvSpPr>
                  <a:spLocks/>
                </p:cNvSpPr>
                <p:nvPr/>
              </p:nvSpPr>
              <p:spPr bwMode="auto">
                <a:xfrm>
                  <a:off x="2808" y="1760"/>
                  <a:ext cx="571" cy="268"/>
                </a:xfrm>
                <a:custGeom>
                  <a:avLst/>
                  <a:gdLst>
                    <a:gd name="T0" fmla="*/ 0 w 111"/>
                    <a:gd name="T1" fmla="*/ 1252809487 h 55"/>
                    <a:gd name="T2" fmla="*/ 194175585 w 111"/>
                    <a:gd name="T3" fmla="*/ 0 h 55"/>
                    <a:gd name="T4" fmla="*/ 2147483647 w 111"/>
                    <a:gd name="T5" fmla="*/ 113160328 h 55"/>
                    <a:gd name="T6" fmla="*/ 2147483647 w 111"/>
                    <a:gd name="T7" fmla="*/ 218371173 h 55"/>
                    <a:gd name="T8" fmla="*/ 2147483647 w 111"/>
                    <a:gd name="T9" fmla="*/ 218371173 h 55"/>
                    <a:gd name="T10" fmla="*/ 2147483647 w 111"/>
                    <a:gd name="T11" fmla="*/ 181132476 h 55"/>
                    <a:gd name="T12" fmla="*/ 2147483647 w 111"/>
                    <a:gd name="T13" fmla="*/ 218371173 h 55"/>
                    <a:gd name="T14" fmla="*/ 2147483647 w 111"/>
                    <a:gd name="T15" fmla="*/ 331462464 h 55"/>
                    <a:gd name="T16" fmla="*/ 2147483647 w 111"/>
                    <a:gd name="T17" fmla="*/ 331462464 h 55"/>
                    <a:gd name="T18" fmla="*/ 2147483647 w 111"/>
                    <a:gd name="T19" fmla="*/ 331462464 h 55"/>
                    <a:gd name="T20" fmla="*/ 2147483647 w 111"/>
                    <a:gd name="T21" fmla="*/ 257106460 h 55"/>
                    <a:gd name="T22" fmla="*/ 2147483647 w 111"/>
                    <a:gd name="T23" fmla="*/ 257106460 h 55"/>
                    <a:gd name="T24" fmla="*/ 2147483647 w 111"/>
                    <a:gd name="T25" fmla="*/ 294292609 h 55"/>
                    <a:gd name="T26" fmla="*/ 2147483647 w 111"/>
                    <a:gd name="T27" fmla="*/ 407452976 h 55"/>
                    <a:gd name="T28" fmla="*/ 2147483647 w 111"/>
                    <a:gd name="T29" fmla="*/ 475477477 h 55"/>
                    <a:gd name="T30" fmla="*/ 2147483647 w 111"/>
                    <a:gd name="T31" fmla="*/ 551399380 h 55"/>
                    <a:gd name="T32" fmla="*/ 2147483647 w 111"/>
                    <a:gd name="T33" fmla="*/ 588571496 h 55"/>
                    <a:gd name="T34" fmla="*/ 2147483647 w 111"/>
                    <a:gd name="T35" fmla="*/ 625755463 h 55"/>
                    <a:gd name="T36" fmla="*/ 2147483647 w 111"/>
                    <a:gd name="T37" fmla="*/ 701410887 h 55"/>
                    <a:gd name="T38" fmla="*/ 2147483647 w 111"/>
                    <a:gd name="T39" fmla="*/ 769770008 h 55"/>
                    <a:gd name="T40" fmla="*/ 2147483647 w 111"/>
                    <a:gd name="T41" fmla="*/ 882608930 h 55"/>
                    <a:gd name="T42" fmla="*/ 2147483647 w 111"/>
                    <a:gd name="T43" fmla="*/ 919780734 h 55"/>
                    <a:gd name="T44" fmla="*/ 2147483647 w 111"/>
                    <a:gd name="T45" fmla="*/ 958531146 h 55"/>
                    <a:gd name="T46" fmla="*/ 2147483647 w 111"/>
                    <a:gd name="T47" fmla="*/ 1026876545 h 55"/>
                    <a:gd name="T48" fmla="*/ 2147483647 w 111"/>
                    <a:gd name="T49" fmla="*/ 1064062695 h 55"/>
                    <a:gd name="T50" fmla="*/ 2147483647 w 111"/>
                    <a:gd name="T51" fmla="*/ 1101232628 h 55"/>
                    <a:gd name="T52" fmla="*/ 2147483647 w 111"/>
                    <a:gd name="T53" fmla="*/ 1176901617 h 55"/>
                    <a:gd name="T54" fmla="*/ 2147483647 w 111"/>
                    <a:gd name="T55" fmla="*/ 1252809487 h 55"/>
                    <a:gd name="T56" fmla="*/ 2147483647 w 111"/>
                    <a:gd name="T57" fmla="*/ 1289993766 h 55"/>
                    <a:gd name="T58" fmla="*/ 2147483647 w 111"/>
                    <a:gd name="T59" fmla="*/ 1358019514 h 55"/>
                    <a:gd name="T60" fmla="*/ 2147483647 w 111"/>
                    <a:gd name="T61" fmla="*/ 1395203793 h 55"/>
                    <a:gd name="T62" fmla="*/ 2147483647 w 111"/>
                    <a:gd name="T63" fmla="*/ 1434007219 h 55"/>
                    <a:gd name="T64" fmla="*/ 2147483647 w 111"/>
                    <a:gd name="T65" fmla="*/ 1509928811 h 55"/>
                    <a:gd name="T66" fmla="*/ 2147483647 w 111"/>
                    <a:gd name="T67" fmla="*/ 1547101863 h 55"/>
                    <a:gd name="T68" fmla="*/ 2147483647 w 111"/>
                    <a:gd name="T69" fmla="*/ 1615126052 h 55"/>
                    <a:gd name="T70" fmla="*/ 2147483647 w 111"/>
                    <a:gd name="T71" fmla="*/ 1652310330 h 55"/>
                    <a:gd name="T72" fmla="*/ 2147483647 w 111"/>
                    <a:gd name="T73" fmla="*/ 1689482134 h 55"/>
                    <a:gd name="T74" fmla="*/ 2147483647 w 111"/>
                    <a:gd name="T75" fmla="*/ 1765471087 h 55"/>
                    <a:gd name="T76" fmla="*/ 2147483647 w 111"/>
                    <a:gd name="T77" fmla="*/ 1841461286 h 55"/>
                    <a:gd name="T78" fmla="*/ 2147483647 w 111"/>
                    <a:gd name="T79" fmla="*/ 1909418115 h 55"/>
                    <a:gd name="T80" fmla="*/ 2147483647 w 111"/>
                    <a:gd name="T81" fmla="*/ 1946602393 h 55"/>
                    <a:gd name="T82" fmla="*/ 2147483647 w 111"/>
                    <a:gd name="T83" fmla="*/ 1985407068 h 55"/>
                    <a:gd name="T84" fmla="*/ 2147483647 w 111"/>
                    <a:gd name="T85" fmla="*/ 2022578872 h 55"/>
                    <a:gd name="T86" fmla="*/ 1674994109 w 111"/>
                    <a:gd name="T87" fmla="*/ 1946602393 h 55"/>
                    <a:gd name="T88" fmla="*/ 1737808948 w 111"/>
                    <a:gd name="T89" fmla="*/ 1320846463 h 55"/>
                    <a:gd name="T90" fmla="*/ 0 w 111"/>
                    <a:gd name="T91" fmla="*/ 1252809487 h 55"/>
                    <a:gd name="T92" fmla="*/ 0 w 111"/>
                    <a:gd name="T93" fmla="*/ 1252809487 h 5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11"/>
                    <a:gd name="T142" fmla="*/ 0 h 55"/>
                    <a:gd name="T143" fmla="*/ 111 w 111"/>
                    <a:gd name="T144" fmla="*/ 55 h 55"/>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11" h="55">
                      <a:moveTo>
                        <a:pt x="0" y="34"/>
                      </a:moveTo>
                      <a:lnTo>
                        <a:pt x="3" y="0"/>
                      </a:lnTo>
                      <a:lnTo>
                        <a:pt x="72" y="3"/>
                      </a:lnTo>
                      <a:lnTo>
                        <a:pt x="74" y="6"/>
                      </a:lnTo>
                      <a:lnTo>
                        <a:pt x="76" y="6"/>
                      </a:lnTo>
                      <a:lnTo>
                        <a:pt x="78" y="5"/>
                      </a:lnTo>
                      <a:lnTo>
                        <a:pt x="79" y="6"/>
                      </a:lnTo>
                      <a:lnTo>
                        <a:pt x="80" y="9"/>
                      </a:lnTo>
                      <a:lnTo>
                        <a:pt x="82" y="9"/>
                      </a:lnTo>
                      <a:lnTo>
                        <a:pt x="83" y="9"/>
                      </a:lnTo>
                      <a:lnTo>
                        <a:pt x="85" y="7"/>
                      </a:lnTo>
                      <a:lnTo>
                        <a:pt x="87" y="7"/>
                      </a:lnTo>
                      <a:lnTo>
                        <a:pt x="89" y="8"/>
                      </a:lnTo>
                      <a:lnTo>
                        <a:pt x="94" y="11"/>
                      </a:lnTo>
                      <a:lnTo>
                        <a:pt x="97" y="13"/>
                      </a:lnTo>
                      <a:lnTo>
                        <a:pt x="97" y="15"/>
                      </a:lnTo>
                      <a:lnTo>
                        <a:pt x="99" y="16"/>
                      </a:lnTo>
                      <a:lnTo>
                        <a:pt x="99" y="17"/>
                      </a:lnTo>
                      <a:lnTo>
                        <a:pt x="98" y="19"/>
                      </a:lnTo>
                      <a:lnTo>
                        <a:pt x="99" y="21"/>
                      </a:lnTo>
                      <a:lnTo>
                        <a:pt x="100" y="24"/>
                      </a:lnTo>
                      <a:lnTo>
                        <a:pt x="101" y="25"/>
                      </a:lnTo>
                      <a:lnTo>
                        <a:pt x="101" y="26"/>
                      </a:lnTo>
                      <a:lnTo>
                        <a:pt x="101" y="28"/>
                      </a:lnTo>
                      <a:lnTo>
                        <a:pt x="103" y="29"/>
                      </a:lnTo>
                      <a:lnTo>
                        <a:pt x="104" y="30"/>
                      </a:lnTo>
                      <a:lnTo>
                        <a:pt x="103" y="32"/>
                      </a:lnTo>
                      <a:lnTo>
                        <a:pt x="103" y="34"/>
                      </a:lnTo>
                      <a:lnTo>
                        <a:pt x="105" y="35"/>
                      </a:lnTo>
                      <a:lnTo>
                        <a:pt x="105" y="37"/>
                      </a:lnTo>
                      <a:lnTo>
                        <a:pt x="104" y="38"/>
                      </a:lnTo>
                      <a:lnTo>
                        <a:pt x="105" y="39"/>
                      </a:lnTo>
                      <a:lnTo>
                        <a:pt x="106" y="41"/>
                      </a:lnTo>
                      <a:lnTo>
                        <a:pt x="105" y="42"/>
                      </a:lnTo>
                      <a:lnTo>
                        <a:pt x="106" y="44"/>
                      </a:lnTo>
                      <a:lnTo>
                        <a:pt x="106" y="45"/>
                      </a:lnTo>
                      <a:lnTo>
                        <a:pt x="107" y="46"/>
                      </a:lnTo>
                      <a:lnTo>
                        <a:pt x="108" y="48"/>
                      </a:lnTo>
                      <a:lnTo>
                        <a:pt x="109" y="50"/>
                      </a:lnTo>
                      <a:lnTo>
                        <a:pt x="111" y="52"/>
                      </a:lnTo>
                      <a:lnTo>
                        <a:pt x="111" y="53"/>
                      </a:lnTo>
                      <a:lnTo>
                        <a:pt x="111" y="54"/>
                      </a:lnTo>
                      <a:lnTo>
                        <a:pt x="111" y="55"/>
                      </a:lnTo>
                      <a:lnTo>
                        <a:pt x="25" y="53"/>
                      </a:lnTo>
                      <a:lnTo>
                        <a:pt x="26" y="36"/>
                      </a:lnTo>
                      <a:lnTo>
                        <a:pt x="0" y="34"/>
                      </a:lnTo>
                      <a:close/>
                    </a:path>
                  </a:pathLst>
                </a:custGeom>
                <a:solidFill>
                  <a:srgbClr val="ED4213"/>
                </a:solidFill>
                <a:ln w="12700" cmpd="sng">
                  <a:solidFill>
                    <a:schemeClr val="tx1"/>
                  </a:solidFill>
                  <a:prstDash val="solid"/>
                  <a:round/>
                  <a:headEnd/>
                  <a:tailEnd/>
                </a:ln>
              </p:spPr>
              <p:txBody>
                <a:bodyPr/>
                <a:lstStyle/>
                <a:p>
                  <a:endParaRPr lang="en-US"/>
                </a:p>
              </p:txBody>
            </p:sp>
            <p:sp>
              <p:nvSpPr>
                <p:cNvPr id="45184" name="Freeform 124"/>
                <p:cNvSpPr>
                  <a:spLocks/>
                </p:cNvSpPr>
                <p:nvPr/>
              </p:nvSpPr>
              <p:spPr bwMode="auto">
                <a:xfrm>
                  <a:off x="2849" y="2262"/>
                  <a:ext cx="595" cy="293"/>
                </a:xfrm>
                <a:custGeom>
                  <a:avLst/>
                  <a:gdLst>
                    <a:gd name="T0" fmla="*/ 907057154 w 116"/>
                    <a:gd name="T1" fmla="*/ 37809580 h 60"/>
                    <a:gd name="T2" fmla="*/ 0 w 116"/>
                    <a:gd name="T3" fmla="*/ 339598165 h 60"/>
                    <a:gd name="T4" fmla="*/ 2147483647 w 116"/>
                    <a:gd name="T5" fmla="*/ 1658370827 h 60"/>
                    <a:gd name="T6" fmla="*/ 2147483647 w 116"/>
                    <a:gd name="T7" fmla="*/ 1696194852 h 60"/>
                    <a:gd name="T8" fmla="*/ 2147483647 w 116"/>
                    <a:gd name="T9" fmla="*/ 1805198950 h 60"/>
                    <a:gd name="T10" fmla="*/ 2147483647 w 116"/>
                    <a:gd name="T11" fmla="*/ 1773478075 h 60"/>
                    <a:gd name="T12" fmla="*/ 2147483647 w 116"/>
                    <a:gd name="T13" fmla="*/ 1805198950 h 60"/>
                    <a:gd name="T14" fmla="*/ 2147483647 w 116"/>
                    <a:gd name="T15" fmla="*/ 1882484673 h 60"/>
                    <a:gd name="T16" fmla="*/ 2147483647 w 116"/>
                    <a:gd name="T17" fmla="*/ 1920293696 h 60"/>
                    <a:gd name="T18" fmla="*/ 2147483647 w 116"/>
                    <a:gd name="T19" fmla="*/ 1958168976 h 60"/>
                    <a:gd name="T20" fmla="*/ 2147483647 w 116"/>
                    <a:gd name="T21" fmla="*/ 1920293696 h 60"/>
                    <a:gd name="T22" fmla="*/ 2147483647 w 116"/>
                    <a:gd name="T23" fmla="*/ 1997578169 h 60"/>
                    <a:gd name="T24" fmla="*/ 2147483647 w 116"/>
                    <a:gd name="T25" fmla="*/ 1997578169 h 60"/>
                    <a:gd name="T26" fmla="*/ 2147483647 w 116"/>
                    <a:gd name="T27" fmla="*/ 2075187677 h 60"/>
                    <a:gd name="T28" fmla="*/ 2147483647 w 116"/>
                    <a:gd name="T29" fmla="*/ 2144728826 h 60"/>
                    <a:gd name="T30" fmla="*/ 2147483647 w 116"/>
                    <a:gd name="T31" fmla="*/ 2104995849 h 60"/>
                    <a:gd name="T32" fmla="*/ 2147483647 w 116"/>
                    <a:gd name="T33" fmla="*/ 2147483647 h 60"/>
                    <a:gd name="T34" fmla="*/ 2147483647 w 116"/>
                    <a:gd name="T35" fmla="*/ 2144728826 h 60"/>
                    <a:gd name="T36" fmla="*/ 2147483647 w 116"/>
                    <a:gd name="T37" fmla="*/ 2144728826 h 60"/>
                    <a:gd name="T38" fmla="*/ 2147483647 w 116"/>
                    <a:gd name="T39" fmla="*/ 2147483647 h 60"/>
                    <a:gd name="T40" fmla="*/ 2147483647 w 116"/>
                    <a:gd name="T41" fmla="*/ 2147483647 h 60"/>
                    <a:gd name="T42" fmla="*/ 2147483647 w 116"/>
                    <a:gd name="T43" fmla="*/ 2104995849 h 60"/>
                    <a:gd name="T44" fmla="*/ 2147483647 w 116"/>
                    <a:gd name="T45" fmla="*/ 2144728826 h 60"/>
                    <a:gd name="T46" fmla="*/ 2147483647 w 116"/>
                    <a:gd name="T47" fmla="*/ 2147483647 h 60"/>
                    <a:gd name="T48" fmla="*/ 2147483647 w 116"/>
                    <a:gd name="T49" fmla="*/ 2144728826 h 60"/>
                    <a:gd name="T50" fmla="*/ 2147483647 w 116"/>
                    <a:gd name="T51" fmla="*/ 2147483647 h 60"/>
                    <a:gd name="T52" fmla="*/ 2147483647 w 116"/>
                    <a:gd name="T53" fmla="*/ 2147483647 h 60"/>
                    <a:gd name="T54" fmla="*/ 2147483647 w 116"/>
                    <a:gd name="T55" fmla="*/ 2147483647 h 60"/>
                    <a:gd name="T56" fmla="*/ 2147483647 w 116"/>
                    <a:gd name="T57" fmla="*/ 2104995849 h 60"/>
                    <a:gd name="T58" fmla="*/ 2147483647 w 116"/>
                    <a:gd name="T59" fmla="*/ 2104995849 h 60"/>
                    <a:gd name="T60" fmla="*/ 2147483647 w 116"/>
                    <a:gd name="T61" fmla="*/ 2104995849 h 60"/>
                    <a:gd name="T62" fmla="*/ 2147483647 w 116"/>
                    <a:gd name="T63" fmla="*/ 2147483647 h 60"/>
                    <a:gd name="T64" fmla="*/ 2147483647 w 116"/>
                    <a:gd name="T65" fmla="*/ 2147483647 h 60"/>
                    <a:gd name="T66" fmla="*/ 2147483647 w 116"/>
                    <a:gd name="T67" fmla="*/ 1163889151 h 60"/>
                    <a:gd name="T68" fmla="*/ 2147483647 w 116"/>
                    <a:gd name="T69" fmla="*/ 115094473 h 6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6"/>
                    <a:gd name="T106" fmla="*/ 0 h 60"/>
                    <a:gd name="T107" fmla="*/ 116 w 116"/>
                    <a:gd name="T108" fmla="*/ 60 h 6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6" h="60">
                      <a:moveTo>
                        <a:pt x="114" y="3"/>
                      </a:moveTo>
                      <a:lnTo>
                        <a:pt x="14" y="1"/>
                      </a:lnTo>
                      <a:lnTo>
                        <a:pt x="1" y="0"/>
                      </a:lnTo>
                      <a:lnTo>
                        <a:pt x="0" y="9"/>
                      </a:lnTo>
                      <a:lnTo>
                        <a:pt x="41" y="11"/>
                      </a:lnTo>
                      <a:lnTo>
                        <a:pt x="40" y="44"/>
                      </a:lnTo>
                      <a:lnTo>
                        <a:pt x="41" y="44"/>
                      </a:lnTo>
                      <a:lnTo>
                        <a:pt x="42" y="45"/>
                      </a:lnTo>
                      <a:lnTo>
                        <a:pt x="44" y="47"/>
                      </a:lnTo>
                      <a:lnTo>
                        <a:pt x="45" y="48"/>
                      </a:lnTo>
                      <a:lnTo>
                        <a:pt x="47" y="48"/>
                      </a:lnTo>
                      <a:lnTo>
                        <a:pt x="48" y="47"/>
                      </a:lnTo>
                      <a:lnTo>
                        <a:pt x="50" y="48"/>
                      </a:lnTo>
                      <a:lnTo>
                        <a:pt x="50" y="49"/>
                      </a:lnTo>
                      <a:lnTo>
                        <a:pt x="51" y="50"/>
                      </a:lnTo>
                      <a:lnTo>
                        <a:pt x="51" y="51"/>
                      </a:lnTo>
                      <a:lnTo>
                        <a:pt x="55" y="51"/>
                      </a:lnTo>
                      <a:lnTo>
                        <a:pt x="57" y="52"/>
                      </a:lnTo>
                      <a:lnTo>
                        <a:pt x="58" y="52"/>
                      </a:lnTo>
                      <a:lnTo>
                        <a:pt x="59" y="51"/>
                      </a:lnTo>
                      <a:lnTo>
                        <a:pt x="59" y="53"/>
                      </a:lnTo>
                      <a:lnTo>
                        <a:pt x="61" y="53"/>
                      </a:lnTo>
                      <a:lnTo>
                        <a:pt x="62" y="52"/>
                      </a:lnTo>
                      <a:lnTo>
                        <a:pt x="65" y="53"/>
                      </a:lnTo>
                      <a:lnTo>
                        <a:pt x="66" y="53"/>
                      </a:lnTo>
                      <a:lnTo>
                        <a:pt x="67" y="55"/>
                      </a:lnTo>
                      <a:lnTo>
                        <a:pt x="68" y="55"/>
                      </a:lnTo>
                      <a:lnTo>
                        <a:pt x="68" y="57"/>
                      </a:lnTo>
                      <a:lnTo>
                        <a:pt x="70" y="57"/>
                      </a:lnTo>
                      <a:lnTo>
                        <a:pt x="71" y="56"/>
                      </a:lnTo>
                      <a:lnTo>
                        <a:pt x="72" y="55"/>
                      </a:lnTo>
                      <a:lnTo>
                        <a:pt x="75" y="58"/>
                      </a:lnTo>
                      <a:lnTo>
                        <a:pt x="76" y="58"/>
                      </a:lnTo>
                      <a:lnTo>
                        <a:pt x="77" y="57"/>
                      </a:lnTo>
                      <a:lnTo>
                        <a:pt x="78" y="57"/>
                      </a:lnTo>
                      <a:lnTo>
                        <a:pt x="79" y="57"/>
                      </a:lnTo>
                      <a:lnTo>
                        <a:pt x="78" y="59"/>
                      </a:lnTo>
                      <a:lnTo>
                        <a:pt x="79" y="60"/>
                      </a:lnTo>
                      <a:lnTo>
                        <a:pt x="80" y="59"/>
                      </a:lnTo>
                      <a:lnTo>
                        <a:pt x="80" y="58"/>
                      </a:lnTo>
                      <a:lnTo>
                        <a:pt x="81" y="57"/>
                      </a:lnTo>
                      <a:lnTo>
                        <a:pt x="82" y="56"/>
                      </a:lnTo>
                      <a:lnTo>
                        <a:pt x="83" y="57"/>
                      </a:lnTo>
                      <a:lnTo>
                        <a:pt x="84" y="58"/>
                      </a:lnTo>
                      <a:lnTo>
                        <a:pt x="85" y="58"/>
                      </a:lnTo>
                      <a:lnTo>
                        <a:pt x="85" y="57"/>
                      </a:lnTo>
                      <a:lnTo>
                        <a:pt x="87" y="57"/>
                      </a:lnTo>
                      <a:lnTo>
                        <a:pt x="87" y="58"/>
                      </a:lnTo>
                      <a:lnTo>
                        <a:pt x="88" y="58"/>
                      </a:lnTo>
                      <a:lnTo>
                        <a:pt x="90" y="60"/>
                      </a:lnTo>
                      <a:lnTo>
                        <a:pt x="92" y="58"/>
                      </a:lnTo>
                      <a:lnTo>
                        <a:pt x="93" y="58"/>
                      </a:lnTo>
                      <a:lnTo>
                        <a:pt x="96" y="57"/>
                      </a:lnTo>
                      <a:lnTo>
                        <a:pt x="99" y="56"/>
                      </a:lnTo>
                      <a:lnTo>
                        <a:pt x="100" y="56"/>
                      </a:lnTo>
                      <a:lnTo>
                        <a:pt x="101" y="56"/>
                      </a:lnTo>
                      <a:lnTo>
                        <a:pt x="104" y="57"/>
                      </a:lnTo>
                      <a:lnTo>
                        <a:pt x="106" y="56"/>
                      </a:lnTo>
                      <a:lnTo>
                        <a:pt x="107" y="56"/>
                      </a:lnTo>
                      <a:lnTo>
                        <a:pt x="113" y="59"/>
                      </a:lnTo>
                      <a:lnTo>
                        <a:pt x="114" y="60"/>
                      </a:lnTo>
                      <a:lnTo>
                        <a:pt x="115" y="60"/>
                      </a:lnTo>
                      <a:lnTo>
                        <a:pt x="116" y="60"/>
                      </a:lnTo>
                      <a:lnTo>
                        <a:pt x="116" y="31"/>
                      </a:lnTo>
                      <a:lnTo>
                        <a:pt x="114" y="12"/>
                      </a:lnTo>
                      <a:lnTo>
                        <a:pt x="114" y="3"/>
                      </a:lnTo>
                      <a:close/>
                    </a:path>
                  </a:pathLst>
                </a:custGeom>
                <a:pattFill prst="pct75">
                  <a:fgClr>
                    <a:srgbClr val="AA1202"/>
                  </a:fgClr>
                  <a:bgClr>
                    <a:schemeClr val="tx1"/>
                  </a:bgClr>
                </a:pattFill>
                <a:ln w="12700" cmpd="sng">
                  <a:solidFill>
                    <a:schemeClr val="tx1"/>
                  </a:solidFill>
                  <a:prstDash val="solid"/>
                  <a:round/>
                  <a:headEnd/>
                  <a:tailEnd/>
                </a:ln>
              </p:spPr>
              <p:txBody>
                <a:bodyPr/>
                <a:lstStyle/>
                <a:p>
                  <a:endParaRPr lang="en-US"/>
                </a:p>
              </p:txBody>
            </p:sp>
            <p:sp>
              <p:nvSpPr>
                <p:cNvPr id="45185" name="Freeform 125"/>
                <p:cNvSpPr>
                  <a:spLocks/>
                </p:cNvSpPr>
                <p:nvPr/>
              </p:nvSpPr>
              <p:spPr bwMode="auto">
                <a:xfrm>
                  <a:off x="3353" y="1970"/>
                  <a:ext cx="460" cy="380"/>
                </a:xfrm>
                <a:custGeom>
                  <a:avLst/>
                  <a:gdLst>
                    <a:gd name="T0" fmla="*/ 2147483647 w 90"/>
                    <a:gd name="T1" fmla="*/ 2147483647 h 78"/>
                    <a:gd name="T2" fmla="*/ 2147483647 w 90"/>
                    <a:gd name="T3" fmla="*/ 2147483647 h 78"/>
                    <a:gd name="T4" fmla="*/ 2147483647 w 90"/>
                    <a:gd name="T5" fmla="*/ 2147483647 h 78"/>
                    <a:gd name="T6" fmla="*/ 2147483647 w 90"/>
                    <a:gd name="T7" fmla="*/ 2147483647 h 78"/>
                    <a:gd name="T8" fmla="*/ 2147483647 w 90"/>
                    <a:gd name="T9" fmla="*/ 2147483647 h 78"/>
                    <a:gd name="T10" fmla="*/ 2147483647 w 90"/>
                    <a:gd name="T11" fmla="*/ 2147483647 h 78"/>
                    <a:gd name="T12" fmla="*/ 2147483647 w 90"/>
                    <a:gd name="T13" fmla="*/ 2147483647 h 78"/>
                    <a:gd name="T14" fmla="*/ 2147483647 w 90"/>
                    <a:gd name="T15" fmla="*/ 2147483647 h 78"/>
                    <a:gd name="T16" fmla="*/ 2147483647 w 90"/>
                    <a:gd name="T17" fmla="*/ 2147483647 h 78"/>
                    <a:gd name="T18" fmla="*/ 2147483647 w 90"/>
                    <a:gd name="T19" fmla="*/ 2147483647 h 78"/>
                    <a:gd name="T20" fmla="*/ 2147483647 w 90"/>
                    <a:gd name="T21" fmla="*/ 2147483647 h 78"/>
                    <a:gd name="T22" fmla="*/ 2147483647 w 90"/>
                    <a:gd name="T23" fmla="*/ 2147483647 h 78"/>
                    <a:gd name="T24" fmla="*/ 2147483647 w 90"/>
                    <a:gd name="T25" fmla="*/ 2147483647 h 78"/>
                    <a:gd name="T26" fmla="*/ 2147483647 w 90"/>
                    <a:gd name="T27" fmla="*/ 2055956496 h 78"/>
                    <a:gd name="T28" fmla="*/ 2147483647 w 90"/>
                    <a:gd name="T29" fmla="*/ 1980464751 h 78"/>
                    <a:gd name="T30" fmla="*/ 2147483647 w 90"/>
                    <a:gd name="T31" fmla="*/ 1906208961 h 78"/>
                    <a:gd name="T32" fmla="*/ 2147483647 w 90"/>
                    <a:gd name="T33" fmla="*/ 1686634368 h 78"/>
                    <a:gd name="T34" fmla="*/ 2147483647 w 90"/>
                    <a:gd name="T35" fmla="*/ 1573627479 h 78"/>
                    <a:gd name="T36" fmla="*/ 2147483647 w 90"/>
                    <a:gd name="T37" fmla="*/ 1392745367 h 78"/>
                    <a:gd name="T38" fmla="*/ 2147483647 w 90"/>
                    <a:gd name="T39" fmla="*/ 1250608430 h 78"/>
                    <a:gd name="T40" fmla="*/ 2147483647 w 90"/>
                    <a:gd name="T41" fmla="*/ 1099232079 h 78"/>
                    <a:gd name="T42" fmla="*/ 2147483647 w 90"/>
                    <a:gd name="T43" fmla="*/ 994170967 h 78"/>
                    <a:gd name="T44" fmla="*/ 2147483647 w 90"/>
                    <a:gd name="T45" fmla="*/ 1062106054 h 78"/>
                    <a:gd name="T46" fmla="*/ 2147483647 w 90"/>
                    <a:gd name="T47" fmla="*/ 805413543 h 78"/>
                    <a:gd name="T48" fmla="*/ 2147483647 w 90"/>
                    <a:gd name="T49" fmla="*/ 663220795 h 78"/>
                    <a:gd name="T50" fmla="*/ 2147483647 w 90"/>
                    <a:gd name="T51" fmla="*/ 474717640 h 78"/>
                    <a:gd name="T52" fmla="*/ 2147483647 w 90"/>
                    <a:gd name="T53" fmla="*/ 218011332 h 78"/>
                    <a:gd name="T54" fmla="*/ 2147483647 w 90"/>
                    <a:gd name="T55" fmla="*/ 143756048 h 78"/>
                    <a:gd name="T56" fmla="*/ 0 w 90"/>
                    <a:gd name="T57" fmla="*/ 75821877 h 78"/>
                    <a:gd name="T58" fmla="*/ 121549827 w 90"/>
                    <a:gd name="T59" fmla="*/ 180884996 h 78"/>
                    <a:gd name="T60" fmla="*/ 316723999 w 90"/>
                    <a:gd name="T61" fmla="*/ 330961553 h 78"/>
                    <a:gd name="T62" fmla="*/ 316723999 w 90"/>
                    <a:gd name="T63" fmla="*/ 406516592 h 78"/>
                    <a:gd name="T64" fmla="*/ 680832644 w 90"/>
                    <a:gd name="T65" fmla="*/ 587398704 h 78"/>
                    <a:gd name="T66" fmla="*/ 559286374 w 90"/>
                    <a:gd name="T67" fmla="*/ 731155882 h 78"/>
                    <a:gd name="T68" fmla="*/ 680832644 w 90"/>
                    <a:gd name="T69" fmla="*/ 805413543 h 78"/>
                    <a:gd name="T70" fmla="*/ 801935842 w 90"/>
                    <a:gd name="T71" fmla="*/ 957042448 h 78"/>
                    <a:gd name="T72" fmla="*/ 937978690 w 90"/>
                    <a:gd name="T73" fmla="*/ 994170967 h 78"/>
                    <a:gd name="T74" fmla="*/ 997557379 w 90"/>
                    <a:gd name="T75" fmla="*/ 2147483647 h 7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90"/>
                    <a:gd name="T115" fmla="*/ 0 h 78"/>
                    <a:gd name="T116" fmla="*/ 90 w 90"/>
                    <a:gd name="T117" fmla="*/ 78 h 7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90" h="78">
                      <a:moveTo>
                        <a:pt x="16" y="72"/>
                      </a:moveTo>
                      <a:lnTo>
                        <a:pt x="76" y="69"/>
                      </a:lnTo>
                      <a:lnTo>
                        <a:pt x="76" y="70"/>
                      </a:lnTo>
                      <a:lnTo>
                        <a:pt x="77" y="71"/>
                      </a:lnTo>
                      <a:lnTo>
                        <a:pt x="78" y="72"/>
                      </a:lnTo>
                      <a:lnTo>
                        <a:pt x="77" y="74"/>
                      </a:lnTo>
                      <a:lnTo>
                        <a:pt x="76" y="75"/>
                      </a:lnTo>
                      <a:lnTo>
                        <a:pt x="74" y="77"/>
                      </a:lnTo>
                      <a:lnTo>
                        <a:pt x="74" y="78"/>
                      </a:lnTo>
                      <a:lnTo>
                        <a:pt x="83" y="78"/>
                      </a:lnTo>
                      <a:lnTo>
                        <a:pt x="84" y="75"/>
                      </a:lnTo>
                      <a:lnTo>
                        <a:pt x="83" y="74"/>
                      </a:lnTo>
                      <a:lnTo>
                        <a:pt x="84" y="71"/>
                      </a:lnTo>
                      <a:lnTo>
                        <a:pt x="85" y="69"/>
                      </a:lnTo>
                      <a:lnTo>
                        <a:pt x="86" y="67"/>
                      </a:lnTo>
                      <a:lnTo>
                        <a:pt x="88" y="67"/>
                      </a:lnTo>
                      <a:lnTo>
                        <a:pt x="89" y="67"/>
                      </a:lnTo>
                      <a:lnTo>
                        <a:pt x="90" y="62"/>
                      </a:lnTo>
                      <a:lnTo>
                        <a:pt x="90" y="61"/>
                      </a:lnTo>
                      <a:lnTo>
                        <a:pt x="89" y="60"/>
                      </a:lnTo>
                      <a:lnTo>
                        <a:pt x="88" y="59"/>
                      </a:lnTo>
                      <a:lnTo>
                        <a:pt x="87" y="59"/>
                      </a:lnTo>
                      <a:lnTo>
                        <a:pt x="87" y="60"/>
                      </a:lnTo>
                      <a:lnTo>
                        <a:pt x="84" y="56"/>
                      </a:lnTo>
                      <a:lnTo>
                        <a:pt x="84" y="55"/>
                      </a:lnTo>
                      <a:lnTo>
                        <a:pt x="85" y="54"/>
                      </a:lnTo>
                      <a:lnTo>
                        <a:pt x="85" y="53"/>
                      </a:lnTo>
                      <a:lnTo>
                        <a:pt x="84" y="52"/>
                      </a:lnTo>
                      <a:lnTo>
                        <a:pt x="83" y="49"/>
                      </a:lnTo>
                      <a:lnTo>
                        <a:pt x="79" y="46"/>
                      </a:lnTo>
                      <a:lnTo>
                        <a:pt x="78" y="45"/>
                      </a:lnTo>
                      <a:lnTo>
                        <a:pt x="74" y="43"/>
                      </a:lnTo>
                      <a:lnTo>
                        <a:pt x="72" y="40"/>
                      </a:lnTo>
                      <a:lnTo>
                        <a:pt x="71" y="38"/>
                      </a:lnTo>
                      <a:lnTo>
                        <a:pt x="71" y="37"/>
                      </a:lnTo>
                      <a:lnTo>
                        <a:pt x="74" y="34"/>
                      </a:lnTo>
                      <a:lnTo>
                        <a:pt x="73" y="32"/>
                      </a:lnTo>
                      <a:lnTo>
                        <a:pt x="74" y="30"/>
                      </a:lnTo>
                      <a:lnTo>
                        <a:pt x="73" y="29"/>
                      </a:lnTo>
                      <a:lnTo>
                        <a:pt x="70" y="27"/>
                      </a:lnTo>
                      <a:lnTo>
                        <a:pt x="69" y="28"/>
                      </a:lnTo>
                      <a:lnTo>
                        <a:pt x="68" y="29"/>
                      </a:lnTo>
                      <a:lnTo>
                        <a:pt x="67" y="29"/>
                      </a:lnTo>
                      <a:lnTo>
                        <a:pt x="65" y="22"/>
                      </a:lnTo>
                      <a:lnTo>
                        <a:pt x="64" y="21"/>
                      </a:lnTo>
                      <a:lnTo>
                        <a:pt x="60" y="18"/>
                      </a:lnTo>
                      <a:lnTo>
                        <a:pt x="56" y="14"/>
                      </a:lnTo>
                      <a:lnTo>
                        <a:pt x="56" y="13"/>
                      </a:lnTo>
                      <a:lnTo>
                        <a:pt x="55" y="10"/>
                      </a:lnTo>
                      <a:lnTo>
                        <a:pt x="55" y="6"/>
                      </a:lnTo>
                      <a:lnTo>
                        <a:pt x="55" y="5"/>
                      </a:lnTo>
                      <a:lnTo>
                        <a:pt x="55" y="4"/>
                      </a:lnTo>
                      <a:lnTo>
                        <a:pt x="52" y="0"/>
                      </a:lnTo>
                      <a:lnTo>
                        <a:pt x="0" y="2"/>
                      </a:lnTo>
                      <a:lnTo>
                        <a:pt x="1" y="3"/>
                      </a:lnTo>
                      <a:lnTo>
                        <a:pt x="2" y="5"/>
                      </a:lnTo>
                      <a:lnTo>
                        <a:pt x="3" y="7"/>
                      </a:lnTo>
                      <a:lnTo>
                        <a:pt x="5" y="9"/>
                      </a:lnTo>
                      <a:lnTo>
                        <a:pt x="5" y="10"/>
                      </a:lnTo>
                      <a:lnTo>
                        <a:pt x="5" y="11"/>
                      </a:lnTo>
                      <a:lnTo>
                        <a:pt x="5" y="12"/>
                      </a:lnTo>
                      <a:lnTo>
                        <a:pt x="11" y="16"/>
                      </a:lnTo>
                      <a:lnTo>
                        <a:pt x="9" y="18"/>
                      </a:lnTo>
                      <a:lnTo>
                        <a:pt x="9" y="20"/>
                      </a:lnTo>
                      <a:lnTo>
                        <a:pt x="10" y="22"/>
                      </a:lnTo>
                      <a:lnTo>
                        <a:pt x="11" y="22"/>
                      </a:lnTo>
                      <a:lnTo>
                        <a:pt x="12" y="25"/>
                      </a:lnTo>
                      <a:lnTo>
                        <a:pt x="13" y="26"/>
                      </a:lnTo>
                      <a:lnTo>
                        <a:pt x="15" y="26"/>
                      </a:lnTo>
                      <a:lnTo>
                        <a:pt x="15" y="27"/>
                      </a:lnTo>
                      <a:lnTo>
                        <a:pt x="16" y="63"/>
                      </a:lnTo>
                      <a:lnTo>
                        <a:pt x="16" y="72"/>
                      </a:lnTo>
                      <a:close/>
                    </a:path>
                  </a:pathLst>
                </a:custGeom>
                <a:solidFill>
                  <a:srgbClr val="ED4213"/>
                </a:solidFill>
                <a:ln w="12700" cmpd="sng">
                  <a:solidFill>
                    <a:schemeClr val="tx1"/>
                  </a:solidFill>
                  <a:prstDash val="solid"/>
                  <a:round/>
                  <a:headEnd/>
                  <a:tailEnd/>
                </a:ln>
              </p:spPr>
              <p:txBody>
                <a:bodyPr/>
                <a:lstStyle/>
                <a:p>
                  <a:endParaRPr lang="en-US"/>
                </a:p>
              </p:txBody>
            </p:sp>
            <p:sp>
              <p:nvSpPr>
                <p:cNvPr id="45186" name="Freeform 126"/>
                <p:cNvSpPr>
                  <a:spLocks/>
                </p:cNvSpPr>
                <p:nvPr/>
              </p:nvSpPr>
              <p:spPr bwMode="auto">
                <a:xfrm>
                  <a:off x="3787" y="2057"/>
                  <a:ext cx="510" cy="249"/>
                </a:xfrm>
                <a:custGeom>
                  <a:avLst/>
                  <a:gdLst>
                    <a:gd name="T0" fmla="*/ 1356520949 w 99"/>
                    <a:gd name="T1" fmla="*/ 1839756905 h 51"/>
                    <a:gd name="T2" fmla="*/ 1290563772 w 99"/>
                    <a:gd name="T3" fmla="*/ 1762252973 h 51"/>
                    <a:gd name="T4" fmla="*/ 1486979692 w 99"/>
                    <a:gd name="T5" fmla="*/ 1762252973 h 51"/>
                    <a:gd name="T6" fmla="*/ 2147483647 w 99"/>
                    <a:gd name="T7" fmla="*/ 1538465354 h 51"/>
                    <a:gd name="T8" fmla="*/ 2147483647 w 99"/>
                    <a:gd name="T9" fmla="*/ 1431270476 h 51"/>
                    <a:gd name="T10" fmla="*/ 2147483647 w 99"/>
                    <a:gd name="T11" fmla="*/ 1316331329 h 51"/>
                    <a:gd name="T12" fmla="*/ 2147483647 w 99"/>
                    <a:gd name="T13" fmla="*/ 1239165803 h 51"/>
                    <a:gd name="T14" fmla="*/ 2147483647 w 99"/>
                    <a:gd name="T15" fmla="*/ 1161716867 h 51"/>
                    <a:gd name="T16" fmla="*/ 2147483647 w 99"/>
                    <a:gd name="T17" fmla="*/ 862414503 h 51"/>
                    <a:gd name="T18" fmla="*/ 2147483647 w 99"/>
                    <a:gd name="T19" fmla="*/ 823000100 h 51"/>
                    <a:gd name="T20" fmla="*/ 2147483647 w 99"/>
                    <a:gd name="T21" fmla="*/ 792969186 h 51"/>
                    <a:gd name="T22" fmla="*/ 2147483647 w 99"/>
                    <a:gd name="T23" fmla="*/ 753555407 h 51"/>
                    <a:gd name="T24" fmla="*/ 2147483647 w 99"/>
                    <a:gd name="T25" fmla="*/ 753555407 h 51"/>
                    <a:gd name="T26" fmla="*/ 2147483647 w 99"/>
                    <a:gd name="T27" fmla="*/ 523359488 h 51"/>
                    <a:gd name="T28" fmla="*/ 2147483647 w 99"/>
                    <a:gd name="T29" fmla="*/ 453983539 h 51"/>
                    <a:gd name="T30" fmla="*/ 2147483647 w 99"/>
                    <a:gd name="T31" fmla="*/ 299638347 h 51"/>
                    <a:gd name="T32" fmla="*/ 2147483647 w 99"/>
                    <a:gd name="T33" fmla="*/ 261550381 h 51"/>
                    <a:gd name="T34" fmla="*/ 2147483647 w 99"/>
                    <a:gd name="T35" fmla="*/ 154342731 h 51"/>
                    <a:gd name="T36" fmla="*/ 2147483647 w 99"/>
                    <a:gd name="T37" fmla="*/ 154342731 h 51"/>
                    <a:gd name="T38" fmla="*/ 2147483647 w 99"/>
                    <a:gd name="T39" fmla="*/ 223721297 h 51"/>
                    <a:gd name="T40" fmla="*/ 2147483647 w 99"/>
                    <a:gd name="T41" fmla="*/ 223721297 h 51"/>
                    <a:gd name="T42" fmla="*/ 2147483647 w 99"/>
                    <a:gd name="T43" fmla="*/ 223721297 h 51"/>
                    <a:gd name="T44" fmla="*/ 2147483647 w 99"/>
                    <a:gd name="T45" fmla="*/ 184373762 h 51"/>
                    <a:gd name="T46" fmla="*/ 2147483647 w 99"/>
                    <a:gd name="T47" fmla="*/ 154342731 h 51"/>
                    <a:gd name="T48" fmla="*/ 2147483647 w 99"/>
                    <a:gd name="T49" fmla="*/ 0 h 51"/>
                    <a:gd name="T50" fmla="*/ 2147483647 w 99"/>
                    <a:gd name="T51" fmla="*/ 37763299 h 51"/>
                    <a:gd name="T52" fmla="*/ 2147483647 w 99"/>
                    <a:gd name="T53" fmla="*/ 0 h 51"/>
                    <a:gd name="T54" fmla="*/ 2147483647 w 99"/>
                    <a:gd name="T55" fmla="*/ 77179568 h 51"/>
                    <a:gd name="T56" fmla="*/ 2147483647 w 99"/>
                    <a:gd name="T57" fmla="*/ 223721297 h 51"/>
                    <a:gd name="T58" fmla="*/ 2147483647 w 99"/>
                    <a:gd name="T59" fmla="*/ 299638347 h 51"/>
                    <a:gd name="T60" fmla="*/ 2147483647 w 99"/>
                    <a:gd name="T61" fmla="*/ 299638347 h 51"/>
                    <a:gd name="T62" fmla="*/ 2147483647 w 99"/>
                    <a:gd name="T63" fmla="*/ 677705070 h 51"/>
                    <a:gd name="T64" fmla="*/ 2147483647 w 99"/>
                    <a:gd name="T65" fmla="*/ 792969186 h 51"/>
                    <a:gd name="T66" fmla="*/ 2147483647 w 99"/>
                    <a:gd name="T67" fmla="*/ 715806472 h 51"/>
                    <a:gd name="T68" fmla="*/ 2147483647 w 99"/>
                    <a:gd name="T69" fmla="*/ 900177813 h 51"/>
                    <a:gd name="T70" fmla="*/ 2147483647 w 99"/>
                    <a:gd name="T71" fmla="*/ 900177813 h 51"/>
                    <a:gd name="T72" fmla="*/ 2147483647 w 99"/>
                    <a:gd name="T73" fmla="*/ 862414503 h 51"/>
                    <a:gd name="T74" fmla="*/ 2039061054 w 99"/>
                    <a:gd name="T75" fmla="*/ 977343651 h 51"/>
                    <a:gd name="T76" fmla="*/ 1763309187 w 99"/>
                    <a:gd name="T77" fmla="*/ 900177813 h 51"/>
                    <a:gd name="T78" fmla="*/ 1356520949 w 99"/>
                    <a:gd name="T79" fmla="*/ 939580342 h 51"/>
                    <a:gd name="T80" fmla="*/ 1356520949 w 99"/>
                    <a:gd name="T81" fmla="*/ 1015105710 h 51"/>
                    <a:gd name="T82" fmla="*/ 1224122600 w 99"/>
                    <a:gd name="T83" fmla="*/ 1015105710 h 51"/>
                    <a:gd name="T84" fmla="*/ 1224122600 w 99"/>
                    <a:gd name="T85" fmla="*/ 1015105710 h 51"/>
                    <a:gd name="T86" fmla="*/ 1157696593 w 99"/>
                    <a:gd name="T87" fmla="*/ 1123898563 h 51"/>
                    <a:gd name="T88" fmla="*/ 1157696593 w 99"/>
                    <a:gd name="T89" fmla="*/ 1123898563 h 51"/>
                    <a:gd name="T90" fmla="*/ 1224122600 w 99"/>
                    <a:gd name="T91" fmla="*/ 1239165803 h 51"/>
                    <a:gd name="T92" fmla="*/ 814920651 w 99"/>
                    <a:gd name="T93" fmla="*/ 1276980983 h 51"/>
                    <a:gd name="T94" fmla="*/ 881365120 w 99"/>
                    <a:gd name="T95" fmla="*/ 1500702670 h 51"/>
                    <a:gd name="T96" fmla="*/ 684952662 w 99"/>
                    <a:gd name="T97" fmla="*/ 1462939986 h 51"/>
                    <a:gd name="T98" fmla="*/ 408712514 w 99"/>
                    <a:gd name="T99" fmla="*/ 1431270476 h 51"/>
                    <a:gd name="T100" fmla="*/ 275750795 w 99"/>
                    <a:gd name="T101" fmla="*/ 1577881632 h 51"/>
                    <a:gd name="T102" fmla="*/ 275750795 w 99"/>
                    <a:gd name="T103" fmla="*/ 1577881632 h 51"/>
                    <a:gd name="T104" fmla="*/ 342289558 w 99"/>
                    <a:gd name="T105" fmla="*/ 1655061845 h 51"/>
                    <a:gd name="T106" fmla="*/ 196898679 w 99"/>
                    <a:gd name="T107" fmla="*/ 1839756905 h 51"/>
                    <a:gd name="T108" fmla="*/ 66444449 w 99"/>
                    <a:gd name="T109" fmla="*/ 1839756905 h 51"/>
                    <a:gd name="T110" fmla="*/ 0 w 99"/>
                    <a:gd name="T111" fmla="*/ 1916937117 h 51"/>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99"/>
                    <a:gd name="T169" fmla="*/ 0 h 51"/>
                    <a:gd name="T170" fmla="*/ 99 w 99"/>
                    <a:gd name="T171" fmla="*/ 51 h 51"/>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99" h="51">
                      <a:moveTo>
                        <a:pt x="0" y="51"/>
                      </a:moveTo>
                      <a:lnTo>
                        <a:pt x="20" y="49"/>
                      </a:lnTo>
                      <a:lnTo>
                        <a:pt x="20" y="48"/>
                      </a:lnTo>
                      <a:lnTo>
                        <a:pt x="19" y="47"/>
                      </a:lnTo>
                      <a:lnTo>
                        <a:pt x="22" y="46"/>
                      </a:lnTo>
                      <a:lnTo>
                        <a:pt x="22" y="47"/>
                      </a:lnTo>
                      <a:lnTo>
                        <a:pt x="78" y="42"/>
                      </a:lnTo>
                      <a:lnTo>
                        <a:pt x="80" y="41"/>
                      </a:lnTo>
                      <a:lnTo>
                        <a:pt x="80" y="40"/>
                      </a:lnTo>
                      <a:lnTo>
                        <a:pt x="85" y="38"/>
                      </a:lnTo>
                      <a:lnTo>
                        <a:pt x="86" y="37"/>
                      </a:lnTo>
                      <a:lnTo>
                        <a:pt x="89" y="35"/>
                      </a:lnTo>
                      <a:lnTo>
                        <a:pt x="89" y="34"/>
                      </a:lnTo>
                      <a:lnTo>
                        <a:pt x="89" y="33"/>
                      </a:lnTo>
                      <a:lnTo>
                        <a:pt x="90" y="32"/>
                      </a:lnTo>
                      <a:lnTo>
                        <a:pt x="90" y="31"/>
                      </a:lnTo>
                      <a:lnTo>
                        <a:pt x="92" y="29"/>
                      </a:lnTo>
                      <a:lnTo>
                        <a:pt x="99" y="23"/>
                      </a:lnTo>
                      <a:lnTo>
                        <a:pt x="99" y="22"/>
                      </a:lnTo>
                      <a:lnTo>
                        <a:pt x="98" y="22"/>
                      </a:lnTo>
                      <a:lnTo>
                        <a:pt x="97" y="22"/>
                      </a:lnTo>
                      <a:lnTo>
                        <a:pt x="97" y="21"/>
                      </a:lnTo>
                      <a:lnTo>
                        <a:pt x="95" y="20"/>
                      </a:lnTo>
                      <a:lnTo>
                        <a:pt x="95" y="21"/>
                      </a:lnTo>
                      <a:lnTo>
                        <a:pt x="94" y="20"/>
                      </a:lnTo>
                      <a:lnTo>
                        <a:pt x="92" y="18"/>
                      </a:lnTo>
                      <a:lnTo>
                        <a:pt x="90" y="14"/>
                      </a:lnTo>
                      <a:lnTo>
                        <a:pt x="89" y="13"/>
                      </a:lnTo>
                      <a:lnTo>
                        <a:pt x="89" y="12"/>
                      </a:lnTo>
                      <a:lnTo>
                        <a:pt x="89" y="10"/>
                      </a:lnTo>
                      <a:lnTo>
                        <a:pt x="89" y="8"/>
                      </a:lnTo>
                      <a:lnTo>
                        <a:pt x="87" y="7"/>
                      </a:lnTo>
                      <a:lnTo>
                        <a:pt x="86" y="6"/>
                      </a:lnTo>
                      <a:lnTo>
                        <a:pt x="84" y="4"/>
                      </a:lnTo>
                      <a:lnTo>
                        <a:pt x="84" y="3"/>
                      </a:lnTo>
                      <a:lnTo>
                        <a:pt x="82" y="4"/>
                      </a:lnTo>
                      <a:lnTo>
                        <a:pt x="82" y="5"/>
                      </a:lnTo>
                      <a:lnTo>
                        <a:pt x="81" y="6"/>
                      </a:lnTo>
                      <a:lnTo>
                        <a:pt x="80" y="6"/>
                      </a:lnTo>
                      <a:lnTo>
                        <a:pt x="78" y="6"/>
                      </a:lnTo>
                      <a:lnTo>
                        <a:pt x="76" y="5"/>
                      </a:lnTo>
                      <a:lnTo>
                        <a:pt x="75" y="6"/>
                      </a:lnTo>
                      <a:lnTo>
                        <a:pt x="74" y="7"/>
                      </a:lnTo>
                      <a:lnTo>
                        <a:pt x="71" y="5"/>
                      </a:lnTo>
                      <a:lnTo>
                        <a:pt x="68" y="5"/>
                      </a:lnTo>
                      <a:lnTo>
                        <a:pt x="66" y="4"/>
                      </a:lnTo>
                      <a:lnTo>
                        <a:pt x="65" y="2"/>
                      </a:lnTo>
                      <a:lnTo>
                        <a:pt x="63" y="0"/>
                      </a:lnTo>
                      <a:lnTo>
                        <a:pt x="61" y="1"/>
                      </a:lnTo>
                      <a:lnTo>
                        <a:pt x="59" y="0"/>
                      </a:lnTo>
                      <a:lnTo>
                        <a:pt x="58" y="0"/>
                      </a:lnTo>
                      <a:lnTo>
                        <a:pt x="58" y="2"/>
                      </a:lnTo>
                      <a:lnTo>
                        <a:pt x="58" y="5"/>
                      </a:lnTo>
                      <a:lnTo>
                        <a:pt x="58" y="6"/>
                      </a:lnTo>
                      <a:lnTo>
                        <a:pt x="56" y="7"/>
                      </a:lnTo>
                      <a:lnTo>
                        <a:pt x="55" y="8"/>
                      </a:lnTo>
                      <a:lnTo>
                        <a:pt x="52" y="8"/>
                      </a:lnTo>
                      <a:lnTo>
                        <a:pt x="51" y="8"/>
                      </a:lnTo>
                      <a:lnTo>
                        <a:pt x="51" y="11"/>
                      </a:lnTo>
                      <a:lnTo>
                        <a:pt x="46" y="18"/>
                      </a:lnTo>
                      <a:lnTo>
                        <a:pt x="45" y="21"/>
                      </a:lnTo>
                      <a:lnTo>
                        <a:pt x="42" y="21"/>
                      </a:lnTo>
                      <a:lnTo>
                        <a:pt x="40" y="19"/>
                      </a:lnTo>
                      <a:lnTo>
                        <a:pt x="39" y="19"/>
                      </a:lnTo>
                      <a:lnTo>
                        <a:pt x="38" y="20"/>
                      </a:lnTo>
                      <a:lnTo>
                        <a:pt x="37" y="24"/>
                      </a:lnTo>
                      <a:lnTo>
                        <a:pt x="36" y="25"/>
                      </a:lnTo>
                      <a:lnTo>
                        <a:pt x="35" y="24"/>
                      </a:lnTo>
                      <a:lnTo>
                        <a:pt x="34" y="23"/>
                      </a:lnTo>
                      <a:lnTo>
                        <a:pt x="32" y="23"/>
                      </a:lnTo>
                      <a:lnTo>
                        <a:pt x="31" y="26"/>
                      </a:lnTo>
                      <a:lnTo>
                        <a:pt x="30" y="26"/>
                      </a:lnTo>
                      <a:lnTo>
                        <a:pt x="26" y="24"/>
                      </a:lnTo>
                      <a:lnTo>
                        <a:pt x="23" y="25"/>
                      </a:lnTo>
                      <a:lnTo>
                        <a:pt x="20" y="25"/>
                      </a:lnTo>
                      <a:lnTo>
                        <a:pt x="20" y="26"/>
                      </a:lnTo>
                      <a:lnTo>
                        <a:pt x="20" y="27"/>
                      </a:lnTo>
                      <a:lnTo>
                        <a:pt x="19" y="27"/>
                      </a:lnTo>
                      <a:lnTo>
                        <a:pt x="18" y="27"/>
                      </a:lnTo>
                      <a:lnTo>
                        <a:pt x="17" y="28"/>
                      </a:lnTo>
                      <a:lnTo>
                        <a:pt x="17" y="30"/>
                      </a:lnTo>
                      <a:lnTo>
                        <a:pt x="18" y="32"/>
                      </a:lnTo>
                      <a:lnTo>
                        <a:pt x="18" y="33"/>
                      </a:lnTo>
                      <a:lnTo>
                        <a:pt x="14" y="34"/>
                      </a:lnTo>
                      <a:lnTo>
                        <a:pt x="12" y="34"/>
                      </a:lnTo>
                      <a:lnTo>
                        <a:pt x="13" y="36"/>
                      </a:lnTo>
                      <a:lnTo>
                        <a:pt x="13" y="40"/>
                      </a:lnTo>
                      <a:lnTo>
                        <a:pt x="12" y="40"/>
                      </a:lnTo>
                      <a:lnTo>
                        <a:pt x="10" y="39"/>
                      </a:lnTo>
                      <a:lnTo>
                        <a:pt x="8" y="38"/>
                      </a:lnTo>
                      <a:lnTo>
                        <a:pt x="6" y="38"/>
                      </a:lnTo>
                      <a:lnTo>
                        <a:pt x="4" y="39"/>
                      </a:lnTo>
                      <a:lnTo>
                        <a:pt x="4" y="42"/>
                      </a:lnTo>
                      <a:lnTo>
                        <a:pt x="5" y="43"/>
                      </a:lnTo>
                      <a:lnTo>
                        <a:pt x="5" y="44"/>
                      </a:lnTo>
                      <a:lnTo>
                        <a:pt x="4" y="49"/>
                      </a:lnTo>
                      <a:lnTo>
                        <a:pt x="3" y="49"/>
                      </a:lnTo>
                      <a:lnTo>
                        <a:pt x="1" y="49"/>
                      </a:lnTo>
                      <a:lnTo>
                        <a:pt x="0" y="51"/>
                      </a:lnTo>
                      <a:close/>
                    </a:path>
                  </a:pathLst>
                </a:custGeom>
                <a:solidFill>
                  <a:srgbClr val="ED4213"/>
                </a:solidFill>
                <a:ln w="12700" cmpd="sng">
                  <a:solidFill>
                    <a:schemeClr val="tx1"/>
                  </a:solidFill>
                  <a:prstDash val="solid"/>
                  <a:round/>
                  <a:headEnd/>
                  <a:tailEnd/>
                </a:ln>
              </p:spPr>
              <p:txBody>
                <a:bodyPr/>
                <a:lstStyle/>
                <a:p>
                  <a:endParaRPr lang="en-US"/>
                </a:p>
              </p:txBody>
            </p:sp>
            <p:sp>
              <p:nvSpPr>
                <p:cNvPr id="45187" name="Freeform 127" descr="20%"/>
                <p:cNvSpPr>
                  <a:spLocks/>
                </p:cNvSpPr>
                <p:nvPr/>
              </p:nvSpPr>
              <p:spPr bwMode="auto">
                <a:xfrm>
                  <a:off x="3742" y="2243"/>
                  <a:ext cx="568" cy="190"/>
                </a:xfrm>
                <a:custGeom>
                  <a:avLst/>
                  <a:gdLst>
                    <a:gd name="T0" fmla="*/ 2147483647 w 111"/>
                    <a:gd name="T1" fmla="*/ 0 h 39"/>
                    <a:gd name="T2" fmla="*/ 2147483647 w 111"/>
                    <a:gd name="T3" fmla="*/ 112950259 h 39"/>
                    <a:gd name="T4" fmla="*/ 2147483647 w 111"/>
                    <a:gd name="T5" fmla="*/ 143756048 h 39"/>
                    <a:gd name="T6" fmla="*/ 1958039355 w 111"/>
                    <a:gd name="T7" fmla="*/ 330961553 h 39"/>
                    <a:gd name="T8" fmla="*/ 1958039355 w 111"/>
                    <a:gd name="T9" fmla="*/ 293832488 h 39"/>
                    <a:gd name="T10" fmla="*/ 1761069208 w 111"/>
                    <a:gd name="T11" fmla="*/ 330961553 h 39"/>
                    <a:gd name="T12" fmla="*/ 1821251074 w 111"/>
                    <a:gd name="T13" fmla="*/ 369388385 h 39"/>
                    <a:gd name="T14" fmla="*/ 1821251074 w 111"/>
                    <a:gd name="T15" fmla="*/ 406516592 h 39"/>
                    <a:gd name="T16" fmla="*/ 565556237 w 111"/>
                    <a:gd name="T17" fmla="*/ 474717640 h 39"/>
                    <a:gd name="T18" fmla="*/ 505377319 w 111"/>
                    <a:gd name="T19" fmla="*/ 550270185 h 39"/>
                    <a:gd name="T20" fmla="*/ 442827006 w 111"/>
                    <a:gd name="T21" fmla="*/ 663220795 h 39"/>
                    <a:gd name="T22" fmla="*/ 505377319 w 111"/>
                    <a:gd name="T23" fmla="*/ 700349937 h 39"/>
                    <a:gd name="T24" fmla="*/ 442827006 w 111"/>
                    <a:gd name="T25" fmla="*/ 805413543 h 39"/>
                    <a:gd name="T26" fmla="*/ 442827006 w 111"/>
                    <a:gd name="T27" fmla="*/ 805413543 h 39"/>
                    <a:gd name="T28" fmla="*/ 442827006 w 111"/>
                    <a:gd name="T29" fmla="*/ 844105401 h 39"/>
                    <a:gd name="T30" fmla="*/ 382645140 w 111"/>
                    <a:gd name="T31" fmla="*/ 918349343 h 39"/>
                    <a:gd name="T32" fmla="*/ 320168269 w 111"/>
                    <a:gd name="T33" fmla="*/ 957042448 h 39"/>
                    <a:gd name="T34" fmla="*/ 245390752 w 111"/>
                    <a:gd name="T35" fmla="*/ 1099232079 h 39"/>
                    <a:gd name="T36" fmla="*/ 122732301 w 111"/>
                    <a:gd name="T37" fmla="*/ 1175054326 h 39"/>
                    <a:gd name="T38" fmla="*/ 122732301 w 111"/>
                    <a:gd name="T39" fmla="*/ 1287736948 h 39"/>
                    <a:gd name="T40" fmla="*/ 122732301 w 111"/>
                    <a:gd name="T41" fmla="*/ 1392745367 h 39"/>
                    <a:gd name="T42" fmla="*/ 122732301 w 111"/>
                    <a:gd name="T43" fmla="*/ 1392745367 h 39"/>
                    <a:gd name="T44" fmla="*/ 0 w 111"/>
                    <a:gd name="T45" fmla="*/ 1431491477 h 39"/>
                    <a:gd name="T46" fmla="*/ 1821251074 w 111"/>
                    <a:gd name="T47" fmla="*/ 1355938620 h 39"/>
                    <a:gd name="T48" fmla="*/ 2147483647 w 111"/>
                    <a:gd name="T49" fmla="*/ 1250608430 h 39"/>
                    <a:gd name="T50" fmla="*/ 2147483647 w 111"/>
                    <a:gd name="T51" fmla="*/ 1175054326 h 39"/>
                    <a:gd name="T52" fmla="*/ 2147483647 w 111"/>
                    <a:gd name="T53" fmla="*/ 1024987513 h 39"/>
                    <a:gd name="T54" fmla="*/ 2147483647 w 111"/>
                    <a:gd name="T55" fmla="*/ 1024987513 h 39"/>
                    <a:gd name="T56" fmla="*/ 2147483647 w 111"/>
                    <a:gd name="T57" fmla="*/ 1024987513 h 39"/>
                    <a:gd name="T58" fmla="*/ 2147483647 w 111"/>
                    <a:gd name="T59" fmla="*/ 994170967 h 39"/>
                    <a:gd name="T60" fmla="*/ 2147483647 w 111"/>
                    <a:gd name="T61" fmla="*/ 957042448 h 39"/>
                    <a:gd name="T62" fmla="*/ 2147483647 w 111"/>
                    <a:gd name="T63" fmla="*/ 918349343 h 39"/>
                    <a:gd name="T64" fmla="*/ 2147483647 w 111"/>
                    <a:gd name="T65" fmla="*/ 881234543 h 39"/>
                    <a:gd name="T66" fmla="*/ 2147483647 w 111"/>
                    <a:gd name="T67" fmla="*/ 844105401 h 39"/>
                    <a:gd name="T68" fmla="*/ 2147483647 w 111"/>
                    <a:gd name="T69" fmla="*/ 805413543 h 39"/>
                    <a:gd name="T70" fmla="*/ 2147483647 w 111"/>
                    <a:gd name="T71" fmla="*/ 768284401 h 39"/>
                    <a:gd name="T72" fmla="*/ 2147483647 w 111"/>
                    <a:gd name="T73" fmla="*/ 663220795 h 39"/>
                    <a:gd name="T74" fmla="*/ 2147483647 w 111"/>
                    <a:gd name="T75" fmla="*/ 663220795 h 39"/>
                    <a:gd name="T76" fmla="*/ 2147483647 w 111"/>
                    <a:gd name="T77" fmla="*/ 587398704 h 39"/>
                    <a:gd name="T78" fmla="*/ 2147483647 w 111"/>
                    <a:gd name="T79" fmla="*/ 511846471 h 39"/>
                    <a:gd name="T80" fmla="*/ 2147483647 w 111"/>
                    <a:gd name="T81" fmla="*/ 511846471 h 39"/>
                    <a:gd name="T82" fmla="*/ 2147483647 w 111"/>
                    <a:gd name="T83" fmla="*/ 511846471 h 39"/>
                    <a:gd name="T84" fmla="*/ 2147483647 w 111"/>
                    <a:gd name="T85" fmla="*/ 511846471 h 39"/>
                    <a:gd name="T86" fmla="*/ 2147483647 w 111"/>
                    <a:gd name="T87" fmla="*/ 474717640 h 39"/>
                    <a:gd name="T88" fmla="*/ 2147483647 w 111"/>
                    <a:gd name="T89" fmla="*/ 437589121 h 39"/>
                    <a:gd name="T90" fmla="*/ 2147483647 w 111"/>
                    <a:gd name="T91" fmla="*/ 437589121 h 39"/>
                    <a:gd name="T92" fmla="*/ 2147483647 w 111"/>
                    <a:gd name="T93" fmla="*/ 474717640 h 39"/>
                    <a:gd name="T94" fmla="*/ 2147483647 w 111"/>
                    <a:gd name="T95" fmla="*/ 437589121 h 39"/>
                    <a:gd name="T96" fmla="*/ 2147483647 w 111"/>
                    <a:gd name="T97" fmla="*/ 437589121 h 39"/>
                    <a:gd name="T98" fmla="*/ 2147483647 w 111"/>
                    <a:gd name="T99" fmla="*/ 369388385 h 39"/>
                    <a:gd name="T100" fmla="*/ 2147483647 w 111"/>
                    <a:gd name="T101" fmla="*/ 369388385 h 39"/>
                    <a:gd name="T102" fmla="*/ 2147483647 w 111"/>
                    <a:gd name="T103" fmla="*/ 369388385 h 39"/>
                    <a:gd name="T104" fmla="*/ 2147483647 w 111"/>
                    <a:gd name="T105" fmla="*/ 218011332 h 39"/>
                    <a:gd name="T106" fmla="*/ 2147483647 w 111"/>
                    <a:gd name="T107" fmla="*/ 180884996 h 39"/>
                    <a:gd name="T108" fmla="*/ 2147483647 w 111"/>
                    <a:gd name="T109" fmla="*/ 143756048 h 39"/>
                    <a:gd name="T110" fmla="*/ 2147483647 w 111"/>
                    <a:gd name="T111" fmla="*/ 112950259 h 39"/>
                    <a:gd name="T112" fmla="*/ 2147483647 w 111"/>
                    <a:gd name="T113" fmla="*/ 37129055 h 39"/>
                    <a:gd name="T114" fmla="*/ 2147483647 w 111"/>
                    <a:gd name="T115" fmla="*/ 0 h 39"/>
                    <a:gd name="T116" fmla="*/ 2147483647 w 111"/>
                    <a:gd name="T117" fmla="*/ 0 h 3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11"/>
                    <a:gd name="T178" fmla="*/ 0 h 39"/>
                    <a:gd name="T179" fmla="*/ 111 w 111"/>
                    <a:gd name="T180" fmla="*/ 39 h 3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11" h="39">
                      <a:moveTo>
                        <a:pt x="111" y="0"/>
                      </a:moveTo>
                      <a:lnTo>
                        <a:pt x="89" y="3"/>
                      </a:lnTo>
                      <a:lnTo>
                        <a:pt x="87" y="4"/>
                      </a:lnTo>
                      <a:lnTo>
                        <a:pt x="31" y="9"/>
                      </a:lnTo>
                      <a:lnTo>
                        <a:pt x="31" y="8"/>
                      </a:lnTo>
                      <a:lnTo>
                        <a:pt x="28" y="9"/>
                      </a:lnTo>
                      <a:lnTo>
                        <a:pt x="29" y="10"/>
                      </a:lnTo>
                      <a:lnTo>
                        <a:pt x="29" y="11"/>
                      </a:lnTo>
                      <a:lnTo>
                        <a:pt x="9" y="13"/>
                      </a:lnTo>
                      <a:lnTo>
                        <a:pt x="8" y="15"/>
                      </a:lnTo>
                      <a:lnTo>
                        <a:pt x="7" y="18"/>
                      </a:lnTo>
                      <a:lnTo>
                        <a:pt x="8" y="19"/>
                      </a:lnTo>
                      <a:lnTo>
                        <a:pt x="7" y="22"/>
                      </a:lnTo>
                      <a:lnTo>
                        <a:pt x="7" y="23"/>
                      </a:lnTo>
                      <a:lnTo>
                        <a:pt x="6" y="25"/>
                      </a:lnTo>
                      <a:lnTo>
                        <a:pt x="5" y="26"/>
                      </a:lnTo>
                      <a:lnTo>
                        <a:pt x="4" y="30"/>
                      </a:lnTo>
                      <a:lnTo>
                        <a:pt x="2" y="32"/>
                      </a:lnTo>
                      <a:lnTo>
                        <a:pt x="2" y="35"/>
                      </a:lnTo>
                      <a:lnTo>
                        <a:pt x="2" y="38"/>
                      </a:lnTo>
                      <a:lnTo>
                        <a:pt x="0" y="39"/>
                      </a:lnTo>
                      <a:lnTo>
                        <a:pt x="29" y="37"/>
                      </a:lnTo>
                      <a:lnTo>
                        <a:pt x="65" y="34"/>
                      </a:lnTo>
                      <a:lnTo>
                        <a:pt x="78" y="32"/>
                      </a:lnTo>
                      <a:lnTo>
                        <a:pt x="79" y="28"/>
                      </a:lnTo>
                      <a:lnTo>
                        <a:pt x="80" y="28"/>
                      </a:lnTo>
                      <a:lnTo>
                        <a:pt x="81" y="27"/>
                      </a:lnTo>
                      <a:lnTo>
                        <a:pt x="82" y="26"/>
                      </a:lnTo>
                      <a:lnTo>
                        <a:pt x="81" y="25"/>
                      </a:lnTo>
                      <a:lnTo>
                        <a:pt x="82" y="24"/>
                      </a:lnTo>
                      <a:lnTo>
                        <a:pt x="83" y="23"/>
                      </a:lnTo>
                      <a:lnTo>
                        <a:pt x="86" y="22"/>
                      </a:lnTo>
                      <a:lnTo>
                        <a:pt x="89" y="21"/>
                      </a:lnTo>
                      <a:lnTo>
                        <a:pt x="92" y="18"/>
                      </a:lnTo>
                      <a:lnTo>
                        <a:pt x="93" y="18"/>
                      </a:lnTo>
                      <a:lnTo>
                        <a:pt x="95" y="16"/>
                      </a:lnTo>
                      <a:lnTo>
                        <a:pt x="96" y="14"/>
                      </a:lnTo>
                      <a:lnTo>
                        <a:pt x="97" y="14"/>
                      </a:lnTo>
                      <a:lnTo>
                        <a:pt x="98" y="14"/>
                      </a:lnTo>
                      <a:lnTo>
                        <a:pt x="98" y="13"/>
                      </a:lnTo>
                      <a:lnTo>
                        <a:pt x="99" y="12"/>
                      </a:lnTo>
                      <a:lnTo>
                        <a:pt x="100" y="13"/>
                      </a:lnTo>
                      <a:lnTo>
                        <a:pt x="101" y="12"/>
                      </a:lnTo>
                      <a:lnTo>
                        <a:pt x="103" y="10"/>
                      </a:lnTo>
                      <a:lnTo>
                        <a:pt x="104" y="10"/>
                      </a:lnTo>
                      <a:lnTo>
                        <a:pt x="106" y="10"/>
                      </a:lnTo>
                      <a:lnTo>
                        <a:pt x="109" y="6"/>
                      </a:lnTo>
                      <a:lnTo>
                        <a:pt x="110" y="5"/>
                      </a:lnTo>
                      <a:lnTo>
                        <a:pt x="111" y="4"/>
                      </a:lnTo>
                      <a:lnTo>
                        <a:pt x="111" y="3"/>
                      </a:lnTo>
                      <a:lnTo>
                        <a:pt x="111" y="1"/>
                      </a:lnTo>
                      <a:lnTo>
                        <a:pt x="111" y="0"/>
                      </a:lnTo>
                      <a:close/>
                    </a:path>
                  </a:pathLst>
                </a:custGeom>
                <a:pattFill prst="pct20">
                  <a:fgClr>
                    <a:schemeClr val="tx1"/>
                  </a:fgClr>
                  <a:bgClr>
                    <a:srgbClr val="AA1202"/>
                  </a:bgClr>
                </a:pattFill>
                <a:ln w="12700" cmpd="sng">
                  <a:solidFill>
                    <a:schemeClr val="tx1"/>
                  </a:solidFill>
                  <a:prstDash val="solid"/>
                  <a:round/>
                  <a:headEnd/>
                  <a:tailEnd/>
                </a:ln>
              </p:spPr>
              <p:txBody>
                <a:bodyPr/>
                <a:lstStyle/>
                <a:p>
                  <a:endParaRPr lang="en-US"/>
                </a:p>
              </p:txBody>
            </p:sp>
            <p:sp>
              <p:nvSpPr>
                <p:cNvPr id="45188" name="Freeform 128" descr="20%"/>
                <p:cNvSpPr>
                  <a:spLocks/>
                </p:cNvSpPr>
                <p:nvPr/>
              </p:nvSpPr>
              <p:spPr bwMode="auto">
                <a:xfrm>
                  <a:off x="3890" y="2409"/>
                  <a:ext cx="267" cy="404"/>
                </a:xfrm>
                <a:custGeom>
                  <a:avLst/>
                  <a:gdLst>
                    <a:gd name="T0" fmla="*/ 0 w 52"/>
                    <a:gd name="T1" fmla="*/ 111857026 h 83"/>
                    <a:gd name="T2" fmla="*/ 64744092 w 52"/>
                    <a:gd name="T3" fmla="*/ 179310126 h 83"/>
                    <a:gd name="T4" fmla="*/ 0 w 52"/>
                    <a:gd name="T5" fmla="*/ 1999851210 h 83"/>
                    <a:gd name="T6" fmla="*/ 0 w 52"/>
                    <a:gd name="T7" fmla="*/ 2067236283 h 83"/>
                    <a:gd name="T8" fmla="*/ 190820243 w 52"/>
                    <a:gd name="T9" fmla="*/ 2147483647 h 83"/>
                    <a:gd name="T10" fmla="*/ 268170203 w 52"/>
                    <a:gd name="T11" fmla="*/ 2147483647 h 83"/>
                    <a:gd name="T12" fmla="*/ 332435852 w 52"/>
                    <a:gd name="T13" fmla="*/ 2147483647 h 83"/>
                    <a:gd name="T14" fmla="*/ 458990611 w 52"/>
                    <a:gd name="T15" fmla="*/ 2147483647 h 83"/>
                    <a:gd name="T16" fmla="*/ 523256917 w 52"/>
                    <a:gd name="T17" fmla="*/ 2147483647 h 83"/>
                    <a:gd name="T18" fmla="*/ 523256917 w 52"/>
                    <a:gd name="T19" fmla="*/ 2147483647 h 83"/>
                    <a:gd name="T20" fmla="*/ 585542001 w 52"/>
                    <a:gd name="T21" fmla="*/ 2147483647 h 83"/>
                    <a:gd name="T22" fmla="*/ 649807650 w 52"/>
                    <a:gd name="T23" fmla="*/ 2147483647 h 83"/>
                    <a:gd name="T24" fmla="*/ 649807650 w 52"/>
                    <a:gd name="T25" fmla="*/ 2147483647 h 83"/>
                    <a:gd name="T26" fmla="*/ 714534182 w 52"/>
                    <a:gd name="T27" fmla="*/ 2147483647 h 83"/>
                    <a:gd name="T28" fmla="*/ 853237437 w 52"/>
                    <a:gd name="T29" fmla="*/ 2147483647 h 83"/>
                    <a:gd name="T30" fmla="*/ 917960190 w 52"/>
                    <a:gd name="T31" fmla="*/ 2147483647 h 83"/>
                    <a:gd name="T32" fmla="*/ 979788499 w 52"/>
                    <a:gd name="T33" fmla="*/ 2147483647 h 83"/>
                    <a:gd name="T34" fmla="*/ 1108780515 w 52"/>
                    <a:gd name="T35" fmla="*/ 2147483647 h 83"/>
                    <a:gd name="T36" fmla="*/ 1108780515 w 52"/>
                    <a:gd name="T37" fmla="*/ 2147483647 h 83"/>
                    <a:gd name="T38" fmla="*/ 1171069543 w 52"/>
                    <a:gd name="T39" fmla="*/ 2147483647 h 83"/>
                    <a:gd name="T40" fmla="*/ 1171069543 w 52"/>
                    <a:gd name="T41" fmla="*/ 2147483647 h 83"/>
                    <a:gd name="T42" fmla="*/ 1171069543 w 52"/>
                    <a:gd name="T43" fmla="*/ 2147483647 h 83"/>
                    <a:gd name="T44" fmla="*/ 1108780515 w 52"/>
                    <a:gd name="T45" fmla="*/ 2147483647 h 83"/>
                    <a:gd name="T46" fmla="*/ 1108780515 w 52"/>
                    <a:gd name="T47" fmla="*/ 2147483647 h 83"/>
                    <a:gd name="T48" fmla="*/ 1171069543 w 52"/>
                    <a:gd name="T49" fmla="*/ 2147483647 h 83"/>
                    <a:gd name="T50" fmla="*/ 1171069543 w 52"/>
                    <a:gd name="T51" fmla="*/ 2147483647 h 83"/>
                    <a:gd name="T52" fmla="*/ 1044514538 w 52"/>
                    <a:gd name="T53" fmla="*/ 2147483647 h 83"/>
                    <a:gd name="T54" fmla="*/ 1044514538 w 52"/>
                    <a:gd name="T55" fmla="*/ 2147483647 h 83"/>
                    <a:gd name="T56" fmla="*/ 979788499 w 52"/>
                    <a:gd name="T57" fmla="*/ 2147483647 h 83"/>
                    <a:gd name="T58" fmla="*/ 917960190 w 52"/>
                    <a:gd name="T59" fmla="*/ 2147483647 h 83"/>
                    <a:gd name="T60" fmla="*/ 917960190 w 52"/>
                    <a:gd name="T61" fmla="*/ 2147483647 h 83"/>
                    <a:gd name="T62" fmla="*/ 917960190 w 52"/>
                    <a:gd name="T63" fmla="*/ 2147483647 h 83"/>
                    <a:gd name="T64" fmla="*/ 917960190 w 52"/>
                    <a:gd name="T65" fmla="*/ 2147483647 h 83"/>
                    <a:gd name="T66" fmla="*/ 917960190 w 52"/>
                    <a:gd name="T67" fmla="*/ 2147483647 h 83"/>
                    <a:gd name="T68" fmla="*/ 2147483647 w 52"/>
                    <a:gd name="T69" fmla="*/ 2147483647 h 83"/>
                    <a:gd name="T70" fmla="*/ 2147483647 w 52"/>
                    <a:gd name="T71" fmla="*/ 2147483647 h 83"/>
                    <a:gd name="T72" fmla="*/ 2147483647 w 52"/>
                    <a:gd name="T73" fmla="*/ 2147483647 h 83"/>
                    <a:gd name="T74" fmla="*/ 2147483647 w 52"/>
                    <a:gd name="T75" fmla="*/ 2105683829 h 83"/>
                    <a:gd name="T76" fmla="*/ 2147483647 w 52"/>
                    <a:gd name="T77" fmla="*/ 1999851210 h 83"/>
                    <a:gd name="T78" fmla="*/ 2147483647 w 52"/>
                    <a:gd name="T79" fmla="*/ 1887991342 h 83"/>
                    <a:gd name="T80" fmla="*/ 2147483647 w 52"/>
                    <a:gd name="T81" fmla="*/ 1814263764 h 83"/>
                    <a:gd name="T82" fmla="*/ 2147483647 w 52"/>
                    <a:gd name="T83" fmla="*/ 1709971290 h 83"/>
                    <a:gd name="T84" fmla="*/ 2147483647 w 52"/>
                    <a:gd name="T85" fmla="*/ 1634954027 h 83"/>
                    <a:gd name="T86" fmla="*/ 2147483647 w 52"/>
                    <a:gd name="T87" fmla="*/ 1634954027 h 83"/>
                    <a:gd name="T88" fmla="*/ 2147483647 w 52"/>
                    <a:gd name="T89" fmla="*/ 1598113914 h 83"/>
                    <a:gd name="T90" fmla="*/ 2147483647 w 52"/>
                    <a:gd name="T91" fmla="*/ 1522762704 h 83"/>
                    <a:gd name="T92" fmla="*/ 2147483647 w 52"/>
                    <a:gd name="T93" fmla="*/ 1492214007 h 83"/>
                    <a:gd name="T94" fmla="*/ 2147483647 w 52"/>
                    <a:gd name="T95" fmla="*/ 1455377632 h 83"/>
                    <a:gd name="T96" fmla="*/ 2147483647 w 52"/>
                    <a:gd name="T97" fmla="*/ 1418483937 h 83"/>
                    <a:gd name="T98" fmla="*/ 2147483647 w 52"/>
                    <a:gd name="T99" fmla="*/ 1343517763 h 83"/>
                    <a:gd name="T100" fmla="*/ 2147483647 w 52"/>
                    <a:gd name="T101" fmla="*/ 1306627807 h 83"/>
                    <a:gd name="T102" fmla="*/ 2147483647 w 52"/>
                    <a:gd name="T103" fmla="*/ 0 h 83"/>
                    <a:gd name="T104" fmla="*/ 0 w 52"/>
                    <a:gd name="T105" fmla="*/ 111857026 h 83"/>
                    <a:gd name="T106" fmla="*/ 0 w 52"/>
                    <a:gd name="T107" fmla="*/ 111857026 h 8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52"/>
                    <a:gd name="T163" fmla="*/ 0 h 83"/>
                    <a:gd name="T164" fmla="*/ 52 w 52"/>
                    <a:gd name="T165" fmla="*/ 83 h 83"/>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52" h="83">
                      <a:moveTo>
                        <a:pt x="0" y="3"/>
                      </a:moveTo>
                      <a:lnTo>
                        <a:pt x="1" y="5"/>
                      </a:lnTo>
                      <a:lnTo>
                        <a:pt x="0" y="55"/>
                      </a:lnTo>
                      <a:lnTo>
                        <a:pt x="0" y="57"/>
                      </a:lnTo>
                      <a:lnTo>
                        <a:pt x="3" y="82"/>
                      </a:lnTo>
                      <a:lnTo>
                        <a:pt x="4" y="82"/>
                      </a:lnTo>
                      <a:lnTo>
                        <a:pt x="5" y="81"/>
                      </a:lnTo>
                      <a:lnTo>
                        <a:pt x="7" y="82"/>
                      </a:lnTo>
                      <a:lnTo>
                        <a:pt x="8" y="81"/>
                      </a:lnTo>
                      <a:lnTo>
                        <a:pt x="8" y="77"/>
                      </a:lnTo>
                      <a:lnTo>
                        <a:pt x="9" y="75"/>
                      </a:lnTo>
                      <a:lnTo>
                        <a:pt x="10" y="77"/>
                      </a:lnTo>
                      <a:lnTo>
                        <a:pt x="10" y="78"/>
                      </a:lnTo>
                      <a:lnTo>
                        <a:pt x="11" y="80"/>
                      </a:lnTo>
                      <a:lnTo>
                        <a:pt x="13" y="83"/>
                      </a:lnTo>
                      <a:lnTo>
                        <a:pt x="14" y="83"/>
                      </a:lnTo>
                      <a:lnTo>
                        <a:pt x="15" y="83"/>
                      </a:lnTo>
                      <a:lnTo>
                        <a:pt x="17" y="81"/>
                      </a:lnTo>
                      <a:lnTo>
                        <a:pt x="18" y="80"/>
                      </a:lnTo>
                      <a:lnTo>
                        <a:pt x="18" y="79"/>
                      </a:lnTo>
                      <a:lnTo>
                        <a:pt x="17" y="79"/>
                      </a:lnTo>
                      <a:lnTo>
                        <a:pt x="17" y="78"/>
                      </a:lnTo>
                      <a:lnTo>
                        <a:pt x="18" y="77"/>
                      </a:lnTo>
                      <a:lnTo>
                        <a:pt x="18" y="76"/>
                      </a:lnTo>
                      <a:lnTo>
                        <a:pt x="16" y="75"/>
                      </a:lnTo>
                      <a:lnTo>
                        <a:pt x="15" y="75"/>
                      </a:lnTo>
                      <a:lnTo>
                        <a:pt x="14" y="73"/>
                      </a:lnTo>
                      <a:lnTo>
                        <a:pt x="14" y="72"/>
                      </a:lnTo>
                      <a:lnTo>
                        <a:pt x="14" y="71"/>
                      </a:lnTo>
                      <a:lnTo>
                        <a:pt x="14" y="70"/>
                      </a:lnTo>
                      <a:lnTo>
                        <a:pt x="52" y="66"/>
                      </a:lnTo>
                      <a:lnTo>
                        <a:pt x="52" y="65"/>
                      </a:lnTo>
                      <a:lnTo>
                        <a:pt x="50" y="63"/>
                      </a:lnTo>
                      <a:lnTo>
                        <a:pt x="50" y="58"/>
                      </a:lnTo>
                      <a:lnTo>
                        <a:pt x="48" y="55"/>
                      </a:lnTo>
                      <a:lnTo>
                        <a:pt x="48" y="52"/>
                      </a:lnTo>
                      <a:lnTo>
                        <a:pt x="49" y="50"/>
                      </a:lnTo>
                      <a:lnTo>
                        <a:pt x="49" y="47"/>
                      </a:lnTo>
                      <a:lnTo>
                        <a:pt x="50" y="45"/>
                      </a:lnTo>
                      <a:lnTo>
                        <a:pt x="51" y="45"/>
                      </a:lnTo>
                      <a:lnTo>
                        <a:pt x="49" y="44"/>
                      </a:lnTo>
                      <a:lnTo>
                        <a:pt x="50" y="42"/>
                      </a:lnTo>
                      <a:lnTo>
                        <a:pt x="49" y="41"/>
                      </a:lnTo>
                      <a:lnTo>
                        <a:pt x="48" y="40"/>
                      </a:lnTo>
                      <a:lnTo>
                        <a:pt x="47" y="39"/>
                      </a:lnTo>
                      <a:lnTo>
                        <a:pt x="46" y="37"/>
                      </a:lnTo>
                      <a:lnTo>
                        <a:pt x="45" y="36"/>
                      </a:lnTo>
                      <a:lnTo>
                        <a:pt x="36" y="0"/>
                      </a:lnTo>
                      <a:lnTo>
                        <a:pt x="0" y="3"/>
                      </a:lnTo>
                      <a:close/>
                    </a:path>
                  </a:pathLst>
                </a:custGeom>
                <a:pattFill prst="pct20">
                  <a:fgClr>
                    <a:schemeClr val="tx1"/>
                  </a:fgClr>
                  <a:bgClr>
                    <a:srgbClr val="AA1202"/>
                  </a:bgClr>
                </a:pattFill>
                <a:ln w="12700" cmpd="sng">
                  <a:solidFill>
                    <a:schemeClr val="tx1"/>
                  </a:solidFill>
                  <a:prstDash val="solid"/>
                  <a:round/>
                  <a:headEnd/>
                  <a:tailEnd/>
                </a:ln>
              </p:spPr>
              <p:txBody>
                <a:bodyPr/>
                <a:lstStyle/>
                <a:p>
                  <a:endParaRPr lang="en-US"/>
                </a:p>
              </p:txBody>
            </p:sp>
            <p:sp>
              <p:nvSpPr>
                <p:cNvPr id="45189" name="Freeform 129"/>
                <p:cNvSpPr>
                  <a:spLocks/>
                </p:cNvSpPr>
                <p:nvPr/>
              </p:nvSpPr>
              <p:spPr bwMode="auto">
                <a:xfrm>
                  <a:off x="4142" y="2179"/>
                  <a:ext cx="610" cy="249"/>
                </a:xfrm>
                <a:custGeom>
                  <a:avLst/>
                  <a:gdLst>
                    <a:gd name="T0" fmla="*/ 124440911 w 119"/>
                    <a:gd name="T1" fmla="*/ 1538465354 h 51"/>
                    <a:gd name="T2" fmla="*/ 264118573 w 119"/>
                    <a:gd name="T3" fmla="*/ 1462939986 h 51"/>
                    <a:gd name="T4" fmla="*/ 325132008 w 119"/>
                    <a:gd name="T5" fmla="*/ 1354161507 h 51"/>
                    <a:gd name="T6" fmla="*/ 901898896 w 119"/>
                    <a:gd name="T7" fmla="*/ 1161716867 h 51"/>
                    <a:gd name="T8" fmla="*/ 1153191110 w 119"/>
                    <a:gd name="T9" fmla="*/ 1015105710 h 51"/>
                    <a:gd name="T10" fmla="*/ 1290458339 w 119"/>
                    <a:gd name="T11" fmla="*/ 1015105710 h 51"/>
                    <a:gd name="T12" fmla="*/ 1353884872 w 119"/>
                    <a:gd name="T13" fmla="*/ 939580342 h 51"/>
                    <a:gd name="T14" fmla="*/ 1478322380 w 119"/>
                    <a:gd name="T15" fmla="*/ 939580342 h 51"/>
                    <a:gd name="T16" fmla="*/ 1803436918 w 119"/>
                    <a:gd name="T17" fmla="*/ 862414503 h 51"/>
                    <a:gd name="T18" fmla="*/ 2116195136 w 119"/>
                    <a:gd name="T19" fmla="*/ 638288010 h 51"/>
                    <a:gd name="T20" fmla="*/ 2116195136 w 119"/>
                    <a:gd name="T21" fmla="*/ 485596178 h 51"/>
                    <a:gd name="T22" fmla="*/ 2147483647 w 119"/>
                    <a:gd name="T23" fmla="*/ 485596178 h 51"/>
                    <a:gd name="T24" fmla="*/ 2147483647 w 119"/>
                    <a:gd name="T25" fmla="*/ 453983539 h 51"/>
                    <a:gd name="T26" fmla="*/ 2147483647 w 119"/>
                    <a:gd name="T27" fmla="*/ 37763299 h 51"/>
                    <a:gd name="T28" fmla="*/ 2147483647 w 119"/>
                    <a:gd name="T29" fmla="*/ 77179568 h 51"/>
                    <a:gd name="T30" fmla="*/ 2147483647 w 119"/>
                    <a:gd name="T31" fmla="*/ 184373762 h 51"/>
                    <a:gd name="T32" fmla="*/ 2147483647 w 119"/>
                    <a:gd name="T33" fmla="*/ 223721297 h 51"/>
                    <a:gd name="T34" fmla="*/ 2147483647 w 119"/>
                    <a:gd name="T35" fmla="*/ 184373762 h 51"/>
                    <a:gd name="T36" fmla="*/ 2147483647 w 119"/>
                    <a:gd name="T37" fmla="*/ 223721297 h 51"/>
                    <a:gd name="T38" fmla="*/ 2147483647 w 119"/>
                    <a:gd name="T39" fmla="*/ 299638347 h 51"/>
                    <a:gd name="T40" fmla="*/ 2147483647 w 119"/>
                    <a:gd name="T41" fmla="*/ 416165235 h 51"/>
                    <a:gd name="T42" fmla="*/ 2147483647 w 119"/>
                    <a:gd name="T43" fmla="*/ 453983539 h 51"/>
                    <a:gd name="T44" fmla="*/ 2147483647 w 119"/>
                    <a:gd name="T45" fmla="*/ 338988772 h 51"/>
                    <a:gd name="T46" fmla="*/ 2147483647 w 119"/>
                    <a:gd name="T47" fmla="*/ 416165235 h 51"/>
                    <a:gd name="T48" fmla="*/ 2147483647 w 119"/>
                    <a:gd name="T49" fmla="*/ 416165235 h 51"/>
                    <a:gd name="T50" fmla="*/ 2147483647 w 119"/>
                    <a:gd name="T51" fmla="*/ 338988772 h 51"/>
                    <a:gd name="T52" fmla="*/ 2147483647 w 119"/>
                    <a:gd name="T53" fmla="*/ 523359488 h 51"/>
                    <a:gd name="T54" fmla="*/ 2147483647 w 119"/>
                    <a:gd name="T55" fmla="*/ 638288010 h 51"/>
                    <a:gd name="T56" fmla="*/ 2147483647 w 119"/>
                    <a:gd name="T57" fmla="*/ 715806472 h 51"/>
                    <a:gd name="T58" fmla="*/ 2147483647 w 119"/>
                    <a:gd name="T59" fmla="*/ 753555407 h 51"/>
                    <a:gd name="T60" fmla="*/ 2147483647 w 119"/>
                    <a:gd name="T61" fmla="*/ 715806472 h 51"/>
                    <a:gd name="T62" fmla="*/ 2147483647 w 119"/>
                    <a:gd name="T63" fmla="*/ 677705070 h 51"/>
                    <a:gd name="T64" fmla="*/ 2147483647 w 119"/>
                    <a:gd name="T65" fmla="*/ 792969186 h 51"/>
                    <a:gd name="T66" fmla="*/ 2147483647 w 119"/>
                    <a:gd name="T67" fmla="*/ 823000100 h 51"/>
                    <a:gd name="T68" fmla="*/ 2147483647 w 119"/>
                    <a:gd name="T69" fmla="*/ 900177813 h 51"/>
                    <a:gd name="T70" fmla="*/ 2147483647 w 119"/>
                    <a:gd name="T71" fmla="*/ 1015105710 h 51"/>
                    <a:gd name="T72" fmla="*/ 2147483647 w 119"/>
                    <a:gd name="T73" fmla="*/ 1092285923 h 51"/>
                    <a:gd name="T74" fmla="*/ 2147483647 w 119"/>
                    <a:gd name="T75" fmla="*/ 1015105710 h 51"/>
                    <a:gd name="T76" fmla="*/ 2147483647 w 119"/>
                    <a:gd name="T77" fmla="*/ 1015105710 h 51"/>
                    <a:gd name="T78" fmla="*/ 2147483647 w 119"/>
                    <a:gd name="T79" fmla="*/ 1201064401 h 51"/>
                    <a:gd name="T80" fmla="*/ 2147483647 w 119"/>
                    <a:gd name="T81" fmla="*/ 1354161507 h 51"/>
                    <a:gd name="T82" fmla="*/ 2147483647 w 119"/>
                    <a:gd name="T83" fmla="*/ 1393507792 h 51"/>
                    <a:gd name="T84" fmla="*/ 2147483647 w 119"/>
                    <a:gd name="T85" fmla="*/ 1655061845 h 51"/>
                    <a:gd name="T86" fmla="*/ 2147483647 w 119"/>
                    <a:gd name="T87" fmla="*/ 1877520839 h 51"/>
                    <a:gd name="T88" fmla="*/ 2147483647 w 119"/>
                    <a:gd name="T89" fmla="*/ 1462939986 h 51"/>
                    <a:gd name="T90" fmla="*/ 2147483647 w 119"/>
                    <a:gd name="T91" fmla="*/ 1354161507 h 51"/>
                    <a:gd name="T92" fmla="*/ 2147483647 w 119"/>
                    <a:gd name="T93" fmla="*/ 1354161507 h 51"/>
                    <a:gd name="T94" fmla="*/ 1927876722 w 119"/>
                    <a:gd name="T95" fmla="*/ 1393507792 h 51"/>
                    <a:gd name="T96" fmla="*/ 1666642106 w 119"/>
                    <a:gd name="T97" fmla="*/ 1500702670 h 51"/>
                    <a:gd name="T98" fmla="*/ 0 w 119"/>
                    <a:gd name="T99" fmla="*/ 1693150748 h 5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
                    <a:gd name="T151" fmla="*/ 0 h 51"/>
                    <a:gd name="T152" fmla="*/ 119 w 119"/>
                    <a:gd name="T153" fmla="*/ 51 h 51"/>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 h="51">
                      <a:moveTo>
                        <a:pt x="0" y="45"/>
                      </a:moveTo>
                      <a:lnTo>
                        <a:pt x="1" y="41"/>
                      </a:lnTo>
                      <a:lnTo>
                        <a:pt x="2" y="41"/>
                      </a:lnTo>
                      <a:lnTo>
                        <a:pt x="3" y="40"/>
                      </a:lnTo>
                      <a:lnTo>
                        <a:pt x="4" y="39"/>
                      </a:lnTo>
                      <a:lnTo>
                        <a:pt x="3" y="38"/>
                      </a:lnTo>
                      <a:lnTo>
                        <a:pt x="4" y="37"/>
                      </a:lnTo>
                      <a:lnTo>
                        <a:pt x="5" y="36"/>
                      </a:lnTo>
                      <a:lnTo>
                        <a:pt x="8" y="35"/>
                      </a:lnTo>
                      <a:lnTo>
                        <a:pt x="11" y="34"/>
                      </a:lnTo>
                      <a:lnTo>
                        <a:pt x="14" y="31"/>
                      </a:lnTo>
                      <a:lnTo>
                        <a:pt x="15" y="31"/>
                      </a:lnTo>
                      <a:lnTo>
                        <a:pt x="17" y="29"/>
                      </a:lnTo>
                      <a:lnTo>
                        <a:pt x="18" y="27"/>
                      </a:lnTo>
                      <a:lnTo>
                        <a:pt x="19" y="27"/>
                      </a:lnTo>
                      <a:lnTo>
                        <a:pt x="20" y="27"/>
                      </a:lnTo>
                      <a:lnTo>
                        <a:pt x="20" y="26"/>
                      </a:lnTo>
                      <a:lnTo>
                        <a:pt x="21" y="25"/>
                      </a:lnTo>
                      <a:lnTo>
                        <a:pt x="22" y="26"/>
                      </a:lnTo>
                      <a:lnTo>
                        <a:pt x="23" y="25"/>
                      </a:lnTo>
                      <a:lnTo>
                        <a:pt x="25" y="23"/>
                      </a:lnTo>
                      <a:lnTo>
                        <a:pt x="26" y="23"/>
                      </a:lnTo>
                      <a:lnTo>
                        <a:pt x="28" y="23"/>
                      </a:lnTo>
                      <a:lnTo>
                        <a:pt x="31" y="19"/>
                      </a:lnTo>
                      <a:lnTo>
                        <a:pt x="32" y="18"/>
                      </a:lnTo>
                      <a:lnTo>
                        <a:pt x="33" y="17"/>
                      </a:lnTo>
                      <a:lnTo>
                        <a:pt x="33" y="16"/>
                      </a:lnTo>
                      <a:lnTo>
                        <a:pt x="33" y="14"/>
                      </a:lnTo>
                      <a:lnTo>
                        <a:pt x="33" y="13"/>
                      </a:lnTo>
                      <a:lnTo>
                        <a:pt x="37" y="12"/>
                      </a:lnTo>
                      <a:lnTo>
                        <a:pt x="37" y="13"/>
                      </a:lnTo>
                      <a:lnTo>
                        <a:pt x="40" y="13"/>
                      </a:lnTo>
                      <a:lnTo>
                        <a:pt x="42" y="12"/>
                      </a:lnTo>
                      <a:lnTo>
                        <a:pt x="78" y="7"/>
                      </a:lnTo>
                      <a:lnTo>
                        <a:pt x="112" y="0"/>
                      </a:lnTo>
                      <a:lnTo>
                        <a:pt x="113" y="1"/>
                      </a:lnTo>
                      <a:lnTo>
                        <a:pt x="114" y="2"/>
                      </a:lnTo>
                      <a:lnTo>
                        <a:pt x="115" y="3"/>
                      </a:lnTo>
                      <a:lnTo>
                        <a:pt x="116" y="5"/>
                      </a:lnTo>
                      <a:lnTo>
                        <a:pt x="116" y="6"/>
                      </a:lnTo>
                      <a:lnTo>
                        <a:pt x="115" y="5"/>
                      </a:lnTo>
                      <a:lnTo>
                        <a:pt x="114" y="5"/>
                      </a:lnTo>
                      <a:lnTo>
                        <a:pt x="113" y="5"/>
                      </a:lnTo>
                      <a:lnTo>
                        <a:pt x="112" y="5"/>
                      </a:lnTo>
                      <a:lnTo>
                        <a:pt x="113" y="6"/>
                      </a:lnTo>
                      <a:lnTo>
                        <a:pt x="110" y="8"/>
                      </a:lnTo>
                      <a:lnTo>
                        <a:pt x="109" y="8"/>
                      </a:lnTo>
                      <a:lnTo>
                        <a:pt x="108" y="10"/>
                      </a:lnTo>
                      <a:lnTo>
                        <a:pt x="106" y="10"/>
                      </a:lnTo>
                      <a:lnTo>
                        <a:pt x="105" y="11"/>
                      </a:lnTo>
                      <a:lnTo>
                        <a:pt x="105" y="12"/>
                      </a:lnTo>
                      <a:lnTo>
                        <a:pt x="106" y="12"/>
                      </a:lnTo>
                      <a:lnTo>
                        <a:pt x="108" y="11"/>
                      </a:lnTo>
                      <a:lnTo>
                        <a:pt x="111" y="10"/>
                      </a:lnTo>
                      <a:lnTo>
                        <a:pt x="112" y="9"/>
                      </a:lnTo>
                      <a:lnTo>
                        <a:pt x="114" y="9"/>
                      </a:lnTo>
                      <a:lnTo>
                        <a:pt x="114" y="10"/>
                      </a:lnTo>
                      <a:lnTo>
                        <a:pt x="114" y="11"/>
                      </a:lnTo>
                      <a:lnTo>
                        <a:pt x="115" y="12"/>
                      </a:lnTo>
                      <a:lnTo>
                        <a:pt x="115" y="11"/>
                      </a:lnTo>
                      <a:lnTo>
                        <a:pt x="116" y="11"/>
                      </a:lnTo>
                      <a:lnTo>
                        <a:pt x="117" y="9"/>
                      </a:lnTo>
                      <a:lnTo>
                        <a:pt x="118" y="9"/>
                      </a:lnTo>
                      <a:lnTo>
                        <a:pt x="119" y="11"/>
                      </a:lnTo>
                      <a:lnTo>
                        <a:pt x="119" y="14"/>
                      </a:lnTo>
                      <a:lnTo>
                        <a:pt x="119" y="15"/>
                      </a:lnTo>
                      <a:lnTo>
                        <a:pt x="117" y="16"/>
                      </a:lnTo>
                      <a:lnTo>
                        <a:pt x="117" y="17"/>
                      </a:lnTo>
                      <a:lnTo>
                        <a:pt x="117" y="18"/>
                      </a:lnTo>
                      <a:lnTo>
                        <a:pt x="115" y="19"/>
                      </a:lnTo>
                      <a:lnTo>
                        <a:pt x="114" y="19"/>
                      </a:lnTo>
                      <a:lnTo>
                        <a:pt x="113" y="20"/>
                      </a:lnTo>
                      <a:lnTo>
                        <a:pt x="111" y="20"/>
                      </a:lnTo>
                      <a:lnTo>
                        <a:pt x="110" y="20"/>
                      </a:lnTo>
                      <a:lnTo>
                        <a:pt x="109" y="19"/>
                      </a:lnTo>
                      <a:lnTo>
                        <a:pt x="109" y="18"/>
                      </a:lnTo>
                      <a:lnTo>
                        <a:pt x="108" y="18"/>
                      </a:lnTo>
                      <a:lnTo>
                        <a:pt x="108" y="20"/>
                      </a:lnTo>
                      <a:lnTo>
                        <a:pt x="108" y="21"/>
                      </a:lnTo>
                      <a:lnTo>
                        <a:pt x="108" y="22"/>
                      </a:lnTo>
                      <a:lnTo>
                        <a:pt x="109" y="22"/>
                      </a:lnTo>
                      <a:lnTo>
                        <a:pt x="110" y="23"/>
                      </a:lnTo>
                      <a:lnTo>
                        <a:pt x="110" y="24"/>
                      </a:lnTo>
                      <a:lnTo>
                        <a:pt x="107" y="28"/>
                      </a:lnTo>
                      <a:lnTo>
                        <a:pt x="105" y="27"/>
                      </a:lnTo>
                      <a:lnTo>
                        <a:pt x="104" y="27"/>
                      </a:lnTo>
                      <a:lnTo>
                        <a:pt x="104" y="28"/>
                      </a:lnTo>
                      <a:lnTo>
                        <a:pt x="105" y="29"/>
                      </a:lnTo>
                      <a:lnTo>
                        <a:pt x="108" y="28"/>
                      </a:lnTo>
                      <a:lnTo>
                        <a:pt x="110" y="28"/>
                      </a:lnTo>
                      <a:lnTo>
                        <a:pt x="112" y="27"/>
                      </a:lnTo>
                      <a:lnTo>
                        <a:pt x="112" y="26"/>
                      </a:lnTo>
                      <a:lnTo>
                        <a:pt x="113" y="26"/>
                      </a:lnTo>
                      <a:lnTo>
                        <a:pt x="114" y="27"/>
                      </a:lnTo>
                      <a:lnTo>
                        <a:pt x="113" y="29"/>
                      </a:lnTo>
                      <a:lnTo>
                        <a:pt x="111" y="31"/>
                      </a:lnTo>
                      <a:lnTo>
                        <a:pt x="109" y="32"/>
                      </a:lnTo>
                      <a:lnTo>
                        <a:pt x="108" y="32"/>
                      </a:lnTo>
                      <a:lnTo>
                        <a:pt x="105" y="32"/>
                      </a:lnTo>
                      <a:lnTo>
                        <a:pt x="103" y="36"/>
                      </a:lnTo>
                      <a:lnTo>
                        <a:pt x="102" y="37"/>
                      </a:lnTo>
                      <a:lnTo>
                        <a:pt x="99" y="39"/>
                      </a:lnTo>
                      <a:lnTo>
                        <a:pt x="97" y="41"/>
                      </a:lnTo>
                      <a:lnTo>
                        <a:pt x="96" y="44"/>
                      </a:lnTo>
                      <a:lnTo>
                        <a:pt x="95" y="48"/>
                      </a:lnTo>
                      <a:lnTo>
                        <a:pt x="95" y="49"/>
                      </a:lnTo>
                      <a:lnTo>
                        <a:pt x="93" y="50"/>
                      </a:lnTo>
                      <a:lnTo>
                        <a:pt x="88" y="51"/>
                      </a:lnTo>
                      <a:lnTo>
                        <a:pt x="87" y="51"/>
                      </a:lnTo>
                      <a:lnTo>
                        <a:pt x="69" y="39"/>
                      </a:lnTo>
                      <a:lnTo>
                        <a:pt x="54" y="41"/>
                      </a:lnTo>
                      <a:lnTo>
                        <a:pt x="53" y="39"/>
                      </a:lnTo>
                      <a:lnTo>
                        <a:pt x="50" y="36"/>
                      </a:lnTo>
                      <a:lnTo>
                        <a:pt x="49" y="37"/>
                      </a:lnTo>
                      <a:lnTo>
                        <a:pt x="49" y="36"/>
                      </a:lnTo>
                      <a:lnTo>
                        <a:pt x="49" y="35"/>
                      </a:lnTo>
                      <a:lnTo>
                        <a:pt x="31" y="37"/>
                      </a:lnTo>
                      <a:lnTo>
                        <a:pt x="30" y="37"/>
                      </a:lnTo>
                      <a:lnTo>
                        <a:pt x="30" y="38"/>
                      </a:lnTo>
                      <a:lnTo>
                        <a:pt x="26" y="40"/>
                      </a:lnTo>
                      <a:lnTo>
                        <a:pt x="25" y="40"/>
                      </a:lnTo>
                      <a:lnTo>
                        <a:pt x="21" y="42"/>
                      </a:lnTo>
                      <a:lnTo>
                        <a:pt x="0" y="45"/>
                      </a:lnTo>
                      <a:close/>
                    </a:path>
                  </a:pathLst>
                </a:custGeom>
                <a:solidFill>
                  <a:srgbClr val="ED4213"/>
                </a:solidFill>
                <a:ln w="12700" cmpd="sng">
                  <a:solidFill>
                    <a:schemeClr val="tx1"/>
                  </a:solidFill>
                  <a:prstDash val="solid"/>
                  <a:round/>
                  <a:headEnd/>
                  <a:tailEnd/>
                </a:ln>
              </p:spPr>
              <p:txBody>
                <a:bodyPr/>
                <a:lstStyle/>
                <a:p>
                  <a:endParaRPr lang="en-US"/>
                </a:p>
              </p:txBody>
            </p:sp>
            <p:sp>
              <p:nvSpPr>
                <p:cNvPr id="45190" name="Freeform 130"/>
                <p:cNvSpPr>
                  <a:spLocks/>
                </p:cNvSpPr>
                <p:nvPr/>
              </p:nvSpPr>
              <p:spPr bwMode="auto">
                <a:xfrm>
                  <a:off x="3433" y="2306"/>
                  <a:ext cx="345" cy="302"/>
                </a:xfrm>
                <a:custGeom>
                  <a:avLst/>
                  <a:gdLst>
                    <a:gd name="T0" fmla="*/ 0 w 67"/>
                    <a:gd name="T1" fmla="*/ 112808351 h 62"/>
                    <a:gd name="T2" fmla="*/ 2147483647 w 67"/>
                    <a:gd name="T3" fmla="*/ 0 h 62"/>
                    <a:gd name="T4" fmla="*/ 2147483647 w 67"/>
                    <a:gd name="T5" fmla="*/ 37077904 h 62"/>
                    <a:gd name="T6" fmla="*/ 2147483647 w 67"/>
                    <a:gd name="T7" fmla="*/ 75729872 h 62"/>
                    <a:gd name="T8" fmla="*/ 2147483647 w 67"/>
                    <a:gd name="T9" fmla="*/ 112808351 h 62"/>
                    <a:gd name="T10" fmla="*/ 2147483647 w 67"/>
                    <a:gd name="T11" fmla="*/ 180605230 h 62"/>
                    <a:gd name="T12" fmla="*/ 2147483647 w 67"/>
                    <a:gd name="T13" fmla="*/ 217683651 h 62"/>
                    <a:gd name="T14" fmla="*/ 2147483647 w 67"/>
                    <a:gd name="T15" fmla="*/ 293161498 h 62"/>
                    <a:gd name="T16" fmla="*/ 2147483647 w 67"/>
                    <a:gd name="T17" fmla="*/ 330239218 h 62"/>
                    <a:gd name="T18" fmla="*/ 2147483647 w 67"/>
                    <a:gd name="T19" fmla="*/ 330239218 h 62"/>
                    <a:gd name="T20" fmla="*/ 2147483647 w 67"/>
                    <a:gd name="T21" fmla="*/ 330239218 h 62"/>
                    <a:gd name="T22" fmla="*/ 2147483647 w 67"/>
                    <a:gd name="T23" fmla="*/ 368877751 h 62"/>
                    <a:gd name="T24" fmla="*/ 2147483647 w 67"/>
                    <a:gd name="T25" fmla="*/ 436675370 h 62"/>
                    <a:gd name="T26" fmla="*/ 2147483647 w 67"/>
                    <a:gd name="T27" fmla="*/ 473753323 h 62"/>
                    <a:gd name="T28" fmla="*/ 2147483647 w 67"/>
                    <a:gd name="T29" fmla="*/ 623653149 h 62"/>
                    <a:gd name="T30" fmla="*/ 2147483647 w 67"/>
                    <a:gd name="T31" fmla="*/ 699382573 h 62"/>
                    <a:gd name="T32" fmla="*/ 2147483647 w 67"/>
                    <a:gd name="T33" fmla="*/ 804326728 h 62"/>
                    <a:gd name="T34" fmla="*/ 2147483647 w 67"/>
                    <a:gd name="T35" fmla="*/ 916813790 h 62"/>
                    <a:gd name="T36" fmla="*/ 2147483647 w 67"/>
                    <a:gd name="T37" fmla="*/ 916813790 h 62"/>
                    <a:gd name="T38" fmla="*/ 2147483647 w 67"/>
                    <a:gd name="T39" fmla="*/ 955454817 h 62"/>
                    <a:gd name="T40" fmla="*/ 2147483647 w 67"/>
                    <a:gd name="T41" fmla="*/ 992533394 h 62"/>
                    <a:gd name="T42" fmla="*/ 2147483647 w 67"/>
                    <a:gd name="T43" fmla="*/ 1060329766 h 62"/>
                    <a:gd name="T44" fmla="*/ 2147483647 w 67"/>
                    <a:gd name="T45" fmla="*/ 1173138546 h 62"/>
                    <a:gd name="T46" fmla="*/ 2147483647 w 67"/>
                    <a:gd name="T47" fmla="*/ 1278078961 h 62"/>
                    <a:gd name="T48" fmla="*/ 2147483647 w 67"/>
                    <a:gd name="T49" fmla="*/ 1315172189 h 62"/>
                    <a:gd name="T50" fmla="*/ 2147483647 w 67"/>
                    <a:gd name="T51" fmla="*/ 1390886805 h 62"/>
                    <a:gd name="T52" fmla="*/ 2147483647 w 67"/>
                    <a:gd name="T53" fmla="*/ 1466300902 h 62"/>
                    <a:gd name="T54" fmla="*/ 2147483647 w 67"/>
                    <a:gd name="T55" fmla="*/ 1503374490 h 62"/>
                    <a:gd name="T56" fmla="*/ 2147483647 w 67"/>
                    <a:gd name="T57" fmla="*/ 1571493827 h 62"/>
                    <a:gd name="T58" fmla="*/ 2147483647 w 67"/>
                    <a:gd name="T59" fmla="*/ 1646904183 h 62"/>
                    <a:gd name="T60" fmla="*/ 2147483647 w 67"/>
                    <a:gd name="T61" fmla="*/ 1683982760 h 62"/>
                    <a:gd name="T62" fmla="*/ 2147483647 w 67"/>
                    <a:gd name="T63" fmla="*/ 1796790916 h 62"/>
                    <a:gd name="T64" fmla="*/ 2147483647 w 67"/>
                    <a:gd name="T65" fmla="*/ 1864653377 h 62"/>
                    <a:gd name="T66" fmla="*/ 2147483647 w 67"/>
                    <a:gd name="T67" fmla="*/ 1977465274 h 62"/>
                    <a:gd name="T68" fmla="*/ 2147483647 w 67"/>
                    <a:gd name="T69" fmla="*/ 2014553827 h 62"/>
                    <a:gd name="T70" fmla="*/ 2147483647 w 67"/>
                    <a:gd name="T71" fmla="*/ 2089951713 h 62"/>
                    <a:gd name="T72" fmla="*/ 2147483647 w 67"/>
                    <a:gd name="T73" fmla="*/ 2089951713 h 62"/>
                    <a:gd name="T74" fmla="*/ 2147483647 w 67"/>
                    <a:gd name="T75" fmla="*/ 2127031536 h 62"/>
                    <a:gd name="T76" fmla="*/ 2147483647 w 67"/>
                    <a:gd name="T77" fmla="*/ 2127031536 h 62"/>
                    <a:gd name="T78" fmla="*/ 2147483647 w 67"/>
                    <a:gd name="T79" fmla="*/ 2147483647 h 62"/>
                    <a:gd name="T80" fmla="*/ 2147483647 w 67"/>
                    <a:gd name="T81" fmla="*/ 2147483647 h 62"/>
                    <a:gd name="T82" fmla="*/ 536763073 w 67"/>
                    <a:gd name="T83" fmla="*/ 2147483647 h 62"/>
                    <a:gd name="T84" fmla="*/ 536763073 w 67"/>
                    <a:gd name="T85" fmla="*/ 1940387945 h 62"/>
                    <a:gd name="T86" fmla="*/ 407265250 w 67"/>
                    <a:gd name="T87" fmla="*/ 1901731954 h 62"/>
                    <a:gd name="T88" fmla="*/ 274802200 w 67"/>
                    <a:gd name="T89" fmla="*/ 1940387945 h 62"/>
                    <a:gd name="T90" fmla="*/ 274802200 w 67"/>
                    <a:gd name="T91" fmla="*/ 1940387945 h 62"/>
                    <a:gd name="T92" fmla="*/ 129965086 w 67"/>
                    <a:gd name="T93" fmla="*/ 1864653377 h 62"/>
                    <a:gd name="T94" fmla="*/ 129965086 w 67"/>
                    <a:gd name="T95" fmla="*/ 804326728 h 62"/>
                    <a:gd name="T96" fmla="*/ 0 w 67"/>
                    <a:gd name="T97" fmla="*/ 112808351 h 62"/>
                    <a:gd name="T98" fmla="*/ 0 w 67"/>
                    <a:gd name="T99" fmla="*/ 112808351 h 6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67"/>
                    <a:gd name="T151" fmla="*/ 0 h 62"/>
                    <a:gd name="T152" fmla="*/ 67 w 67"/>
                    <a:gd name="T153" fmla="*/ 62 h 6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67" h="62">
                      <a:moveTo>
                        <a:pt x="0" y="3"/>
                      </a:moveTo>
                      <a:lnTo>
                        <a:pt x="60" y="0"/>
                      </a:lnTo>
                      <a:lnTo>
                        <a:pt x="60" y="1"/>
                      </a:lnTo>
                      <a:lnTo>
                        <a:pt x="61" y="2"/>
                      </a:lnTo>
                      <a:lnTo>
                        <a:pt x="62" y="3"/>
                      </a:lnTo>
                      <a:lnTo>
                        <a:pt x="61" y="5"/>
                      </a:lnTo>
                      <a:lnTo>
                        <a:pt x="60" y="6"/>
                      </a:lnTo>
                      <a:lnTo>
                        <a:pt x="58" y="8"/>
                      </a:lnTo>
                      <a:lnTo>
                        <a:pt x="58" y="9"/>
                      </a:lnTo>
                      <a:lnTo>
                        <a:pt x="67" y="9"/>
                      </a:lnTo>
                      <a:lnTo>
                        <a:pt x="67" y="10"/>
                      </a:lnTo>
                      <a:lnTo>
                        <a:pt x="66" y="12"/>
                      </a:lnTo>
                      <a:lnTo>
                        <a:pt x="65" y="13"/>
                      </a:lnTo>
                      <a:lnTo>
                        <a:pt x="64" y="17"/>
                      </a:lnTo>
                      <a:lnTo>
                        <a:pt x="62" y="19"/>
                      </a:lnTo>
                      <a:lnTo>
                        <a:pt x="62" y="22"/>
                      </a:lnTo>
                      <a:lnTo>
                        <a:pt x="62" y="25"/>
                      </a:lnTo>
                      <a:lnTo>
                        <a:pt x="60" y="26"/>
                      </a:lnTo>
                      <a:lnTo>
                        <a:pt x="60" y="27"/>
                      </a:lnTo>
                      <a:lnTo>
                        <a:pt x="57" y="29"/>
                      </a:lnTo>
                      <a:lnTo>
                        <a:pt x="57" y="32"/>
                      </a:lnTo>
                      <a:lnTo>
                        <a:pt x="57" y="35"/>
                      </a:lnTo>
                      <a:lnTo>
                        <a:pt x="56" y="36"/>
                      </a:lnTo>
                      <a:lnTo>
                        <a:pt x="54" y="38"/>
                      </a:lnTo>
                      <a:lnTo>
                        <a:pt x="52" y="40"/>
                      </a:lnTo>
                      <a:lnTo>
                        <a:pt x="51" y="41"/>
                      </a:lnTo>
                      <a:lnTo>
                        <a:pt x="51" y="43"/>
                      </a:lnTo>
                      <a:lnTo>
                        <a:pt x="50" y="45"/>
                      </a:lnTo>
                      <a:lnTo>
                        <a:pt x="50" y="46"/>
                      </a:lnTo>
                      <a:lnTo>
                        <a:pt x="49" y="49"/>
                      </a:lnTo>
                      <a:lnTo>
                        <a:pt x="48" y="51"/>
                      </a:lnTo>
                      <a:lnTo>
                        <a:pt x="49" y="54"/>
                      </a:lnTo>
                      <a:lnTo>
                        <a:pt x="50" y="55"/>
                      </a:lnTo>
                      <a:lnTo>
                        <a:pt x="50" y="57"/>
                      </a:lnTo>
                      <a:lnTo>
                        <a:pt x="50" y="58"/>
                      </a:lnTo>
                      <a:lnTo>
                        <a:pt x="49" y="60"/>
                      </a:lnTo>
                      <a:lnTo>
                        <a:pt x="50" y="61"/>
                      </a:lnTo>
                      <a:lnTo>
                        <a:pt x="8" y="62"/>
                      </a:lnTo>
                      <a:lnTo>
                        <a:pt x="8" y="53"/>
                      </a:lnTo>
                      <a:lnTo>
                        <a:pt x="6" y="52"/>
                      </a:lnTo>
                      <a:lnTo>
                        <a:pt x="4" y="53"/>
                      </a:lnTo>
                      <a:lnTo>
                        <a:pt x="2" y="51"/>
                      </a:lnTo>
                      <a:lnTo>
                        <a:pt x="2" y="22"/>
                      </a:lnTo>
                      <a:lnTo>
                        <a:pt x="0" y="3"/>
                      </a:lnTo>
                      <a:close/>
                    </a:path>
                  </a:pathLst>
                </a:custGeom>
                <a:solidFill>
                  <a:srgbClr val="ED4213"/>
                </a:solidFill>
                <a:ln w="12700" cmpd="sng">
                  <a:solidFill>
                    <a:schemeClr val="tx1"/>
                  </a:solidFill>
                  <a:prstDash val="solid"/>
                  <a:round/>
                  <a:headEnd/>
                  <a:tailEnd/>
                </a:ln>
              </p:spPr>
              <p:txBody>
                <a:bodyPr/>
                <a:lstStyle/>
                <a:p>
                  <a:endParaRPr lang="en-US"/>
                </a:p>
              </p:txBody>
            </p:sp>
            <p:grpSp>
              <p:nvGrpSpPr>
                <p:cNvPr id="45191" name="Group 131"/>
                <p:cNvGrpSpPr>
                  <a:grpSpLocks/>
                </p:cNvGrpSpPr>
                <p:nvPr/>
              </p:nvGrpSpPr>
              <p:grpSpPr bwMode="auto">
                <a:xfrm>
                  <a:off x="728" y="2448"/>
                  <a:ext cx="1266" cy="876"/>
                  <a:chOff x="768" y="2832"/>
                  <a:chExt cx="1203" cy="876"/>
                </a:xfrm>
              </p:grpSpPr>
              <p:sp>
                <p:nvSpPr>
                  <p:cNvPr id="45214" name="Freeform 132"/>
                  <p:cNvSpPr>
                    <a:spLocks/>
                  </p:cNvSpPr>
                  <p:nvPr/>
                </p:nvSpPr>
                <p:spPr bwMode="auto">
                  <a:xfrm>
                    <a:off x="1056" y="2832"/>
                    <a:ext cx="915" cy="780"/>
                  </a:xfrm>
                  <a:custGeom>
                    <a:avLst/>
                    <a:gdLst>
                      <a:gd name="T0" fmla="*/ 507235497 w 188"/>
                      <a:gd name="T1" fmla="*/ 1144558147 h 160"/>
                      <a:gd name="T2" fmla="*/ 947070949 w 188"/>
                      <a:gd name="T3" fmla="*/ 1478936220 h 160"/>
                      <a:gd name="T4" fmla="*/ 655837835 w 188"/>
                      <a:gd name="T5" fmla="*/ 1848914415 h 160"/>
                      <a:gd name="T6" fmla="*/ 582147730 w 188"/>
                      <a:gd name="T7" fmla="*/ 1592467985 h 160"/>
                      <a:gd name="T8" fmla="*/ 179132412 w 188"/>
                      <a:gd name="T9" fmla="*/ 2032661129 h 160"/>
                      <a:gd name="T10" fmla="*/ 403029880 w 188"/>
                      <a:gd name="T11" fmla="*/ 2147483647 h 160"/>
                      <a:gd name="T12" fmla="*/ 977600634 w 188"/>
                      <a:gd name="T13" fmla="*/ 2147483647 h 160"/>
                      <a:gd name="T14" fmla="*/ 798481850 w 188"/>
                      <a:gd name="T15" fmla="*/ 2147483647 h 160"/>
                      <a:gd name="T16" fmla="*/ 655837835 w 188"/>
                      <a:gd name="T17" fmla="*/ 2147483647 h 160"/>
                      <a:gd name="T18" fmla="*/ 364603008 w 188"/>
                      <a:gd name="T19" fmla="*/ 2147483647 h 160"/>
                      <a:gd name="T20" fmla="*/ 216002929 w 188"/>
                      <a:gd name="T21" fmla="*/ 2147483647 h 160"/>
                      <a:gd name="T22" fmla="*/ 403029880 w 188"/>
                      <a:gd name="T23" fmla="*/ 2147483647 h 160"/>
                      <a:gd name="T24" fmla="*/ 798481850 w 188"/>
                      <a:gd name="T25" fmla="*/ 2147483647 h 160"/>
                      <a:gd name="T26" fmla="*/ 798481850 w 188"/>
                      <a:gd name="T27" fmla="*/ 2147483647 h 160"/>
                      <a:gd name="T28" fmla="*/ 1267293122 w 188"/>
                      <a:gd name="T29" fmla="*/ 2147483647 h 160"/>
                      <a:gd name="T30" fmla="*/ 1521654318 w 188"/>
                      <a:gd name="T31" fmla="*/ 2147483647 h 160"/>
                      <a:gd name="T32" fmla="*/ 1051290271 w 188"/>
                      <a:gd name="T33" fmla="*/ 2147483647 h 160"/>
                      <a:gd name="T34" fmla="*/ 686367520 w 188"/>
                      <a:gd name="T35" fmla="*/ 2147483647 h 160"/>
                      <a:gd name="T36" fmla="*/ 111783801 w 188"/>
                      <a:gd name="T37" fmla="*/ 2147483647 h 160"/>
                      <a:gd name="T38" fmla="*/ 111783801 w 188"/>
                      <a:gd name="T39" fmla="*/ 2147483647 h 160"/>
                      <a:gd name="T40" fmla="*/ 1051290271 w 188"/>
                      <a:gd name="T41" fmla="*/ 2147483647 h 160"/>
                      <a:gd name="T42" fmla="*/ 2147483647 w 188"/>
                      <a:gd name="T43" fmla="*/ 2147483647 h 160"/>
                      <a:gd name="T44" fmla="*/ 2140686893 w 188"/>
                      <a:gd name="T45" fmla="*/ 2147483647 h 160"/>
                      <a:gd name="T46" fmla="*/ 2147483647 w 188"/>
                      <a:gd name="T47" fmla="*/ 2147483647 h 160"/>
                      <a:gd name="T48" fmla="*/ 2147483647 w 188"/>
                      <a:gd name="T49" fmla="*/ 2147483647 h 160"/>
                      <a:gd name="T50" fmla="*/ 2147483647 w 188"/>
                      <a:gd name="T51" fmla="*/ 2147483647 h 160"/>
                      <a:gd name="T52" fmla="*/ 2147483647 w 188"/>
                      <a:gd name="T53" fmla="*/ 2147483647 h 160"/>
                      <a:gd name="T54" fmla="*/ 2147483647 w 188"/>
                      <a:gd name="T55" fmla="*/ 2147483647 h 160"/>
                      <a:gd name="T56" fmla="*/ 2147483647 w 188"/>
                      <a:gd name="T57" fmla="*/ 2147483647 h 160"/>
                      <a:gd name="T58" fmla="*/ 2147483647 w 188"/>
                      <a:gd name="T59" fmla="*/ 2147483647 h 160"/>
                      <a:gd name="T60" fmla="*/ 2147483647 w 188"/>
                      <a:gd name="T61" fmla="*/ 2147483647 h 160"/>
                      <a:gd name="T62" fmla="*/ 2147483647 w 188"/>
                      <a:gd name="T63" fmla="*/ 2147483647 h 160"/>
                      <a:gd name="T64" fmla="*/ 2147483647 w 188"/>
                      <a:gd name="T65" fmla="*/ 2147483647 h 160"/>
                      <a:gd name="T66" fmla="*/ 2147483647 w 188"/>
                      <a:gd name="T67" fmla="*/ 2147483647 h 160"/>
                      <a:gd name="T68" fmla="*/ 2147483647 w 188"/>
                      <a:gd name="T69" fmla="*/ 2147483647 h 160"/>
                      <a:gd name="T70" fmla="*/ 2147483647 w 188"/>
                      <a:gd name="T71" fmla="*/ 2147483647 h 160"/>
                      <a:gd name="T72" fmla="*/ 2147483647 w 188"/>
                      <a:gd name="T73" fmla="*/ 2147483647 h 160"/>
                      <a:gd name="T74" fmla="*/ 2147483647 w 188"/>
                      <a:gd name="T75" fmla="*/ 2147483647 h 160"/>
                      <a:gd name="T76" fmla="*/ 2147483647 w 188"/>
                      <a:gd name="T77" fmla="*/ 2147483647 h 160"/>
                      <a:gd name="T78" fmla="*/ 2147483647 w 188"/>
                      <a:gd name="T79" fmla="*/ 2147483647 h 160"/>
                      <a:gd name="T80" fmla="*/ 2147483647 w 188"/>
                      <a:gd name="T81" fmla="*/ 2147483647 h 160"/>
                      <a:gd name="T82" fmla="*/ 2147483647 w 188"/>
                      <a:gd name="T83" fmla="*/ 2147483647 h 160"/>
                      <a:gd name="T84" fmla="*/ 2147483647 w 188"/>
                      <a:gd name="T85" fmla="*/ 772931969 h 160"/>
                      <a:gd name="T86" fmla="*/ 2147483647 w 188"/>
                      <a:gd name="T87" fmla="*/ 181852329 h 160"/>
                      <a:gd name="T88" fmla="*/ 2147483647 w 188"/>
                      <a:gd name="T89" fmla="*/ 181852329 h 160"/>
                      <a:gd name="T90" fmla="*/ 2140686893 w 188"/>
                      <a:gd name="T91" fmla="*/ 181852329 h 160"/>
                      <a:gd name="T92" fmla="*/ 1633437846 w 188"/>
                      <a:gd name="T93" fmla="*/ 0 h 160"/>
                      <a:gd name="T94" fmla="*/ 1267293122 w 188"/>
                      <a:gd name="T95" fmla="*/ 152470715 h 160"/>
                      <a:gd name="T96" fmla="*/ 871840685 w 188"/>
                      <a:gd name="T97" fmla="*/ 477561838 h 160"/>
                      <a:gd name="T98" fmla="*/ 686367520 w 188"/>
                      <a:gd name="T99" fmla="*/ 772931969 h 160"/>
                      <a:gd name="T100" fmla="*/ 364603008 w 188"/>
                      <a:gd name="T101" fmla="*/ 962772041 h 16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88"/>
                      <a:gd name="T154" fmla="*/ 0 h 160"/>
                      <a:gd name="T155" fmla="*/ 188 w 188"/>
                      <a:gd name="T156" fmla="*/ 160 h 16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88" h="160">
                        <a:moveTo>
                          <a:pt x="10" y="26"/>
                        </a:moveTo>
                        <a:lnTo>
                          <a:pt x="14" y="31"/>
                        </a:lnTo>
                        <a:lnTo>
                          <a:pt x="19" y="39"/>
                        </a:lnTo>
                        <a:lnTo>
                          <a:pt x="26" y="40"/>
                        </a:lnTo>
                        <a:lnTo>
                          <a:pt x="26" y="50"/>
                        </a:lnTo>
                        <a:lnTo>
                          <a:pt x="18" y="50"/>
                        </a:lnTo>
                        <a:lnTo>
                          <a:pt x="18" y="43"/>
                        </a:lnTo>
                        <a:lnTo>
                          <a:pt x="16" y="43"/>
                        </a:lnTo>
                        <a:lnTo>
                          <a:pt x="0" y="50"/>
                        </a:lnTo>
                        <a:lnTo>
                          <a:pt x="5" y="55"/>
                        </a:lnTo>
                        <a:lnTo>
                          <a:pt x="5" y="61"/>
                        </a:lnTo>
                        <a:lnTo>
                          <a:pt x="11" y="64"/>
                        </a:lnTo>
                        <a:lnTo>
                          <a:pt x="21" y="66"/>
                        </a:lnTo>
                        <a:lnTo>
                          <a:pt x="27" y="61"/>
                        </a:lnTo>
                        <a:lnTo>
                          <a:pt x="29" y="72"/>
                        </a:lnTo>
                        <a:lnTo>
                          <a:pt x="22" y="74"/>
                        </a:lnTo>
                        <a:lnTo>
                          <a:pt x="21" y="77"/>
                        </a:lnTo>
                        <a:lnTo>
                          <a:pt x="18" y="79"/>
                        </a:lnTo>
                        <a:lnTo>
                          <a:pt x="13" y="75"/>
                        </a:lnTo>
                        <a:lnTo>
                          <a:pt x="10" y="82"/>
                        </a:lnTo>
                        <a:lnTo>
                          <a:pt x="2" y="90"/>
                        </a:lnTo>
                        <a:lnTo>
                          <a:pt x="6" y="98"/>
                        </a:lnTo>
                        <a:lnTo>
                          <a:pt x="5" y="101"/>
                        </a:lnTo>
                        <a:lnTo>
                          <a:pt x="11" y="107"/>
                        </a:lnTo>
                        <a:lnTo>
                          <a:pt x="19" y="107"/>
                        </a:lnTo>
                        <a:lnTo>
                          <a:pt x="22" y="112"/>
                        </a:lnTo>
                        <a:lnTo>
                          <a:pt x="21" y="115"/>
                        </a:lnTo>
                        <a:lnTo>
                          <a:pt x="22" y="120"/>
                        </a:lnTo>
                        <a:lnTo>
                          <a:pt x="29" y="117"/>
                        </a:lnTo>
                        <a:lnTo>
                          <a:pt x="35" y="123"/>
                        </a:lnTo>
                        <a:lnTo>
                          <a:pt x="45" y="119"/>
                        </a:lnTo>
                        <a:lnTo>
                          <a:pt x="42" y="125"/>
                        </a:lnTo>
                        <a:lnTo>
                          <a:pt x="42" y="131"/>
                        </a:lnTo>
                        <a:lnTo>
                          <a:pt x="29" y="141"/>
                        </a:lnTo>
                        <a:lnTo>
                          <a:pt x="24" y="147"/>
                        </a:lnTo>
                        <a:lnTo>
                          <a:pt x="19" y="147"/>
                        </a:lnTo>
                        <a:lnTo>
                          <a:pt x="11" y="154"/>
                        </a:lnTo>
                        <a:lnTo>
                          <a:pt x="3" y="155"/>
                        </a:lnTo>
                        <a:lnTo>
                          <a:pt x="0" y="159"/>
                        </a:lnTo>
                        <a:lnTo>
                          <a:pt x="3" y="160"/>
                        </a:lnTo>
                        <a:lnTo>
                          <a:pt x="19" y="154"/>
                        </a:lnTo>
                        <a:lnTo>
                          <a:pt x="29" y="149"/>
                        </a:lnTo>
                        <a:lnTo>
                          <a:pt x="48" y="136"/>
                        </a:lnTo>
                        <a:lnTo>
                          <a:pt x="62" y="120"/>
                        </a:lnTo>
                        <a:lnTo>
                          <a:pt x="64" y="117"/>
                        </a:lnTo>
                        <a:lnTo>
                          <a:pt x="59" y="117"/>
                        </a:lnTo>
                        <a:lnTo>
                          <a:pt x="73" y="96"/>
                        </a:lnTo>
                        <a:lnTo>
                          <a:pt x="77" y="95"/>
                        </a:lnTo>
                        <a:lnTo>
                          <a:pt x="77" y="98"/>
                        </a:lnTo>
                        <a:lnTo>
                          <a:pt x="72" y="101"/>
                        </a:lnTo>
                        <a:lnTo>
                          <a:pt x="70" y="111"/>
                        </a:lnTo>
                        <a:lnTo>
                          <a:pt x="73" y="109"/>
                        </a:lnTo>
                        <a:lnTo>
                          <a:pt x="70" y="112"/>
                        </a:lnTo>
                        <a:lnTo>
                          <a:pt x="72" y="114"/>
                        </a:lnTo>
                        <a:lnTo>
                          <a:pt x="82" y="107"/>
                        </a:lnTo>
                        <a:lnTo>
                          <a:pt x="86" y="106"/>
                        </a:lnTo>
                        <a:lnTo>
                          <a:pt x="88" y="101"/>
                        </a:lnTo>
                        <a:lnTo>
                          <a:pt x="86" y="98"/>
                        </a:lnTo>
                        <a:lnTo>
                          <a:pt x="96" y="96"/>
                        </a:lnTo>
                        <a:lnTo>
                          <a:pt x="107" y="103"/>
                        </a:lnTo>
                        <a:lnTo>
                          <a:pt x="117" y="99"/>
                        </a:lnTo>
                        <a:lnTo>
                          <a:pt x="121" y="101"/>
                        </a:lnTo>
                        <a:lnTo>
                          <a:pt x="128" y="101"/>
                        </a:lnTo>
                        <a:lnTo>
                          <a:pt x="145" y="109"/>
                        </a:lnTo>
                        <a:lnTo>
                          <a:pt x="149" y="112"/>
                        </a:lnTo>
                        <a:lnTo>
                          <a:pt x="153" y="119"/>
                        </a:lnTo>
                        <a:lnTo>
                          <a:pt x="163" y="125"/>
                        </a:lnTo>
                        <a:lnTo>
                          <a:pt x="166" y="128"/>
                        </a:lnTo>
                        <a:lnTo>
                          <a:pt x="177" y="135"/>
                        </a:lnTo>
                        <a:lnTo>
                          <a:pt x="188" y="130"/>
                        </a:lnTo>
                        <a:lnTo>
                          <a:pt x="188" y="123"/>
                        </a:lnTo>
                        <a:lnTo>
                          <a:pt x="185" y="117"/>
                        </a:lnTo>
                        <a:lnTo>
                          <a:pt x="180" y="115"/>
                        </a:lnTo>
                        <a:lnTo>
                          <a:pt x="176" y="115"/>
                        </a:lnTo>
                        <a:lnTo>
                          <a:pt x="169" y="111"/>
                        </a:lnTo>
                        <a:lnTo>
                          <a:pt x="163" y="106"/>
                        </a:lnTo>
                        <a:lnTo>
                          <a:pt x="150" y="93"/>
                        </a:lnTo>
                        <a:lnTo>
                          <a:pt x="147" y="95"/>
                        </a:lnTo>
                        <a:lnTo>
                          <a:pt x="144" y="99"/>
                        </a:lnTo>
                        <a:lnTo>
                          <a:pt x="141" y="103"/>
                        </a:lnTo>
                        <a:lnTo>
                          <a:pt x="129" y="96"/>
                        </a:lnTo>
                        <a:lnTo>
                          <a:pt x="129" y="93"/>
                        </a:lnTo>
                        <a:lnTo>
                          <a:pt x="120" y="96"/>
                        </a:lnTo>
                        <a:lnTo>
                          <a:pt x="117" y="80"/>
                        </a:lnTo>
                        <a:lnTo>
                          <a:pt x="109" y="45"/>
                        </a:lnTo>
                        <a:lnTo>
                          <a:pt x="102" y="21"/>
                        </a:lnTo>
                        <a:lnTo>
                          <a:pt x="99" y="10"/>
                        </a:lnTo>
                        <a:lnTo>
                          <a:pt x="90" y="5"/>
                        </a:lnTo>
                        <a:lnTo>
                          <a:pt x="85" y="8"/>
                        </a:lnTo>
                        <a:lnTo>
                          <a:pt x="69" y="5"/>
                        </a:lnTo>
                        <a:lnTo>
                          <a:pt x="64" y="7"/>
                        </a:lnTo>
                        <a:lnTo>
                          <a:pt x="59" y="5"/>
                        </a:lnTo>
                        <a:lnTo>
                          <a:pt x="59" y="4"/>
                        </a:lnTo>
                        <a:lnTo>
                          <a:pt x="45" y="0"/>
                        </a:lnTo>
                        <a:lnTo>
                          <a:pt x="43" y="4"/>
                        </a:lnTo>
                        <a:lnTo>
                          <a:pt x="35" y="4"/>
                        </a:lnTo>
                        <a:lnTo>
                          <a:pt x="29" y="8"/>
                        </a:lnTo>
                        <a:lnTo>
                          <a:pt x="24" y="13"/>
                        </a:lnTo>
                        <a:lnTo>
                          <a:pt x="22" y="18"/>
                        </a:lnTo>
                        <a:lnTo>
                          <a:pt x="19" y="21"/>
                        </a:lnTo>
                        <a:lnTo>
                          <a:pt x="13" y="21"/>
                        </a:lnTo>
                        <a:lnTo>
                          <a:pt x="10" y="26"/>
                        </a:lnTo>
                        <a:close/>
                      </a:path>
                    </a:pathLst>
                  </a:custGeom>
                  <a:solidFill>
                    <a:srgbClr val="ED4213"/>
                  </a:solidFill>
                  <a:ln w="12700" cmpd="sng">
                    <a:solidFill>
                      <a:schemeClr val="tx1"/>
                    </a:solidFill>
                    <a:prstDash val="solid"/>
                    <a:round/>
                    <a:headEnd/>
                    <a:tailEnd/>
                  </a:ln>
                </p:spPr>
                <p:txBody>
                  <a:bodyPr/>
                  <a:lstStyle/>
                  <a:p>
                    <a:endParaRPr lang="en-US"/>
                  </a:p>
                </p:txBody>
              </p:sp>
              <p:sp>
                <p:nvSpPr>
                  <p:cNvPr id="45215" name="Freeform 133"/>
                  <p:cNvSpPr>
                    <a:spLocks/>
                  </p:cNvSpPr>
                  <p:nvPr/>
                </p:nvSpPr>
                <p:spPr bwMode="auto">
                  <a:xfrm>
                    <a:off x="1021" y="3608"/>
                    <a:ext cx="20" cy="14"/>
                  </a:xfrm>
                  <a:custGeom>
                    <a:avLst/>
                    <a:gdLst>
                      <a:gd name="T0" fmla="*/ 97656153 w 4"/>
                      <a:gd name="T1" fmla="*/ 44103887 h 3"/>
                      <a:gd name="T2" fmla="*/ 97656153 w 4"/>
                      <a:gd name="T3" fmla="*/ 24056034 h 3"/>
                      <a:gd name="T4" fmla="*/ 97656153 w 4"/>
                      <a:gd name="T5" fmla="*/ 24056034 h 3"/>
                      <a:gd name="T6" fmla="*/ 97656153 w 4"/>
                      <a:gd name="T7" fmla="*/ 24056034 h 3"/>
                      <a:gd name="T8" fmla="*/ 97656153 w 4"/>
                      <a:gd name="T9" fmla="*/ 24056034 h 3"/>
                      <a:gd name="T10" fmla="*/ 97656153 w 4"/>
                      <a:gd name="T11" fmla="*/ 24056034 h 3"/>
                      <a:gd name="T12" fmla="*/ 97656153 w 4"/>
                      <a:gd name="T13" fmla="*/ 24056034 h 3"/>
                      <a:gd name="T14" fmla="*/ 48828077 w 4"/>
                      <a:gd name="T15" fmla="*/ 0 h 3"/>
                      <a:gd name="T16" fmla="*/ 48828077 w 4"/>
                      <a:gd name="T17" fmla="*/ 0 h 3"/>
                      <a:gd name="T18" fmla="*/ 0 w 4"/>
                      <a:gd name="T19" fmla="*/ 24056034 h 3"/>
                      <a:gd name="T20" fmla="*/ 0 w 4"/>
                      <a:gd name="T21" fmla="*/ 24056034 h 3"/>
                      <a:gd name="T22" fmla="*/ 0 w 4"/>
                      <a:gd name="T23" fmla="*/ 24056034 h 3"/>
                      <a:gd name="T24" fmla="*/ 0 w 4"/>
                      <a:gd name="T25" fmla="*/ 24056034 h 3"/>
                      <a:gd name="T26" fmla="*/ 0 w 4"/>
                      <a:gd name="T27" fmla="*/ 24056034 h 3"/>
                      <a:gd name="T28" fmla="*/ 0 w 4"/>
                      <a:gd name="T29" fmla="*/ 24056034 h 3"/>
                      <a:gd name="T30" fmla="*/ 0 w 4"/>
                      <a:gd name="T31" fmla="*/ 44103887 h 3"/>
                      <a:gd name="T32" fmla="*/ 0 w 4"/>
                      <a:gd name="T33" fmla="*/ 44103887 h 3"/>
                      <a:gd name="T34" fmla="*/ 48828077 w 4"/>
                      <a:gd name="T35" fmla="*/ 44103887 h 3"/>
                      <a:gd name="T36" fmla="*/ 48828077 w 4"/>
                      <a:gd name="T37" fmla="*/ 44103887 h 3"/>
                      <a:gd name="T38" fmla="*/ 48828077 w 4"/>
                      <a:gd name="T39" fmla="*/ 68157597 h 3"/>
                      <a:gd name="T40" fmla="*/ 97656153 w 4"/>
                      <a:gd name="T41" fmla="*/ 68157597 h 3"/>
                      <a:gd name="T42" fmla="*/ 97656153 w 4"/>
                      <a:gd name="T43" fmla="*/ 68157597 h 3"/>
                      <a:gd name="T44" fmla="*/ 146484210 w 4"/>
                      <a:gd name="T45" fmla="*/ 68157597 h 3"/>
                      <a:gd name="T46" fmla="*/ 146484210 w 4"/>
                      <a:gd name="T47" fmla="*/ 68157597 h 3"/>
                      <a:gd name="T48" fmla="*/ 195312307 w 4"/>
                      <a:gd name="T49" fmla="*/ 44103887 h 3"/>
                      <a:gd name="T50" fmla="*/ 195312307 w 4"/>
                      <a:gd name="T51" fmla="*/ 44103887 h 3"/>
                      <a:gd name="T52" fmla="*/ 195312307 w 4"/>
                      <a:gd name="T53" fmla="*/ 44103887 h 3"/>
                      <a:gd name="T54" fmla="*/ 195312307 w 4"/>
                      <a:gd name="T55" fmla="*/ 24056034 h 3"/>
                      <a:gd name="T56" fmla="*/ 195312307 w 4"/>
                      <a:gd name="T57" fmla="*/ 24056034 h 3"/>
                      <a:gd name="T58" fmla="*/ 195312307 w 4"/>
                      <a:gd name="T59" fmla="*/ 24056034 h 3"/>
                      <a:gd name="T60" fmla="*/ 195312307 w 4"/>
                      <a:gd name="T61" fmla="*/ 24056034 h 3"/>
                      <a:gd name="T62" fmla="*/ 195312307 w 4"/>
                      <a:gd name="T63" fmla="*/ 24056034 h 3"/>
                      <a:gd name="T64" fmla="*/ 195312307 w 4"/>
                      <a:gd name="T65" fmla="*/ 0 h 3"/>
                      <a:gd name="T66" fmla="*/ 195312307 w 4"/>
                      <a:gd name="T67" fmla="*/ 0 h 3"/>
                      <a:gd name="T68" fmla="*/ 195312307 w 4"/>
                      <a:gd name="T69" fmla="*/ 0 h 3"/>
                      <a:gd name="T70" fmla="*/ 195312307 w 4"/>
                      <a:gd name="T71" fmla="*/ 0 h 3"/>
                      <a:gd name="T72" fmla="*/ 195312307 w 4"/>
                      <a:gd name="T73" fmla="*/ 24056034 h 3"/>
                      <a:gd name="T74" fmla="*/ 146484210 w 4"/>
                      <a:gd name="T75" fmla="*/ 24056034 h 3"/>
                      <a:gd name="T76" fmla="*/ 146484210 w 4"/>
                      <a:gd name="T77" fmla="*/ 24056034 h 3"/>
                      <a:gd name="T78" fmla="*/ 97656153 w 4"/>
                      <a:gd name="T79" fmla="*/ 44103887 h 3"/>
                      <a:gd name="T80" fmla="*/ 97656153 w 4"/>
                      <a:gd name="T81" fmla="*/ 44103887 h 3"/>
                      <a:gd name="T82" fmla="*/ 97656153 w 4"/>
                      <a:gd name="T83" fmla="*/ 44103887 h 3"/>
                      <a:gd name="T84" fmla="*/ 97656153 w 4"/>
                      <a:gd name="T85" fmla="*/ 44103887 h 3"/>
                      <a:gd name="T86" fmla="*/ 97656153 w 4"/>
                      <a:gd name="T87" fmla="*/ 68157597 h 3"/>
                      <a:gd name="T88" fmla="*/ 146484210 w 4"/>
                      <a:gd name="T89" fmla="*/ 68157597 h 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4"/>
                      <a:gd name="T136" fmla="*/ 0 h 3"/>
                      <a:gd name="T137" fmla="*/ 4 w 4"/>
                      <a:gd name="T138" fmla="*/ 3 h 3"/>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4" h="3">
                        <a:moveTo>
                          <a:pt x="2" y="2"/>
                        </a:moveTo>
                        <a:lnTo>
                          <a:pt x="2" y="1"/>
                        </a:lnTo>
                        <a:lnTo>
                          <a:pt x="1" y="0"/>
                        </a:lnTo>
                        <a:lnTo>
                          <a:pt x="0" y="1"/>
                        </a:lnTo>
                        <a:lnTo>
                          <a:pt x="0" y="2"/>
                        </a:lnTo>
                        <a:lnTo>
                          <a:pt x="1" y="2"/>
                        </a:lnTo>
                        <a:lnTo>
                          <a:pt x="1" y="3"/>
                        </a:lnTo>
                        <a:lnTo>
                          <a:pt x="2" y="3"/>
                        </a:lnTo>
                        <a:lnTo>
                          <a:pt x="3" y="3"/>
                        </a:lnTo>
                        <a:lnTo>
                          <a:pt x="4" y="2"/>
                        </a:lnTo>
                        <a:lnTo>
                          <a:pt x="4" y="1"/>
                        </a:lnTo>
                        <a:lnTo>
                          <a:pt x="4" y="0"/>
                        </a:lnTo>
                        <a:lnTo>
                          <a:pt x="4" y="1"/>
                        </a:lnTo>
                        <a:lnTo>
                          <a:pt x="3" y="1"/>
                        </a:lnTo>
                        <a:lnTo>
                          <a:pt x="2" y="2"/>
                        </a:lnTo>
                        <a:lnTo>
                          <a:pt x="2" y="3"/>
                        </a:lnTo>
                        <a:lnTo>
                          <a:pt x="3" y="3"/>
                        </a:lnTo>
                      </a:path>
                    </a:pathLst>
                  </a:custGeom>
                  <a:solidFill>
                    <a:srgbClr val="ED4213"/>
                  </a:solidFill>
                  <a:ln w="12700" cmpd="sng">
                    <a:solidFill>
                      <a:schemeClr val="tx1"/>
                    </a:solidFill>
                    <a:prstDash val="solid"/>
                    <a:round/>
                    <a:headEnd/>
                    <a:tailEnd/>
                  </a:ln>
                </p:spPr>
                <p:txBody>
                  <a:bodyPr/>
                  <a:lstStyle/>
                  <a:p>
                    <a:endParaRPr lang="en-US"/>
                  </a:p>
                </p:txBody>
              </p:sp>
              <p:sp>
                <p:nvSpPr>
                  <p:cNvPr id="45216" name="Freeform 134"/>
                  <p:cNvSpPr>
                    <a:spLocks/>
                  </p:cNvSpPr>
                  <p:nvPr/>
                </p:nvSpPr>
                <p:spPr bwMode="auto">
                  <a:xfrm>
                    <a:off x="978" y="3610"/>
                    <a:ext cx="43" cy="30"/>
                  </a:xfrm>
                  <a:custGeom>
                    <a:avLst/>
                    <a:gdLst>
                      <a:gd name="T0" fmla="*/ 204980875 w 9"/>
                      <a:gd name="T1" fmla="*/ 0 h 6"/>
                      <a:gd name="T2" fmla="*/ 118091595 w 9"/>
                      <a:gd name="T3" fmla="*/ 0 h 6"/>
                      <a:gd name="T4" fmla="*/ 86892032 w 9"/>
                      <a:gd name="T5" fmla="*/ 48828124 h 6"/>
                      <a:gd name="T6" fmla="*/ 86892032 w 9"/>
                      <a:gd name="T7" fmla="*/ 48828124 h 6"/>
                      <a:gd name="T8" fmla="*/ 86892032 w 9"/>
                      <a:gd name="T9" fmla="*/ 97656249 h 6"/>
                      <a:gd name="T10" fmla="*/ 86892032 w 9"/>
                      <a:gd name="T11" fmla="*/ 146484393 h 6"/>
                      <a:gd name="T12" fmla="*/ 62172489 w 9"/>
                      <a:gd name="T13" fmla="*/ 146484393 h 6"/>
                      <a:gd name="T14" fmla="*/ 62172489 w 9"/>
                      <a:gd name="T15" fmla="*/ 146484393 h 6"/>
                      <a:gd name="T16" fmla="*/ 31199554 w 9"/>
                      <a:gd name="T17" fmla="*/ 146484393 h 6"/>
                      <a:gd name="T18" fmla="*/ 31199554 w 9"/>
                      <a:gd name="T19" fmla="*/ 195312498 h 6"/>
                      <a:gd name="T20" fmla="*/ 31199554 w 9"/>
                      <a:gd name="T21" fmla="*/ 244140482 h 6"/>
                      <a:gd name="T22" fmla="*/ 0 w 9"/>
                      <a:gd name="T23" fmla="*/ 244140482 h 6"/>
                      <a:gd name="T24" fmla="*/ 0 w 9"/>
                      <a:gd name="T25" fmla="*/ 292968467 h 6"/>
                      <a:gd name="T26" fmla="*/ 0 w 9"/>
                      <a:gd name="T27" fmla="*/ 292968467 h 6"/>
                      <a:gd name="T28" fmla="*/ 0 w 9"/>
                      <a:gd name="T29" fmla="*/ 292968467 h 6"/>
                      <a:gd name="T30" fmla="*/ 0 w 9"/>
                      <a:gd name="T31" fmla="*/ 292968467 h 6"/>
                      <a:gd name="T32" fmla="*/ 0 w 9"/>
                      <a:gd name="T33" fmla="*/ 292968467 h 6"/>
                      <a:gd name="T34" fmla="*/ 0 w 9"/>
                      <a:gd name="T35" fmla="*/ 292968467 h 6"/>
                      <a:gd name="T36" fmla="*/ 0 w 9"/>
                      <a:gd name="T37" fmla="*/ 292968467 h 6"/>
                      <a:gd name="T38" fmla="*/ 31199554 w 9"/>
                      <a:gd name="T39" fmla="*/ 292968467 h 6"/>
                      <a:gd name="T40" fmla="*/ 62172489 w 9"/>
                      <a:gd name="T41" fmla="*/ 292968467 h 6"/>
                      <a:gd name="T42" fmla="*/ 86892032 w 9"/>
                      <a:gd name="T43" fmla="*/ 244140482 h 6"/>
                      <a:gd name="T44" fmla="*/ 180264562 w 9"/>
                      <a:gd name="T45" fmla="*/ 146484393 h 6"/>
                      <a:gd name="T46" fmla="*/ 204980875 w 9"/>
                      <a:gd name="T47" fmla="*/ 97656249 h 6"/>
                      <a:gd name="T48" fmla="*/ 236240371 w 9"/>
                      <a:gd name="T49" fmla="*/ 97656249 h 6"/>
                      <a:gd name="T50" fmla="*/ 265799743 w 9"/>
                      <a:gd name="T51" fmla="*/ 48828124 h 6"/>
                      <a:gd name="T52" fmla="*/ 265799743 w 9"/>
                      <a:gd name="T53" fmla="*/ 48828124 h 6"/>
                      <a:gd name="T54" fmla="*/ 265799743 w 9"/>
                      <a:gd name="T55" fmla="*/ 48828124 h 6"/>
                      <a:gd name="T56" fmla="*/ 236240371 w 9"/>
                      <a:gd name="T57" fmla="*/ 0 h 6"/>
                      <a:gd name="T58" fmla="*/ 236240371 w 9"/>
                      <a:gd name="T59" fmla="*/ 0 h 6"/>
                      <a:gd name="T60" fmla="*/ 236240371 w 9"/>
                      <a:gd name="T61" fmla="*/ 0 h 6"/>
                      <a:gd name="T62" fmla="*/ 236240371 w 9"/>
                      <a:gd name="T63" fmla="*/ 0 h 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9"/>
                      <a:gd name="T97" fmla="*/ 0 h 6"/>
                      <a:gd name="T98" fmla="*/ 9 w 9"/>
                      <a:gd name="T99" fmla="*/ 6 h 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9" h="6">
                        <a:moveTo>
                          <a:pt x="8" y="0"/>
                        </a:moveTo>
                        <a:lnTo>
                          <a:pt x="7" y="0"/>
                        </a:lnTo>
                        <a:lnTo>
                          <a:pt x="6" y="0"/>
                        </a:lnTo>
                        <a:lnTo>
                          <a:pt x="4" y="0"/>
                        </a:lnTo>
                        <a:lnTo>
                          <a:pt x="4" y="1"/>
                        </a:lnTo>
                        <a:lnTo>
                          <a:pt x="3" y="1"/>
                        </a:lnTo>
                        <a:lnTo>
                          <a:pt x="3" y="2"/>
                        </a:lnTo>
                        <a:lnTo>
                          <a:pt x="3" y="3"/>
                        </a:lnTo>
                        <a:lnTo>
                          <a:pt x="2" y="3"/>
                        </a:lnTo>
                        <a:lnTo>
                          <a:pt x="1" y="3"/>
                        </a:lnTo>
                        <a:lnTo>
                          <a:pt x="1" y="4"/>
                        </a:lnTo>
                        <a:lnTo>
                          <a:pt x="1" y="5"/>
                        </a:lnTo>
                        <a:lnTo>
                          <a:pt x="0" y="5"/>
                        </a:lnTo>
                        <a:lnTo>
                          <a:pt x="0" y="6"/>
                        </a:lnTo>
                        <a:lnTo>
                          <a:pt x="1" y="6"/>
                        </a:lnTo>
                        <a:lnTo>
                          <a:pt x="2" y="6"/>
                        </a:lnTo>
                        <a:lnTo>
                          <a:pt x="2" y="5"/>
                        </a:lnTo>
                        <a:lnTo>
                          <a:pt x="3" y="5"/>
                        </a:lnTo>
                        <a:lnTo>
                          <a:pt x="5" y="4"/>
                        </a:lnTo>
                        <a:lnTo>
                          <a:pt x="6" y="3"/>
                        </a:lnTo>
                        <a:lnTo>
                          <a:pt x="7" y="2"/>
                        </a:lnTo>
                        <a:lnTo>
                          <a:pt x="8" y="2"/>
                        </a:lnTo>
                        <a:lnTo>
                          <a:pt x="9" y="1"/>
                        </a:lnTo>
                        <a:lnTo>
                          <a:pt x="8" y="0"/>
                        </a:lnTo>
                        <a:close/>
                      </a:path>
                    </a:pathLst>
                  </a:custGeom>
                  <a:solidFill>
                    <a:srgbClr val="ED4213"/>
                  </a:solidFill>
                  <a:ln w="12700" cmpd="sng">
                    <a:solidFill>
                      <a:schemeClr val="tx1"/>
                    </a:solidFill>
                    <a:prstDash val="solid"/>
                    <a:round/>
                    <a:headEnd/>
                    <a:tailEnd/>
                  </a:ln>
                </p:spPr>
                <p:txBody>
                  <a:bodyPr/>
                  <a:lstStyle/>
                  <a:p>
                    <a:endParaRPr lang="en-US"/>
                  </a:p>
                </p:txBody>
              </p:sp>
              <p:sp>
                <p:nvSpPr>
                  <p:cNvPr id="45217" name="Freeform 135"/>
                  <p:cNvSpPr>
                    <a:spLocks/>
                  </p:cNvSpPr>
                  <p:nvPr/>
                </p:nvSpPr>
                <p:spPr bwMode="auto">
                  <a:xfrm>
                    <a:off x="934" y="3632"/>
                    <a:ext cx="44" cy="34"/>
                  </a:xfrm>
                  <a:custGeom>
                    <a:avLst/>
                    <a:gdLst>
                      <a:gd name="T0" fmla="*/ 304799878 w 9"/>
                      <a:gd name="T1" fmla="*/ 109956242 h 7"/>
                      <a:gd name="T2" fmla="*/ 304799878 w 9"/>
                      <a:gd name="T3" fmla="*/ 36227971 h 7"/>
                      <a:gd name="T4" fmla="*/ 186636188 w 9"/>
                      <a:gd name="T5" fmla="*/ 109956242 h 7"/>
                      <a:gd name="T6" fmla="*/ 156339052 w 9"/>
                      <a:gd name="T7" fmla="*/ 138463466 h 7"/>
                      <a:gd name="T8" fmla="*/ 156339052 w 9"/>
                      <a:gd name="T9" fmla="*/ 138463466 h 7"/>
                      <a:gd name="T10" fmla="*/ 78306571 w 9"/>
                      <a:gd name="T11" fmla="*/ 175964446 h 7"/>
                      <a:gd name="T12" fmla="*/ 38175606 w 9"/>
                      <a:gd name="T13" fmla="*/ 212189707 h 7"/>
                      <a:gd name="T14" fmla="*/ 0 w 9"/>
                      <a:gd name="T15" fmla="*/ 212189707 h 7"/>
                      <a:gd name="T16" fmla="*/ 78306571 w 9"/>
                      <a:gd name="T17" fmla="*/ 212189707 h 7"/>
                      <a:gd name="T18" fmla="*/ 116482109 w 9"/>
                      <a:gd name="T19" fmla="*/ 175964446 h 7"/>
                      <a:gd name="T20" fmla="*/ 226493052 w 9"/>
                      <a:gd name="T21" fmla="*/ 138463466 h 7"/>
                      <a:gd name="T22" fmla="*/ 304799878 w 9"/>
                      <a:gd name="T23" fmla="*/ 109956242 h 7"/>
                      <a:gd name="T24" fmla="*/ 304799878 w 9"/>
                      <a:gd name="T25" fmla="*/ 109956242 h 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9"/>
                      <a:gd name="T40" fmla="*/ 0 h 7"/>
                      <a:gd name="T41" fmla="*/ 9 w 9"/>
                      <a:gd name="T42" fmla="*/ 7 h 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9" h="7">
                        <a:moveTo>
                          <a:pt x="8" y="3"/>
                        </a:moveTo>
                        <a:cubicBezTo>
                          <a:pt x="8" y="2"/>
                          <a:pt x="9" y="1"/>
                          <a:pt x="8" y="1"/>
                        </a:cubicBezTo>
                        <a:cubicBezTo>
                          <a:pt x="7" y="0"/>
                          <a:pt x="5" y="2"/>
                          <a:pt x="5" y="3"/>
                        </a:cubicBezTo>
                        <a:cubicBezTo>
                          <a:pt x="4" y="3"/>
                          <a:pt x="4" y="3"/>
                          <a:pt x="4" y="4"/>
                        </a:cubicBezTo>
                        <a:cubicBezTo>
                          <a:pt x="4" y="4"/>
                          <a:pt x="4" y="4"/>
                          <a:pt x="4" y="4"/>
                        </a:cubicBezTo>
                        <a:cubicBezTo>
                          <a:pt x="3" y="5"/>
                          <a:pt x="3" y="5"/>
                          <a:pt x="2" y="5"/>
                        </a:cubicBezTo>
                        <a:cubicBezTo>
                          <a:pt x="2" y="5"/>
                          <a:pt x="2" y="5"/>
                          <a:pt x="1" y="6"/>
                        </a:cubicBezTo>
                        <a:cubicBezTo>
                          <a:pt x="1" y="6"/>
                          <a:pt x="0" y="6"/>
                          <a:pt x="0" y="6"/>
                        </a:cubicBezTo>
                        <a:cubicBezTo>
                          <a:pt x="1" y="7"/>
                          <a:pt x="1" y="7"/>
                          <a:pt x="2" y="6"/>
                        </a:cubicBezTo>
                        <a:cubicBezTo>
                          <a:pt x="2" y="6"/>
                          <a:pt x="3" y="5"/>
                          <a:pt x="3" y="5"/>
                        </a:cubicBezTo>
                        <a:cubicBezTo>
                          <a:pt x="4" y="5"/>
                          <a:pt x="5" y="5"/>
                          <a:pt x="6" y="4"/>
                        </a:cubicBezTo>
                        <a:cubicBezTo>
                          <a:pt x="7" y="4"/>
                          <a:pt x="7" y="3"/>
                          <a:pt x="8" y="3"/>
                        </a:cubicBezTo>
                        <a:cubicBezTo>
                          <a:pt x="8" y="3"/>
                          <a:pt x="8" y="3"/>
                          <a:pt x="8" y="3"/>
                        </a:cubicBezTo>
                        <a:close/>
                      </a:path>
                    </a:pathLst>
                  </a:custGeom>
                  <a:solidFill>
                    <a:srgbClr val="ED4213"/>
                  </a:solidFill>
                  <a:ln w="12700" cmpd="sng">
                    <a:solidFill>
                      <a:schemeClr val="tx1"/>
                    </a:solidFill>
                    <a:prstDash val="solid"/>
                    <a:round/>
                    <a:headEnd/>
                    <a:tailEnd/>
                  </a:ln>
                </p:spPr>
                <p:txBody>
                  <a:bodyPr/>
                  <a:lstStyle/>
                  <a:p>
                    <a:endParaRPr lang="en-US"/>
                  </a:p>
                </p:txBody>
              </p:sp>
              <p:sp>
                <p:nvSpPr>
                  <p:cNvPr id="45218" name="Freeform 136"/>
                  <p:cNvSpPr>
                    <a:spLocks/>
                  </p:cNvSpPr>
                  <p:nvPr/>
                </p:nvSpPr>
                <p:spPr bwMode="auto">
                  <a:xfrm>
                    <a:off x="934" y="3637"/>
                    <a:ext cx="39" cy="29"/>
                  </a:xfrm>
                  <a:custGeom>
                    <a:avLst/>
                    <a:gdLst>
                      <a:gd name="T0" fmla="*/ 295383909 w 8"/>
                      <a:gd name="T1" fmla="*/ 69074479 h 6"/>
                      <a:gd name="T2" fmla="*/ 295383909 w 8"/>
                      <a:gd name="T3" fmla="*/ 34575461 h 6"/>
                      <a:gd name="T4" fmla="*/ 295383909 w 8"/>
                      <a:gd name="T5" fmla="*/ 34575461 h 6"/>
                      <a:gd name="T6" fmla="*/ 295383909 w 8"/>
                      <a:gd name="T7" fmla="*/ 0 h 6"/>
                      <a:gd name="T8" fmla="*/ 295383909 w 8"/>
                      <a:gd name="T9" fmla="*/ 0 h 6"/>
                      <a:gd name="T10" fmla="*/ 295383909 w 8"/>
                      <a:gd name="T11" fmla="*/ 0 h 6"/>
                      <a:gd name="T12" fmla="*/ 295383909 w 8"/>
                      <a:gd name="T13" fmla="*/ 0 h 6"/>
                      <a:gd name="T14" fmla="*/ 295383909 w 8"/>
                      <a:gd name="T15" fmla="*/ 0 h 6"/>
                      <a:gd name="T16" fmla="*/ 295383909 w 8"/>
                      <a:gd name="T17" fmla="*/ 0 h 6"/>
                      <a:gd name="T18" fmla="*/ 295383909 w 8"/>
                      <a:gd name="T19" fmla="*/ 0 h 6"/>
                      <a:gd name="T20" fmla="*/ 258083391 w 8"/>
                      <a:gd name="T21" fmla="*/ 0 h 6"/>
                      <a:gd name="T22" fmla="*/ 258083391 w 8"/>
                      <a:gd name="T23" fmla="*/ 0 h 6"/>
                      <a:gd name="T24" fmla="*/ 219141754 w 8"/>
                      <a:gd name="T25" fmla="*/ 0 h 6"/>
                      <a:gd name="T26" fmla="*/ 181852311 w 8"/>
                      <a:gd name="T27" fmla="*/ 34575461 h 6"/>
                      <a:gd name="T28" fmla="*/ 181852311 w 8"/>
                      <a:gd name="T29" fmla="*/ 69074479 h 6"/>
                      <a:gd name="T30" fmla="*/ 181852311 w 8"/>
                      <a:gd name="T31" fmla="*/ 69074479 h 6"/>
                      <a:gd name="T32" fmla="*/ 150900951 w 8"/>
                      <a:gd name="T33" fmla="*/ 69074479 h 6"/>
                      <a:gd name="T34" fmla="*/ 150900951 w 8"/>
                      <a:gd name="T35" fmla="*/ 69074479 h 6"/>
                      <a:gd name="T36" fmla="*/ 150900951 w 8"/>
                      <a:gd name="T37" fmla="*/ 69074479 h 6"/>
                      <a:gd name="T38" fmla="*/ 150900951 w 8"/>
                      <a:gd name="T39" fmla="*/ 103650491 h 6"/>
                      <a:gd name="T40" fmla="*/ 150900951 w 8"/>
                      <a:gd name="T41" fmla="*/ 103650491 h 6"/>
                      <a:gd name="T42" fmla="*/ 150900951 w 8"/>
                      <a:gd name="T43" fmla="*/ 103650491 h 6"/>
                      <a:gd name="T44" fmla="*/ 150900951 w 8"/>
                      <a:gd name="T45" fmla="*/ 103650491 h 6"/>
                      <a:gd name="T46" fmla="*/ 76228213 w 8"/>
                      <a:gd name="T47" fmla="*/ 132552346 h 6"/>
                      <a:gd name="T48" fmla="*/ 76228213 w 8"/>
                      <a:gd name="T49" fmla="*/ 132552346 h 6"/>
                      <a:gd name="T50" fmla="*/ 76228213 w 8"/>
                      <a:gd name="T51" fmla="*/ 132552346 h 6"/>
                      <a:gd name="T52" fmla="*/ 76228213 w 8"/>
                      <a:gd name="T53" fmla="*/ 132552346 h 6"/>
                      <a:gd name="T54" fmla="*/ 37303043 w 8"/>
                      <a:gd name="T55" fmla="*/ 132552346 h 6"/>
                      <a:gd name="T56" fmla="*/ 37303043 w 8"/>
                      <a:gd name="T57" fmla="*/ 167114728 h 6"/>
                      <a:gd name="T58" fmla="*/ 37303043 w 8"/>
                      <a:gd name="T59" fmla="*/ 167114728 h 6"/>
                      <a:gd name="T60" fmla="*/ 0 w 8"/>
                      <a:gd name="T61" fmla="*/ 167114728 h 6"/>
                      <a:gd name="T62" fmla="*/ 0 w 8"/>
                      <a:gd name="T63" fmla="*/ 167114728 h 6"/>
                      <a:gd name="T64" fmla="*/ 0 w 8"/>
                      <a:gd name="T65" fmla="*/ 167114728 h 6"/>
                      <a:gd name="T66" fmla="*/ 37303043 w 8"/>
                      <a:gd name="T67" fmla="*/ 201626728 h 6"/>
                      <a:gd name="T68" fmla="*/ 37303043 w 8"/>
                      <a:gd name="T69" fmla="*/ 201626728 h 6"/>
                      <a:gd name="T70" fmla="*/ 37303043 w 8"/>
                      <a:gd name="T71" fmla="*/ 201626728 h 6"/>
                      <a:gd name="T72" fmla="*/ 37303043 w 8"/>
                      <a:gd name="T73" fmla="*/ 201626728 h 6"/>
                      <a:gd name="T74" fmla="*/ 76228213 w 8"/>
                      <a:gd name="T75" fmla="*/ 167114728 h 6"/>
                      <a:gd name="T76" fmla="*/ 76228213 w 8"/>
                      <a:gd name="T77" fmla="*/ 167114728 h 6"/>
                      <a:gd name="T78" fmla="*/ 113531871 w 8"/>
                      <a:gd name="T79" fmla="*/ 167114728 h 6"/>
                      <a:gd name="T80" fmla="*/ 113531871 w 8"/>
                      <a:gd name="T81" fmla="*/ 132552346 h 6"/>
                      <a:gd name="T82" fmla="*/ 113531871 w 8"/>
                      <a:gd name="T83" fmla="*/ 132552346 h 6"/>
                      <a:gd name="T84" fmla="*/ 181852311 w 8"/>
                      <a:gd name="T85" fmla="*/ 132552346 h 6"/>
                      <a:gd name="T86" fmla="*/ 181852311 w 8"/>
                      <a:gd name="T87" fmla="*/ 103650491 h 6"/>
                      <a:gd name="T88" fmla="*/ 219141754 w 8"/>
                      <a:gd name="T89" fmla="*/ 103650491 h 6"/>
                      <a:gd name="T90" fmla="*/ 258083391 w 8"/>
                      <a:gd name="T91" fmla="*/ 103650491 h 6"/>
                      <a:gd name="T92" fmla="*/ 258083391 w 8"/>
                      <a:gd name="T93" fmla="*/ 69074479 h 6"/>
                      <a:gd name="T94" fmla="*/ 258083391 w 8"/>
                      <a:gd name="T95" fmla="*/ 69074479 h 6"/>
                      <a:gd name="T96" fmla="*/ 295383909 w 8"/>
                      <a:gd name="T97" fmla="*/ 69074479 h 6"/>
                      <a:gd name="T98" fmla="*/ 295383909 w 8"/>
                      <a:gd name="T99" fmla="*/ 69074479 h 6"/>
                      <a:gd name="T100" fmla="*/ 295383909 w 8"/>
                      <a:gd name="T101" fmla="*/ 69074479 h 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8"/>
                      <a:gd name="T154" fmla="*/ 0 h 6"/>
                      <a:gd name="T155" fmla="*/ 8 w 8"/>
                      <a:gd name="T156" fmla="*/ 6 h 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8" h="6">
                        <a:moveTo>
                          <a:pt x="8" y="2"/>
                        </a:moveTo>
                        <a:lnTo>
                          <a:pt x="8" y="1"/>
                        </a:lnTo>
                        <a:lnTo>
                          <a:pt x="8" y="0"/>
                        </a:lnTo>
                        <a:lnTo>
                          <a:pt x="7" y="0"/>
                        </a:lnTo>
                        <a:lnTo>
                          <a:pt x="6" y="0"/>
                        </a:lnTo>
                        <a:lnTo>
                          <a:pt x="5" y="1"/>
                        </a:lnTo>
                        <a:lnTo>
                          <a:pt x="5" y="2"/>
                        </a:lnTo>
                        <a:lnTo>
                          <a:pt x="4" y="2"/>
                        </a:lnTo>
                        <a:lnTo>
                          <a:pt x="4" y="3"/>
                        </a:lnTo>
                        <a:lnTo>
                          <a:pt x="2" y="4"/>
                        </a:lnTo>
                        <a:lnTo>
                          <a:pt x="1" y="4"/>
                        </a:lnTo>
                        <a:lnTo>
                          <a:pt x="1" y="5"/>
                        </a:lnTo>
                        <a:lnTo>
                          <a:pt x="0" y="5"/>
                        </a:lnTo>
                        <a:lnTo>
                          <a:pt x="1" y="6"/>
                        </a:lnTo>
                        <a:lnTo>
                          <a:pt x="2" y="5"/>
                        </a:lnTo>
                        <a:lnTo>
                          <a:pt x="3" y="5"/>
                        </a:lnTo>
                        <a:lnTo>
                          <a:pt x="3" y="4"/>
                        </a:lnTo>
                        <a:lnTo>
                          <a:pt x="5" y="4"/>
                        </a:lnTo>
                        <a:lnTo>
                          <a:pt x="5" y="3"/>
                        </a:lnTo>
                        <a:lnTo>
                          <a:pt x="6" y="3"/>
                        </a:lnTo>
                        <a:lnTo>
                          <a:pt x="7" y="3"/>
                        </a:lnTo>
                        <a:lnTo>
                          <a:pt x="7" y="2"/>
                        </a:lnTo>
                        <a:lnTo>
                          <a:pt x="8" y="2"/>
                        </a:lnTo>
                        <a:close/>
                      </a:path>
                    </a:pathLst>
                  </a:custGeom>
                  <a:solidFill>
                    <a:srgbClr val="ED4213"/>
                  </a:solidFill>
                  <a:ln w="12700" cmpd="sng">
                    <a:solidFill>
                      <a:schemeClr val="tx1"/>
                    </a:solidFill>
                    <a:prstDash val="solid"/>
                    <a:round/>
                    <a:headEnd/>
                    <a:tailEnd/>
                  </a:ln>
                </p:spPr>
                <p:txBody>
                  <a:bodyPr/>
                  <a:lstStyle/>
                  <a:p>
                    <a:endParaRPr lang="en-US"/>
                  </a:p>
                </p:txBody>
              </p:sp>
              <p:sp>
                <p:nvSpPr>
                  <p:cNvPr id="45219" name="Freeform 137"/>
                  <p:cNvSpPr>
                    <a:spLocks/>
                  </p:cNvSpPr>
                  <p:nvPr/>
                </p:nvSpPr>
                <p:spPr bwMode="auto">
                  <a:xfrm>
                    <a:off x="909" y="3676"/>
                    <a:ext cx="5" cy="5"/>
                  </a:xfrm>
                  <a:custGeom>
                    <a:avLst/>
                    <a:gdLst>
                      <a:gd name="T0" fmla="*/ 48828077 w 1"/>
                      <a:gd name="T1" fmla="*/ 0 h 1"/>
                      <a:gd name="T2" fmla="*/ 0 w 1"/>
                      <a:gd name="T3" fmla="*/ 0 h 1"/>
                      <a:gd name="T4" fmla="*/ 0 w 1"/>
                      <a:gd name="T5" fmla="*/ 48828077 h 1"/>
                      <a:gd name="T6" fmla="*/ 48828077 w 1"/>
                      <a:gd name="T7" fmla="*/ 0 h 1"/>
                      <a:gd name="T8" fmla="*/ 0 60000 65536"/>
                      <a:gd name="T9" fmla="*/ 0 60000 65536"/>
                      <a:gd name="T10" fmla="*/ 0 60000 65536"/>
                      <a:gd name="T11" fmla="*/ 0 60000 65536"/>
                      <a:gd name="T12" fmla="*/ 0 w 1"/>
                      <a:gd name="T13" fmla="*/ 0 h 1"/>
                      <a:gd name="T14" fmla="*/ 1 w 1"/>
                      <a:gd name="T15" fmla="*/ 1 h 1"/>
                    </a:gdLst>
                    <a:ahLst/>
                    <a:cxnLst>
                      <a:cxn ang="T8">
                        <a:pos x="T0" y="T1"/>
                      </a:cxn>
                      <a:cxn ang="T9">
                        <a:pos x="T2" y="T3"/>
                      </a:cxn>
                      <a:cxn ang="T10">
                        <a:pos x="T4" y="T5"/>
                      </a:cxn>
                      <a:cxn ang="T11">
                        <a:pos x="T6" y="T7"/>
                      </a:cxn>
                    </a:cxnLst>
                    <a:rect l="T12" t="T13" r="T14" b="T15"/>
                    <a:pathLst>
                      <a:path w="1" h="1">
                        <a:moveTo>
                          <a:pt x="1" y="0"/>
                        </a:moveTo>
                        <a:cubicBezTo>
                          <a:pt x="1" y="0"/>
                          <a:pt x="0" y="0"/>
                          <a:pt x="0" y="0"/>
                        </a:cubicBezTo>
                        <a:cubicBezTo>
                          <a:pt x="0" y="0"/>
                          <a:pt x="0" y="1"/>
                          <a:pt x="0" y="1"/>
                        </a:cubicBezTo>
                        <a:cubicBezTo>
                          <a:pt x="1" y="1"/>
                          <a:pt x="1" y="1"/>
                          <a:pt x="1" y="0"/>
                        </a:cubicBezTo>
                        <a:close/>
                      </a:path>
                    </a:pathLst>
                  </a:custGeom>
                  <a:solidFill>
                    <a:srgbClr val="ED4213"/>
                  </a:solidFill>
                  <a:ln w="12700" cmpd="sng">
                    <a:solidFill>
                      <a:schemeClr val="tx1"/>
                    </a:solidFill>
                    <a:prstDash val="solid"/>
                    <a:round/>
                    <a:headEnd/>
                    <a:tailEnd/>
                  </a:ln>
                </p:spPr>
                <p:txBody>
                  <a:bodyPr/>
                  <a:lstStyle/>
                  <a:p>
                    <a:endParaRPr lang="en-US"/>
                  </a:p>
                </p:txBody>
              </p:sp>
              <p:sp>
                <p:nvSpPr>
                  <p:cNvPr id="45220" name="Freeform 138"/>
                  <p:cNvSpPr>
                    <a:spLocks/>
                  </p:cNvSpPr>
                  <p:nvPr/>
                </p:nvSpPr>
                <p:spPr bwMode="auto">
                  <a:xfrm>
                    <a:off x="909" y="3676"/>
                    <a:ext cx="5" cy="5"/>
                  </a:xfrm>
                  <a:custGeom>
                    <a:avLst/>
                    <a:gdLst>
                      <a:gd name="T0" fmla="*/ 48828077 w 1"/>
                      <a:gd name="T1" fmla="*/ 0 h 1"/>
                      <a:gd name="T2" fmla="*/ 48828077 w 1"/>
                      <a:gd name="T3" fmla="*/ 0 h 1"/>
                      <a:gd name="T4" fmla="*/ 48828077 w 1"/>
                      <a:gd name="T5" fmla="*/ 0 h 1"/>
                      <a:gd name="T6" fmla="*/ 48828077 w 1"/>
                      <a:gd name="T7" fmla="*/ 0 h 1"/>
                      <a:gd name="T8" fmla="*/ 0 w 1"/>
                      <a:gd name="T9" fmla="*/ 0 h 1"/>
                      <a:gd name="T10" fmla="*/ 0 w 1"/>
                      <a:gd name="T11" fmla="*/ 0 h 1"/>
                      <a:gd name="T12" fmla="*/ 0 w 1"/>
                      <a:gd name="T13" fmla="*/ 0 h 1"/>
                      <a:gd name="T14" fmla="*/ 0 w 1"/>
                      <a:gd name="T15" fmla="*/ 0 h 1"/>
                      <a:gd name="T16" fmla="*/ 0 w 1"/>
                      <a:gd name="T17" fmla="*/ 48828077 h 1"/>
                      <a:gd name="T18" fmla="*/ 0 w 1"/>
                      <a:gd name="T19" fmla="*/ 48828077 h 1"/>
                      <a:gd name="T20" fmla="*/ 0 w 1"/>
                      <a:gd name="T21" fmla="*/ 48828077 h 1"/>
                      <a:gd name="T22" fmla="*/ 0 w 1"/>
                      <a:gd name="T23" fmla="*/ 48828077 h 1"/>
                      <a:gd name="T24" fmla="*/ 0 w 1"/>
                      <a:gd name="T25" fmla="*/ 48828077 h 1"/>
                      <a:gd name="T26" fmla="*/ 48828077 w 1"/>
                      <a:gd name="T27" fmla="*/ 48828077 h 1"/>
                      <a:gd name="T28" fmla="*/ 48828077 w 1"/>
                      <a:gd name="T29" fmla="*/ 0 h 1"/>
                      <a:gd name="T30" fmla="*/ 48828077 w 1"/>
                      <a:gd name="T31" fmla="*/ 0 h 1"/>
                      <a:gd name="T32" fmla="*/ 48828077 w 1"/>
                      <a:gd name="T33" fmla="*/ 0 h 1"/>
                      <a:gd name="T34" fmla="*/ 48828077 w 1"/>
                      <a:gd name="T35" fmla="*/ 0 h 1"/>
                      <a:gd name="T36" fmla="*/ 48828077 w 1"/>
                      <a:gd name="T37" fmla="*/ 0 h 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
                      <a:gd name="T58" fmla="*/ 0 h 1"/>
                      <a:gd name="T59" fmla="*/ 1 w 1"/>
                      <a:gd name="T60" fmla="*/ 1 h 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 h="1">
                        <a:moveTo>
                          <a:pt x="1" y="0"/>
                        </a:moveTo>
                        <a:lnTo>
                          <a:pt x="1" y="0"/>
                        </a:lnTo>
                        <a:lnTo>
                          <a:pt x="0" y="0"/>
                        </a:lnTo>
                        <a:lnTo>
                          <a:pt x="0" y="1"/>
                        </a:lnTo>
                        <a:lnTo>
                          <a:pt x="1" y="1"/>
                        </a:lnTo>
                        <a:lnTo>
                          <a:pt x="1" y="0"/>
                        </a:lnTo>
                        <a:close/>
                      </a:path>
                    </a:pathLst>
                  </a:custGeom>
                  <a:solidFill>
                    <a:srgbClr val="ED4213"/>
                  </a:solidFill>
                  <a:ln w="12700" cmpd="sng">
                    <a:solidFill>
                      <a:schemeClr val="tx1"/>
                    </a:solidFill>
                    <a:prstDash val="solid"/>
                    <a:round/>
                    <a:headEnd/>
                    <a:tailEnd/>
                  </a:ln>
                </p:spPr>
                <p:txBody>
                  <a:bodyPr/>
                  <a:lstStyle/>
                  <a:p>
                    <a:endParaRPr lang="en-US"/>
                  </a:p>
                </p:txBody>
              </p:sp>
              <p:sp>
                <p:nvSpPr>
                  <p:cNvPr id="45221" name="Freeform 139"/>
                  <p:cNvSpPr>
                    <a:spLocks/>
                  </p:cNvSpPr>
                  <p:nvPr/>
                </p:nvSpPr>
                <p:spPr bwMode="auto">
                  <a:xfrm>
                    <a:off x="870" y="3682"/>
                    <a:ext cx="14" cy="14"/>
                  </a:xfrm>
                  <a:custGeom>
                    <a:avLst/>
                    <a:gdLst>
                      <a:gd name="T0" fmla="*/ 44103887 w 3"/>
                      <a:gd name="T1" fmla="*/ 24056034 h 3"/>
                      <a:gd name="T2" fmla="*/ 68157597 w 3"/>
                      <a:gd name="T3" fmla="*/ 24056034 h 3"/>
                      <a:gd name="T4" fmla="*/ 44103887 w 3"/>
                      <a:gd name="T5" fmla="*/ 24056034 h 3"/>
                      <a:gd name="T6" fmla="*/ 68157597 w 3"/>
                      <a:gd name="T7" fmla="*/ 44103887 h 3"/>
                      <a:gd name="T8" fmla="*/ 44103887 w 3"/>
                      <a:gd name="T9" fmla="*/ 44103887 h 3"/>
                      <a:gd name="T10" fmla="*/ 24056034 w 3"/>
                      <a:gd name="T11" fmla="*/ 68157597 h 3"/>
                      <a:gd name="T12" fmla="*/ 0 w 3"/>
                      <a:gd name="T13" fmla="*/ 68157597 h 3"/>
                      <a:gd name="T14" fmla="*/ 24056034 w 3"/>
                      <a:gd name="T15" fmla="*/ 24056034 h 3"/>
                      <a:gd name="T16" fmla="*/ 44103887 w 3"/>
                      <a:gd name="T17" fmla="*/ 24056034 h 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
                      <a:gd name="T28" fmla="*/ 0 h 3"/>
                      <a:gd name="T29" fmla="*/ 3 w 3"/>
                      <a:gd name="T30" fmla="*/ 3 h 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 h="3">
                        <a:moveTo>
                          <a:pt x="2" y="1"/>
                        </a:moveTo>
                        <a:cubicBezTo>
                          <a:pt x="2" y="0"/>
                          <a:pt x="3" y="0"/>
                          <a:pt x="3" y="1"/>
                        </a:cubicBezTo>
                        <a:cubicBezTo>
                          <a:pt x="3" y="1"/>
                          <a:pt x="3" y="1"/>
                          <a:pt x="2" y="1"/>
                        </a:cubicBezTo>
                        <a:cubicBezTo>
                          <a:pt x="2" y="2"/>
                          <a:pt x="3" y="2"/>
                          <a:pt x="3" y="2"/>
                        </a:cubicBezTo>
                        <a:cubicBezTo>
                          <a:pt x="3" y="2"/>
                          <a:pt x="2" y="2"/>
                          <a:pt x="2" y="2"/>
                        </a:cubicBezTo>
                        <a:cubicBezTo>
                          <a:pt x="2" y="2"/>
                          <a:pt x="2" y="2"/>
                          <a:pt x="1" y="3"/>
                        </a:cubicBezTo>
                        <a:cubicBezTo>
                          <a:pt x="1" y="3"/>
                          <a:pt x="0" y="3"/>
                          <a:pt x="0" y="3"/>
                        </a:cubicBezTo>
                        <a:cubicBezTo>
                          <a:pt x="0" y="2"/>
                          <a:pt x="1" y="2"/>
                          <a:pt x="1" y="1"/>
                        </a:cubicBezTo>
                        <a:cubicBezTo>
                          <a:pt x="2" y="1"/>
                          <a:pt x="2" y="1"/>
                          <a:pt x="2" y="1"/>
                        </a:cubicBezTo>
                        <a:close/>
                      </a:path>
                    </a:pathLst>
                  </a:custGeom>
                  <a:solidFill>
                    <a:srgbClr val="ED4213"/>
                  </a:solidFill>
                  <a:ln w="12700" cmpd="sng">
                    <a:solidFill>
                      <a:schemeClr val="tx1"/>
                    </a:solidFill>
                    <a:prstDash val="solid"/>
                    <a:round/>
                    <a:headEnd/>
                    <a:tailEnd/>
                  </a:ln>
                </p:spPr>
                <p:txBody>
                  <a:bodyPr/>
                  <a:lstStyle/>
                  <a:p>
                    <a:endParaRPr lang="en-US"/>
                  </a:p>
                </p:txBody>
              </p:sp>
              <p:sp>
                <p:nvSpPr>
                  <p:cNvPr id="45222" name="Freeform 140"/>
                  <p:cNvSpPr>
                    <a:spLocks/>
                  </p:cNvSpPr>
                  <p:nvPr/>
                </p:nvSpPr>
                <p:spPr bwMode="auto">
                  <a:xfrm>
                    <a:off x="875" y="3684"/>
                    <a:ext cx="14" cy="9"/>
                  </a:xfrm>
                  <a:custGeom>
                    <a:avLst/>
                    <a:gdLst>
                      <a:gd name="T0" fmla="*/ 44103887 w 3"/>
                      <a:gd name="T1" fmla="*/ 0 h 2"/>
                      <a:gd name="T2" fmla="*/ 44103887 w 3"/>
                      <a:gd name="T3" fmla="*/ 0 h 2"/>
                      <a:gd name="T4" fmla="*/ 44103887 w 3"/>
                      <a:gd name="T5" fmla="*/ 0 h 2"/>
                      <a:gd name="T6" fmla="*/ 44103887 w 3"/>
                      <a:gd name="T7" fmla="*/ 0 h 2"/>
                      <a:gd name="T8" fmla="*/ 68157597 w 3"/>
                      <a:gd name="T9" fmla="*/ 0 h 2"/>
                      <a:gd name="T10" fmla="*/ 68157597 w 3"/>
                      <a:gd name="T11" fmla="*/ 0 h 2"/>
                      <a:gd name="T12" fmla="*/ 68157597 w 3"/>
                      <a:gd name="T13" fmla="*/ 0 h 2"/>
                      <a:gd name="T14" fmla="*/ 68157597 w 3"/>
                      <a:gd name="T15" fmla="*/ 0 h 2"/>
                      <a:gd name="T16" fmla="*/ 68157597 w 3"/>
                      <a:gd name="T17" fmla="*/ 0 h 2"/>
                      <a:gd name="T18" fmla="*/ 68157597 w 3"/>
                      <a:gd name="T19" fmla="*/ 0 h 2"/>
                      <a:gd name="T20" fmla="*/ 68157597 w 3"/>
                      <a:gd name="T21" fmla="*/ 0 h 2"/>
                      <a:gd name="T22" fmla="*/ 44103887 w 3"/>
                      <a:gd name="T23" fmla="*/ 0 h 2"/>
                      <a:gd name="T24" fmla="*/ 44103887 w 3"/>
                      <a:gd name="T25" fmla="*/ 16623924 h 2"/>
                      <a:gd name="T26" fmla="*/ 68157597 w 3"/>
                      <a:gd name="T27" fmla="*/ 16623924 h 2"/>
                      <a:gd name="T28" fmla="*/ 68157597 w 3"/>
                      <a:gd name="T29" fmla="*/ 16623924 h 2"/>
                      <a:gd name="T30" fmla="*/ 68157597 w 3"/>
                      <a:gd name="T31" fmla="*/ 16623924 h 2"/>
                      <a:gd name="T32" fmla="*/ 44103887 w 3"/>
                      <a:gd name="T33" fmla="*/ 16623924 h 2"/>
                      <a:gd name="T34" fmla="*/ 44103887 w 3"/>
                      <a:gd name="T35" fmla="*/ 16623924 h 2"/>
                      <a:gd name="T36" fmla="*/ 44103887 w 3"/>
                      <a:gd name="T37" fmla="*/ 16623924 h 2"/>
                      <a:gd name="T38" fmla="*/ 44103887 w 3"/>
                      <a:gd name="T39" fmla="*/ 16623924 h 2"/>
                      <a:gd name="T40" fmla="*/ 44103887 w 3"/>
                      <a:gd name="T41" fmla="*/ 16623924 h 2"/>
                      <a:gd name="T42" fmla="*/ 24056034 w 3"/>
                      <a:gd name="T43" fmla="*/ 30266239 h 2"/>
                      <a:gd name="T44" fmla="*/ 24056034 w 3"/>
                      <a:gd name="T45" fmla="*/ 30266239 h 2"/>
                      <a:gd name="T46" fmla="*/ 24056034 w 3"/>
                      <a:gd name="T47" fmla="*/ 30266239 h 2"/>
                      <a:gd name="T48" fmla="*/ 0 w 3"/>
                      <a:gd name="T49" fmla="*/ 30266239 h 2"/>
                      <a:gd name="T50" fmla="*/ 0 w 3"/>
                      <a:gd name="T51" fmla="*/ 30266239 h 2"/>
                      <a:gd name="T52" fmla="*/ 0 w 3"/>
                      <a:gd name="T53" fmla="*/ 16623924 h 2"/>
                      <a:gd name="T54" fmla="*/ 24056034 w 3"/>
                      <a:gd name="T55" fmla="*/ 16623924 h 2"/>
                      <a:gd name="T56" fmla="*/ 24056034 w 3"/>
                      <a:gd name="T57" fmla="*/ 16623924 h 2"/>
                      <a:gd name="T58" fmla="*/ 24056034 w 3"/>
                      <a:gd name="T59" fmla="*/ 16623924 h 2"/>
                      <a:gd name="T60" fmla="*/ 24056034 w 3"/>
                      <a:gd name="T61" fmla="*/ 0 h 2"/>
                      <a:gd name="T62" fmla="*/ 44103887 w 3"/>
                      <a:gd name="T63" fmla="*/ 0 h 2"/>
                      <a:gd name="T64" fmla="*/ 44103887 w 3"/>
                      <a:gd name="T65" fmla="*/ 0 h 2"/>
                      <a:gd name="T66" fmla="*/ 44103887 w 3"/>
                      <a:gd name="T67" fmla="*/ 0 h 2"/>
                      <a:gd name="T68" fmla="*/ 44103887 w 3"/>
                      <a:gd name="T69" fmla="*/ 0 h 2"/>
                      <a:gd name="T70" fmla="*/ 44103887 w 3"/>
                      <a:gd name="T71" fmla="*/ 0 h 2"/>
                      <a:gd name="T72" fmla="*/ 44103887 w 3"/>
                      <a:gd name="T73" fmla="*/ 0 h 2"/>
                      <a:gd name="T74" fmla="*/ 44103887 w 3"/>
                      <a:gd name="T75" fmla="*/ 0 h 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3"/>
                      <a:gd name="T115" fmla="*/ 0 h 2"/>
                      <a:gd name="T116" fmla="*/ 3 w 3"/>
                      <a:gd name="T117" fmla="*/ 2 h 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3" h="2">
                        <a:moveTo>
                          <a:pt x="2" y="0"/>
                        </a:moveTo>
                        <a:lnTo>
                          <a:pt x="2" y="0"/>
                        </a:lnTo>
                        <a:lnTo>
                          <a:pt x="3" y="0"/>
                        </a:lnTo>
                        <a:lnTo>
                          <a:pt x="2" y="0"/>
                        </a:lnTo>
                        <a:lnTo>
                          <a:pt x="2" y="1"/>
                        </a:lnTo>
                        <a:lnTo>
                          <a:pt x="3" y="1"/>
                        </a:lnTo>
                        <a:lnTo>
                          <a:pt x="2" y="1"/>
                        </a:lnTo>
                        <a:lnTo>
                          <a:pt x="1" y="2"/>
                        </a:lnTo>
                        <a:lnTo>
                          <a:pt x="0" y="2"/>
                        </a:lnTo>
                        <a:lnTo>
                          <a:pt x="0" y="1"/>
                        </a:lnTo>
                        <a:lnTo>
                          <a:pt x="1" y="1"/>
                        </a:lnTo>
                        <a:lnTo>
                          <a:pt x="1" y="0"/>
                        </a:lnTo>
                        <a:lnTo>
                          <a:pt x="2" y="0"/>
                        </a:lnTo>
                        <a:close/>
                      </a:path>
                    </a:pathLst>
                  </a:custGeom>
                  <a:solidFill>
                    <a:srgbClr val="ED4213"/>
                  </a:solidFill>
                  <a:ln w="12700" cmpd="sng">
                    <a:solidFill>
                      <a:schemeClr val="tx1"/>
                    </a:solidFill>
                    <a:prstDash val="solid"/>
                    <a:round/>
                    <a:headEnd/>
                    <a:tailEnd/>
                  </a:ln>
                </p:spPr>
                <p:txBody>
                  <a:bodyPr/>
                  <a:lstStyle/>
                  <a:p>
                    <a:endParaRPr lang="en-US"/>
                  </a:p>
                </p:txBody>
              </p:sp>
              <p:sp>
                <p:nvSpPr>
                  <p:cNvPr id="45223" name="Freeform 141"/>
                  <p:cNvSpPr>
                    <a:spLocks/>
                  </p:cNvSpPr>
                  <p:nvPr/>
                </p:nvSpPr>
                <p:spPr bwMode="auto">
                  <a:xfrm>
                    <a:off x="833" y="3690"/>
                    <a:ext cx="19" cy="10"/>
                  </a:xfrm>
                  <a:custGeom>
                    <a:avLst/>
                    <a:gdLst>
                      <a:gd name="T0" fmla="*/ 81123691 w 4"/>
                      <a:gd name="T1" fmla="*/ 48828077 h 2"/>
                      <a:gd name="T2" fmla="*/ 81123691 w 4"/>
                      <a:gd name="T3" fmla="*/ 0 h 2"/>
                      <a:gd name="T4" fmla="*/ 110643369 w 4"/>
                      <a:gd name="T5" fmla="*/ 0 h 2"/>
                      <a:gd name="T6" fmla="*/ 110643369 w 4"/>
                      <a:gd name="T7" fmla="*/ 48828077 h 2"/>
                      <a:gd name="T8" fmla="*/ 29517141 w 4"/>
                      <a:gd name="T9" fmla="*/ 97656153 h 2"/>
                      <a:gd name="T10" fmla="*/ 81123691 w 4"/>
                      <a:gd name="T11" fmla="*/ 48828077 h 2"/>
                      <a:gd name="T12" fmla="*/ 0 60000 65536"/>
                      <a:gd name="T13" fmla="*/ 0 60000 65536"/>
                      <a:gd name="T14" fmla="*/ 0 60000 65536"/>
                      <a:gd name="T15" fmla="*/ 0 60000 65536"/>
                      <a:gd name="T16" fmla="*/ 0 60000 65536"/>
                      <a:gd name="T17" fmla="*/ 0 60000 65536"/>
                      <a:gd name="T18" fmla="*/ 0 w 4"/>
                      <a:gd name="T19" fmla="*/ 0 h 2"/>
                      <a:gd name="T20" fmla="*/ 4 w 4"/>
                      <a:gd name="T21" fmla="*/ 2 h 2"/>
                    </a:gdLst>
                    <a:ahLst/>
                    <a:cxnLst>
                      <a:cxn ang="T12">
                        <a:pos x="T0" y="T1"/>
                      </a:cxn>
                      <a:cxn ang="T13">
                        <a:pos x="T2" y="T3"/>
                      </a:cxn>
                      <a:cxn ang="T14">
                        <a:pos x="T4" y="T5"/>
                      </a:cxn>
                      <a:cxn ang="T15">
                        <a:pos x="T6" y="T7"/>
                      </a:cxn>
                      <a:cxn ang="T16">
                        <a:pos x="T8" y="T9"/>
                      </a:cxn>
                      <a:cxn ang="T17">
                        <a:pos x="T10" y="T11"/>
                      </a:cxn>
                    </a:cxnLst>
                    <a:rect l="T18" t="T19" r="T20" b="T21"/>
                    <a:pathLst>
                      <a:path w="4" h="2">
                        <a:moveTo>
                          <a:pt x="3" y="1"/>
                        </a:moveTo>
                        <a:cubicBezTo>
                          <a:pt x="3" y="1"/>
                          <a:pt x="3" y="0"/>
                          <a:pt x="3" y="0"/>
                        </a:cubicBezTo>
                        <a:cubicBezTo>
                          <a:pt x="4" y="0"/>
                          <a:pt x="4" y="0"/>
                          <a:pt x="4" y="0"/>
                        </a:cubicBezTo>
                        <a:cubicBezTo>
                          <a:pt x="4" y="1"/>
                          <a:pt x="4" y="1"/>
                          <a:pt x="4" y="1"/>
                        </a:cubicBezTo>
                        <a:cubicBezTo>
                          <a:pt x="3" y="2"/>
                          <a:pt x="2" y="2"/>
                          <a:pt x="1" y="2"/>
                        </a:cubicBezTo>
                        <a:cubicBezTo>
                          <a:pt x="0" y="1"/>
                          <a:pt x="3" y="2"/>
                          <a:pt x="3" y="1"/>
                        </a:cubicBezTo>
                        <a:close/>
                      </a:path>
                    </a:pathLst>
                  </a:custGeom>
                  <a:solidFill>
                    <a:srgbClr val="ED4213"/>
                  </a:solidFill>
                  <a:ln w="12700" cmpd="sng">
                    <a:solidFill>
                      <a:schemeClr val="tx1"/>
                    </a:solidFill>
                    <a:prstDash val="solid"/>
                    <a:round/>
                    <a:headEnd/>
                    <a:tailEnd/>
                  </a:ln>
                </p:spPr>
                <p:txBody>
                  <a:bodyPr/>
                  <a:lstStyle/>
                  <a:p>
                    <a:endParaRPr lang="en-US"/>
                  </a:p>
                </p:txBody>
              </p:sp>
              <p:sp>
                <p:nvSpPr>
                  <p:cNvPr id="45224" name="Freeform 142"/>
                  <p:cNvSpPr>
                    <a:spLocks/>
                  </p:cNvSpPr>
                  <p:nvPr/>
                </p:nvSpPr>
                <p:spPr bwMode="auto">
                  <a:xfrm>
                    <a:off x="838" y="3690"/>
                    <a:ext cx="14" cy="10"/>
                  </a:xfrm>
                  <a:custGeom>
                    <a:avLst/>
                    <a:gdLst>
                      <a:gd name="T0" fmla="*/ 44103887 w 3"/>
                      <a:gd name="T1" fmla="*/ 48828077 h 2"/>
                      <a:gd name="T2" fmla="*/ 44103887 w 3"/>
                      <a:gd name="T3" fmla="*/ 48828077 h 2"/>
                      <a:gd name="T4" fmla="*/ 44103887 w 3"/>
                      <a:gd name="T5" fmla="*/ 0 h 2"/>
                      <a:gd name="T6" fmla="*/ 44103887 w 3"/>
                      <a:gd name="T7" fmla="*/ 0 h 2"/>
                      <a:gd name="T8" fmla="*/ 44103887 w 3"/>
                      <a:gd name="T9" fmla="*/ 0 h 2"/>
                      <a:gd name="T10" fmla="*/ 44103887 w 3"/>
                      <a:gd name="T11" fmla="*/ 0 h 2"/>
                      <a:gd name="T12" fmla="*/ 44103887 w 3"/>
                      <a:gd name="T13" fmla="*/ 0 h 2"/>
                      <a:gd name="T14" fmla="*/ 68157597 w 3"/>
                      <a:gd name="T15" fmla="*/ 0 h 2"/>
                      <a:gd name="T16" fmla="*/ 68157597 w 3"/>
                      <a:gd name="T17" fmla="*/ 0 h 2"/>
                      <a:gd name="T18" fmla="*/ 68157597 w 3"/>
                      <a:gd name="T19" fmla="*/ 0 h 2"/>
                      <a:gd name="T20" fmla="*/ 68157597 w 3"/>
                      <a:gd name="T21" fmla="*/ 48828077 h 2"/>
                      <a:gd name="T22" fmla="*/ 68157597 w 3"/>
                      <a:gd name="T23" fmla="*/ 48828077 h 2"/>
                      <a:gd name="T24" fmla="*/ 68157597 w 3"/>
                      <a:gd name="T25" fmla="*/ 48828077 h 2"/>
                      <a:gd name="T26" fmla="*/ 68157597 w 3"/>
                      <a:gd name="T27" fmla="*/ 48828077 h 2"/>
                      <a:gd name="T28" fmla="*/ 44103887 w 3"/>
                      <a:gd name="T29" fmla="*/ 97656153 h 2"/>
                      <a:gd name="T30" fmla="*/ 24056034 w 3"/>
                      <a:gd name="T31" fmla="*/ 97656153 h 2"/>
                      <a:gd name="T32" fmla="*/ 0 w 3"/>
                      <a:gd name="T33" fmla="*/ 97656153 h 2"/>
                      <a:gd name="T34" fmla="*/ 0 w 3"/>
                      <a:gd name="T35" fmla="*/ 97656153 h 2"/>
                      <a:gd name="T36" fmla="*/ 0 w 3"/>
                      <a:gd name="T37" fmla="*/ 97656153 h 2"/>
                      <a:gd name="T38" fmla="*/ 0 w 3"/>
                      <a:gd name="T39" fmla="*/ 97656153 h 2"/>
                      <a:gd name="T40" fmla="*/ 0 w 3"/>
                      <a:gd name="T41" fmla="*/ 97656153 h 2"/>
                      <a:gd name="T42" fmla="*/ 0 w 3"/>
                      <a:gd name="T43" fmla="*/ 97656153 h 2"/>
                      <a:gd name="T44" fmla="*/ 24056034 w 3"/>
                      <a:gd name="T45" fmla="*/ 97656153 h 2"/>
                      <a:gd name="T46" fmla="*/ 44103887 w 3"/>
                      <a:gd name="T47" fmla="*/ 48828077 h 2"/>
                      <a:gd name="T48" fmla="*/ 44103887 w 3"/>
                      <a:gd name="T49" fmla="*/ 48828077 h 2"/>
                      <a:gd name="T50" fmla="*/ 44103887 w 3"/>
                      <a:gd name="T51" fmla="*/ 48828077 h 2"/>
                      <a:gd name="T52" fmla="*/ 44103887 w 3"/>
                      <a:gd name="T53" fmla="*/ 48828077 h 2"/>
                      <a:gd name="T54" fmla="*/ 44103887 w 3"/>
                      <a:gd name="T55" fmla="*/ 48828077 h 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
                      <a:gd name="T85" fmla="*/ 0 h 2"/>
                      <a:gd name="T86" fmla="*/ 3 w 3"/>
                      <a:gd name="T87" fmla="*/ 2 h 2"/>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 h="2">
                        <a:moveTo>
                          <a:pt x="2" y="1"/>
                        </a:moveTo>
                        <a:lnTo>
                          <a:pt x="2" y="1"/>
                        </a:lnTo>
                        <a:lnTo>
                          <a:pt x="2" y="0"/>
                        </a:lnTo>
                        <a:lnTo>
                          <a:pt x="3" y="0"/>
                        </a:lnTo>
                        <a:lnTo>
                          <a:pt x="3" y="1"/>
                        </a:lnTo>
                        <a:lnTo>
                          <a:pt x="2" y="2"/>
                        </a:lnTo>
                        <a:lnTo>
                          <a:pt x="1" y="2"/>
                        </a:lnTo>
                        <a:lnTo>
                          <a:pt x="0" y="2"/>
                        </a:lnTo>
                        <a:lnTo>
                          <a:pt x="1" y="2"/>
                        </a:lnTo>
                        <a:lnTo>
                          <a:pt x="2" y="1"/>
                        </a:lnTo>
                        <a:close/>
                      </a:path>
                    </a:pathLst>
                  </a:custGeom>
                  <a:solidFill>
                    <a:srgbClr val="ED4213"/>
                  </a:solidFill>
                  <a:ln w="12700" cmpd="sng">
                    <a:solidFill>
                      <a:schemeClr val="tx1"/>
                    </a:solidFill>
                    <a:prstDash val="solid"/>
                    <a:round/>
                    <a:headEnd/>
                    <a:tailEnd/>
                  </a:ln>
                </p:spPr>
                <p:txBody>
                  <a:bodyPr/>
                  <a:lstStyle/>
                  <a:p>
                    <a:endParaRPr lang="en-US"/>
                  </a:p>
                </p:txBody>
              </p:sp>
              <p:sp>
                <p:nvSpPr>
                  <p:cNvPr id="45225" name="Freeform 143"/>
                  <p:cNvSpPr>
                    <a:spLocks/>
                  </p:cNvSpPr>
                  <p:nvPr/>
                </p:nvSpPr>
                <p:spPr bwMode="auto">
                  <a:xfrm>
                    <a:off x="814" y="3691"/>
                    <a:ext cx="10" cy="15"/>
                  </a:xfrm>
                  <a:custGeom>
                    <a:avLst/>
                    <a:gdLst>
                      <a:gd name="T0" fmla="*/ 48828077 w 2"/>
                      <a:gd name="T1" fmla="*/ 48828124 h 3"/>
                      <a:gd name="T2" fmla="*/ 0 w 2"/>
                      <a:gd name="T3" fmla="*/ 0 h 3"/>
                      <a:gd name="T4" fmla="*/ 0 w 2"/>
                      <a:gd name="T5" fmla="*/ 0 h 3"/>
                      <a:gd name="T6" fmla="*/ 48828077 w 2"/>
                      <a:gd name="T7" fmla="*/ 97656249 h 3"/>
                      <a:gd name="T8" fmla="*/ 0 w 2"/>
                      <a:gd name="T9" fmla="*/ 97656249 h 3"/>
                      <a:gd name="T10" fmla="*/ 0 w 2"/>
                      <a:gd name="T11" fmla="*/ 97656249 h 3"/>
                      <a:gd name="T12" fmla="*/ 0 w 2"/>
                      <a:gd name="T13" fmla="*/ 146484393 h 3"/>
                      <a:gd name="T14" fmla="*/ 48828077 w 2"/>
                      <a:gd name="T15" fmla="*/ 146484393 h 3"/>
                      <a:gd name="T16" fmla="*/ 48828077 w 2"/>
                      <a:gd name="T17" fmla="*/ 146484393 h 3"/>
                      <a:gd name="T18" fmla="*/ 97656153 w 2"/>
                      <a:gd name="T19" fmla="*/ 146484393 h 3"/>
                      <a:gd name="T20" fmla="*/ 97656153 w 2"/>
                      <a:gd name="T21" fmla="*/ 48828124 h 3"/>
                      <a:gd name="T22" fmla="*/ 97656153 w 2"/>
                      <a:gd name="T23" fmla="*/ 0 h 3"/>
                      <a:gd name="T24" fmla="*/ 48828077 w 2"/>
                      <a:gd name="T25" fmla="*/ 0 h 3"/>
                      <a:gd name="T26" fmla="*/ 48828077 w 2"/>
                      <a:gd name="T27" fmla="*/ 48828124 h 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
                      <a:gd name="T43" fmla="*/ 0 h 3"/>
                      <a:gd name="T44" fmla="*/ 2 w 2"/>
                      <a:gd name="T45" fmla="*/ 3 h 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 h="3">
                        <a:moveTo>
                          <a:pt x="1" y="1"/>
                        </a:moveTo>
                        <a:cubicBezTo>
                          <a:pt x="2" y="0"/>
                          <a:pt x="1" y="0"/>
                          <a:pt x="0" y="0"/>
                        </a:cubicBezTo>
                        <a:cubicBezTo>
                          <a:pt x="0" y="0"/>
                          <a:pt x="0" y="0"/>
                          <a:pt x="0" y="0"/>
                        </a:cubicBezTo>
                        <a:cubicBezTo>
                          <a:pt x="1" y="1"/>
                          <a:pt x="1" y="1"/>
                          <a:pt x="1" y="2"/>
                        </a:cubicBezTo>
                        <a:cubicBezTo>
                          <a:pt x="1" y="2"/>
                          <a:pt x="0" y="2"/>
                          <a:pt x="0" y="2"/>
                        </a:cubicBezTo>
                        <a:cubicBezTo>
                          <a:pt x="0" y="2"/>
                          <a:pt x="0" y="2"/>
                          <a:pt x="0" y="2"/>
                        </a:cubicBezTo>
                        <a:cubicBezTo>
                          <a:pt x="0" y="2"/>
                          <a:pt x="0" y="3"/>
                          <a:pt x="0" y="3"/>
                        </a:cubicBezTo>
                        <a:cubicBezTo>
                          <a:pt x="1" y="3"/>
                          <a:pt x="1" y="3"/>
                          <a:pt x="1" y="3"/>
                        </a:cubicBezTo>
                        <a:cubicBezTo>
                          <a:pt x="1" y="3"/>
                          <a:pt x="1" y="3"/>
                          <a:pt x="1" y="3"/>
                        </a:cubicBezTo>
                        <a:cubicBezTo>
                          <a:pt x="1" y="3"/>
                          <a:pt x="2" y="3"/>
                          <a:pt x="2" y="3"/>
                        </a:cubicBezTo>
                        <a:cubicBezTo>
                          <a:pt x="2" y="2"/>
                          <a:pt x="2" y="2"/>
                          <a:pt x="2" y="1"/>
                        </a:cubicBezTo>
                        <a:cubicBezTo>
                          <a:pt x="2" y="1"/>
                          <a:pt x="2" y="1"/>
                          <a:pt x="2" y="0"/>
                        </a:cubicBezTo>
                        <a:cubicBezTo>
                          <a:pt x="2" y="0"/>
                          <a:pt x="2" y="0"/>
                          <a:pt x="1" y="0"/>
                        </a:cubicBezTo>
                        <a:cubicBezTo>
                          <a:pt x="1" y="0"/>
                          <a:pt x="1" y="1"/>
                          <a:pt x="1" y="1"/>
                        </a:cubicBezTo>
                        <a:close/>
                      </a:path>
                    </a:pathLst>
                  </a:custGeom>
                  <a:solidFill>
                    <a:srgbClr val="ED4213"/>
                  </a:solidFill>
                  <a:ln w="12700" cmpd="sng">
                    <a:solidFill>
                      <a:schemeClr val="tx1"/>
                    </a:solidFill>
                    <a:prstDash val="solid"/>
                    <a:round/>
                    <a:headEnd/>
                    <a:tailEnd/>
                  </a:ln>
                </p:spPr>
                <p:txBody>
                  <a:bodyPr/>
                  <a:lstStyle/>
                  <a:p>
                    <a:endParaRPr lang="en-US"/>
                  </a:p>
                </p:txBody>
              </p:sp>
              <p:sp>
                <p:nvSpPr>
                  <p:cNvPr id="45226" name="Freeform 144"/>
                  <p:cNvSpPr>
                    <a:spLocks/>
                  </p:cNvSpPr>
                  <p:nvPr/>
                </p:nvSpPr>
                <p:spPr bwMode="auto">
                  <a:xfrm>
                    <a:off x="814" y="3691"/>
                    <a:ext cx="10" cy="15"/>
                  </a:xfrm>
                  <a:custGeom>
                    <a:avLst/>
                    <a:gdLst>
                      <a:gd name="T0" fmla="*/ 48828077 w 2"/>
                      <a:gd name="T1" fmla="*/ 48828124 h 3"/>
                      <a:gd name="T2" fmla="*/ 48828077 w 2"/>
                      <a:gd name="T3" fmla="*/ 0 h 3"/>
                      <a:gd name="T4" fmla="*/ 48828077 w 2"/>
                      <a:gd name="T5" fmla="*/ 0 h 3"/>
                      <a:gd name="T6" fmla="*/ 48828077 w 2"/>
                      <a:gd name="T7" fmla="*/ 0 h 3"/>
                      <a:gd name="T8" fmla="*/ 0 w 2"/>
                      <a:gd name="T9" fmla="*/ 0 h 3"/>
                      <a:gd name="T10" fmla="*/ 0 w 2"/>
                      <a:gd name="T11" fmla="*/ 0 h 3"/>
                      <a:gd name="T12" fmla="*/ 0 w 2"/>
                      <a:gd name="T13" fmla="*/ 48828124 h 3"/>
                      <a:gd name="T14" fmla="*/ 48828077 w 2"/>
                      <a:gd name="T15" fmla="*/ 48828124 h 3"/>
                      <a:gd name="T16" fmla="*/ 48828077 w 2"/>
                      <a:gd name="T17" fmla="*/ 48828124 h 3"/>
                      <a:gd name="T18" fmla="*/ 48828077 w 2"/>
                      <a:gd name="T19" fmla="*/ 97656249 h 3"/>
                      <a:gd name="T20" fmla="*/ 0 w 2"/>
                      <a:gd name="T21" fmla="*/ 97656249 h 3"/>
                      <a:gd name="T22" fmla="*/ 0 w 2"/>
                      <a:gd name="T23" fmla="*/ 97656249 h 3"/>
                      <a:gd name="T24" fmla="*/ 0 w 2"/>
                      <a:gd name="T25" fmla="*/ 97656249 h 3"/>
                      <a:gd name="T26" fmla="*/ 0 w 2"/>
                      <a:gd name="T27" fmla="*/ 97656249 h 3"/>
                      <a:gd name="T28" fmla="*/ 0 w 2"/>
                      <a:gd name="T29" fmla="*/ 97656249 h 3"/>
                      <a:gd name="T30" fmla="*/ 0 w 2"/>
                      <a:gd name="T31" fmla="*/ 97656249 h 3"/>
                      <a:gd name="T32" fmla="*/ 0 w 2"/>
                      <a:gd name="T33" fmla="*/ 146484393 h 3"/>
                      <a:gd name="T34" fmla="*/ 48828077 w 2"/>
                      <a:gd name="T35" fmla="*/ 146484393 h 3"/>
                      <a:gd name="T36" fmla="*/ 48828077 w 2"/>
                      <a:gd name="T37" fmla="*/ 146484393 h 3"/>
                      <a:gd name="T38" fmla="*/ 48828077 w 2"/>
                      <a:gd name="T39" fmla="*/ 146484393 h 3"/>
                      <a:gd name="T40" fmla="*/ 48828077 w 2"/>
                      <a:gd name="T41" fmla="*/ 146484393 h 3"/>
                      <a:gd name="T42" fmla="*/ 48828077 w 2"/>
                      <a:gd name="T43" fmla="*/ 146484393 h 3"/>
                      <a:gd name="T44" fmla="*/ 97656153 w 2"/>
                      <a:gd name="T45" fmla="*/ 146484393 h 3"/>
                      <a:gd name="T46" fmla="*/ 97656153 w 2"/>
                      <a:gd name="T47" fmla="*/ 97656249 h 3"/>
                      <a:gd name="T48" fmla="*/ 97656153 w 2"/>
                      <a:gd name="T49" fmla="*/ 48828124 h 3"/>
                      <a:gd name="T50" fmla="*/ 97656153 w 2"/>
                      <a:gd name="T51" fmla="*/ 48828124 h 3"/>
                      <a:gd name="T52" fmla="*/ 97656153 w 2"/>
                      <a:gd name="T53" fmla="*/ 48828124 h 3"/>
                      <a:gd name="T54" fmla="*/ 97656153 w 2"/>
                      <a:gd name="T55" fmla="*/ 0 h 3"/>
                      <a:gd name="T56" fmla="*/ 97656153 w 2"/>
                      <a:gd name="T57" fmla="*/ 0 h 3"/>
                      <a:gd name="T58" fmla="*/ 97656153 w 2"/>
                      <a:gd name="T59" fmla="*/ 0 h 3"/>
                      <a:gd name="T60" fmla="*/ 48828077 w 2"/>
                      <a:gd name="T61" fmla="*/ 0 h 3"/>
                      <a:gd name="T62" fmla="*/ 48828077 w 2"/>
                      <a:gd name="T63" fmla="*/ 0 h 3"/>
                      <a:gd name="T64" fmla="*/ 48828077 w 2"/>
                      <a:gd name="T65" fmla="*/ 48828124 h 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
                      <a:gd name="T100" fmla="*/ 0 h 3"/>
                      <a:gd name="T101" fmla="*/ 2 w 2"/>
                      <a:gd name="T102" fmla="*/ 3 h 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 h="3">
                        <a:moveTo>
                          <a:pt x="1" y="1"/>
                        </a:moveTo>
                        <a:lnTo>
                          <a:pt x="1" y="1"/>
                        </a:lnTo>
                        <a:lnTo>
                          <a:pt x="1" y="0"/>
                        </a:lnTo>
                        <a:lnTo>
                          <a:pt x="0" y="0"/>
                        </a:lnTo>
                        <a:lnTo>
                          <a:pt x="0" y="1"/>
                        </a:lnTo>
                        <a:lnTo>
                          <a:pt x="1" y="1"/>
                        </a:lnTo>
                        <a:lnTo>
                          <a:pt x="1" y="2"/>
                        </a:lnTo>
                        <a:lnTo>
                          <a:pt x="0" y="2"/>
                        </a:lnTo>
                        <a:lnTo>
                          <a:pt x="0" y="3"/>
                        </a:lnTo>
                        <a:lnTo>
                          <a:pt x="1" y="3"/>
                        </a:lnTo>
                        <a:lnTo>
                          <a:pt x="2" y="3"/>
                        </a:lnTo>
                        <a:lnTo>
                          <a:pt x="2" y="2"/>
                        </a:lnTo>
                        <a:lnTo>
                          <a:pt x="2" y="1"/>
                        </a:lnTo>
                        <a:lnTo>
                          <a:pt x="2" y="0"/>
                        </a:lnTo>
                        <a:lnTo>
                          <a:pt x="1" y="0"/>
                        </a:lnTo>
                        <a:lnTo>
                          <a:pt x="1" y="1"/>
                        </a:lnTo>
                        <a:close/>
                      </a:path>
                    </a:pathLst>
                  </a:custGeom>
                  <a:solidFill>
                    <a:srgbClr val="ED4213"/>
                  </a:solidFill>
                  <a:ln w="12700" cmpd="sng">
                    <a:solidFill>
                      <a:schemeClr val="tx1"/>
                    </a:solidFill>
                    <a:prstDash val="solid"/>
                    <a:round/>
                    <a:headEnd/>
                    <a:tailEnd/>
                  </a:ln>
                </p:spPr>
                <p:txBody>
                  <a:bodyPr/>
                  <a:lstStyle/>
                  <a:p>
                    <a:endParaRPr lang="en-US"/>
                  </a:p>
                </p:txBody>
              </p:sp>
              <p:sp>
                <p:nvSpPr>
                  <p:cNvPr id="45227" name="Freeform 145"/>
                  <p:cNvSpPr>
                    <a:spLocks/>
                  </p:cNvSpPr>
                  <p:nvPr/>
                </p:nvSpPr>
                <p:spPr bwMode="auto">
                  <a:xfrm>
                    <a:off x="795" y="3693"/>
                    <a:ext cx="15" cy="15"/>
                  </a:xfrm>
                  <a:custGeom>
                    <a:avLst/>
                    <a:gdLst>
                      <a:gd name="T0" fmla="*/ 146484393 w 3"/>
                      <a:gd name="T1" fmla="*/ 146484393 h 3"/>
                      <a:gd name="T2" fmla="*/ 146484393 w 3"/>
                      <a:gd name="T3" fmla="*/ 146484393 h 3"/>
                      <a:gd name="T4" fmla="*/ 146484393 w 3"/>
                      <a:gd name="T5" fmla="*/ 146484393 h 3"/>
                      <a:gd name="T6" fmla="*/ 146484393 w 3"/>
                      <a:gd name="T7" fmla="*/ 146484393 h 3"/>
                      <a:gd name="T8" fmla="*/ 146484393 w 3"/>
                      <a:gd name="T9" fmla="*/ 146484393 h 3"/>
                      <a:gd name="T10" fmla="*/ 146484393 w 3"/>
                      <a:gd name="T11" fmla="*/ 146484393 h 3"/>
                      <a:gd name="T12" fmla="*/ 97656249 w 3"/>
                      <a:gd name="T13" fmla="*/ 97656249 h 3"/>
                      <a:gd name="T14" fmla="*/ 48828124 w 3"/>
                      <a:gd name="T15" fmla="*/ 48828124 h 3"/>
                      <a:gd name="T16" fmla="*/ 48828124 w 3"/>
                      <a:gd name="T17" fmla="*/ 48828124 h 3"/>
                      <a:gd name="T18" fmla="*/ 48828124 w 3"/>
                      <a:gd name="T19" fmla="*/ 48828124 h 3"/>
                      <a:gd name="T20" fmla="*/ 48828124 w 3"/>
                      <a:gd name="T21" fmla="*/ 48828124 h 3"/>
                      <a:gd name="T22" fmla="*/ 48828124 w 3"/>
                      <a:gd name="T23" fmla="*/ 48828124 h 3"/>
                      <a:gd name="T24" fmla="*/ 48828124 w 3"/>
                      <a:gd name="T25" fmla="*/ 0 h 3"/>
                      <a:gd name="T26" fmla="*/ 0 w 3"/>
                      <a:gd name="T27" fmla="*/ 0 h 3"/>
                      <a:gd name="T28" fmla="*/ 0 w 3"/>
                      <a:gd name="T29" fmla="*/ 0 h 3"/>
                      <a:gd name="T30" fmla="*/ 0 w 3"/>
                      <a:gd name="T31" fmla="*/ 0 h 3"/>
                      <a:gd name="T32" fmla="*/ 0 w 3"/>
                      <a:gd name="T33" fmla="*/ 0 h 3"/>
                      <a:gd name="T34" fmla="*/ 0 w 3"/>
                      <a:gd name="T35" fmla="*/ 0 h 3"/>
                      <a:gd name="T36" fmla="*/ 0 w 3"/>
                      <a:gd name="T37" fmla="*/ 0 h 3"/>
                      <a:gd name="T38" fmla="*/ 0 w 3"/>
                      <a:gd name="T39" fmla="*/ 0 h 3"/>
                      <a:gd name="T40" fmla="*/ 0 w 3"/>
                      <a:gd name="T41" fmla="*/ 48828124 h 3"/>
                      <a:gd name="T42" fmla="*/ 0 w 3"/>
                      <a:gd name="T43" fmla="*/ 48828124 h 3"/>
                      <a:gd name="T44" fmla="*/ 0 w 3"/>
                      <a:gd name="T45" fmla="*/ 48828124 h 3"/>
                      <a:gd name="T46" fmla="*/ 0 w 3"/>
                      <a:gd name="T47" fmla="*/ 48828124 h 3"/>
                      <a:gd name="T48" fmla="*/ 48828124 w 3"/>
                      <a:gd name="T49" fmla="*/ 48828124 h 3"/>
                      <a:gd name="T50" fmla="*/ 48828124 w 3"/>
                      <a:gd name="T51" fmla="*/ 97656249 h 3"/>
                      <a:gd name="T52" fmla="*/ 48828124 w 3"/>
                      <a:gd name="T53" fmla="*/ 97656249 h 3"/>
                      <a:gd name="T54" fmla="*/ 97656249 w 3"/>
                      <a:gd name="T55" fmla="*/ 146484393 h 3"/>
                      <a:gd name="T56" fmla="*/ 97656249 w 3"/>
                      <a:gd name="T57" fmla="*/ 146484393 h 3"/>
                      <a:gd name="T58" fmla="*/ 146484393 w 3"/>
                      <a:gd name="T59" fmla="*/ 146484393 h 3"/>
                      <a:gd name="T60" fmla="*/ 146484393 w 3"/>
                      <a:gd name="T61" fmla="*/ 146484393 h 3"/>
                      <a:gd name="T62" fmla="*/ 146484393 w 3"/>
                      <a:gd name="T63" fmla="*/ 146484393 h 3"/>
                      <a:gd name="T64" fmla="*/ 146484393 w 3"/>
                      <a:gd name="T65" fmla="*/ 146484393 h 3"/>
                      <a:gd name="T66" fmla="*/ 146484393 w 3"/>
                      <a:gd name="T67" fmla="*/ 146484393 h 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
                      <a:gd name="T103" fmla="*/ 0 h 3"/>
                      <a:gd name="T104" fmla="*/ 3 w 3"/>
                      <a:gd name="T105" fmla="*/ 3 h 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 h="3">
                        <a:moveTo>
                          <a:pt x="3" y="3"/>
                        </a:moveTo>
                        <a:lnTo>
                          <a:pt x="3" y="3"/>
                        </a:lnTo>
                        <a:lnTo>
                          <a:pt x="2" y="2"/>
                        </a:lnTo>
                        <a:lnTo>
                          <a:pt x="1" y="1"/>
                        </a:lnTo>
                        <a:lnTo>
                          <a:pt x="1" y="0"/>
                        </a:lnTo>
                        <a:lnTo>
                          <a:pt x="0" y="0"/>
                        </a:lnTo>
                        <a:lnTo>
                          <a:pt x="0" y="1"/>
                        </a:lnTo>
                        <a:lnTo>
                          <a:pt x="1" y="1"/>
                        </a:lnTo>
                        <a:lnTo>
                          <a:pt x="1" y="2"/>
                        </a:lnTo>
                        <a:lnTo>
                          <a:pt x="2" y="3"/>
                        </a:lnTo>
                        <a:lnTo>
                          <a:pt x="3" y="3"/>
                        </a:lnTo>
                        <a:close/>
                      </a:path>
                    </a:pathLst>
                  </a:custGeom>
                  <a:solidFill>
                    <a:srgbClr val="ED4213"/>
                  </a:solidFill>
                  <a:ln w="12700" cmpd="sng">
                    <a:solidFill>
                      <a:schemeClr val="tx1"/>
                    </a:solidFill>
                    <a:prstDash val="solid"/>
                    <a:round/>
                    <a:headEnd/>
                    <a:tailEnd/>
                  </a:ln>
                </p:spPr>
                <p:txBody>
                  <a:bodyPr/>
                  <a:lstStyle/>
                  <a:p>
                    <a:endParaRPr lang="en-US"/>
                  </a:p>
                </p:txBody>
              </p:sp>
              <p:sp>
                <p:nvSpPr>
                  <p:cNvPr id="45228" name="Freeform 146"/>
                  <p:cNvSpPr>
                    <a:spLocks/>
                  </p:cNvSpPr>
                  <p:nvPr/>
                </p:nvSpPr>
                <p:spPr bwMode="auto">
                  <a:xfrm>
                    <a:off x="768" y="3683"/>
                    <a:ext cx="19" cy="10"/>
                  </a:xfrm>
                  <a:custGeom>
                    <a:avLst/>
                    <a:gdLst>
                      <a:gd name="T0" fmla="*/ 0 w 4"/>
                      <a:gd name="T1" fmla="*/ 48828077 h 2"/>
                      <a:gd name="T2" fmla="*/ 0 w 4"/>
                      <a:gd name="T3" fmla="*/ 48828077 h 2"/>
                      <a:gd name="T4" fmla="*/ 29517141 w 4"/>
                      <a:gd name="T5" fmla="*/ 0 h 2"/>
                      <a:gd name="T6" fmla="*/ 29517141 w 4"/>
                      <a:gd name="T7" fmla="*/ 0 h 2"/>
                      <a:gd name="T8" fmla="*/ 57772341 w 4"/>
                      <a:gd name="T9" fmla="*/ 0 h 2"/>
                      <a:gd name="T10" fmla="*/ 81123691 w 4"/>
                      <a:gd name="T11" fmla="*/ 0 h 2"/>
                      <a:gd name="T12" fmla="*/ 81123691 w 4"/>
                      <a:gd name="T13" fmla="*/ 0 h 2"/>
                      <a:gd name="T14" fmla="*/ 81123691 w 4"/>
                      <a:gd name="T15" fmla="*/ 0 h 2"/>
                      <a:gd name="T16" fmla="*/ 81123691 w 4"/>
                      <a:gd name="T17" fmla="*/ 48828077 h 2"/>
                      <a:gd name="T18" fmla="*/ 110643369 w 4"/>
                      <a:gd name="T19" fmla="*/ 48828077 h 2"/>
                      <a:gd name="T20" fmla="*/ 110643369 w 4"/>
                      <a:gd name="T21" fmla="*/ 48828077 h 2"/>
                      <a:gd name="T22" fmla="*/ 110643369 w 4"/>
                      <a:gd name="T23" fmla="*/ 48828077 h 2"/>
                      <a:gd name="T24" fmla="*/ 110643369 w 4"/>
                      <a:gd name="T25" fmla="*/ 48828077 h 2"/>
                      <a:gd name="T26" fmla="*/ 110643369 w 4"/>
                      <a:gd name="T27" fmla="*/ 48828077 h 2"/>
                      <a:gd name="T28" fmla="*/ 110643369 w 4"/>
                      <a:gd name="T29" fmla="*/ 48828077 h 2"/>
                      <a:gd name="T30" fmla="*/ 110643369 w 4"/>
                      <a:gd name="T31" fmla="*/ 48828077 h 2"/>
                      <a:gd name="T32" fmla="*/ 110643369 w 4"/>
                      <a:gd name="T33" fmla="*/ 97656153 h 2"/>
                      <a:gd name="T34" fmla="*/ 110643369 w 4"/>
                      <a:gd name="T35" fmla="*/ 97656153 h 2"/>
                      <a:gd name="T36" fmla="*/ 110643369 w 4"/>
                      <a:gd name="T37" fmla="*/ 97656153 h 2"/>
                      <a:gd name="T38" fmla="*/ 110643369 w 4"/>
                      <a:gd name="T39" fmla="*/ 97656153 h 2"/>
                      <a:gd name="T40" fmla="*/ 81123691 w 4"/>
                      <a:gd name="T41" fmla="*/ 48828077 h 2"/>
                      <a:gd name="T42" fmla="*/ 81123691 w 4"/>
                      <a:gd name="T43" fmla="*/ 48828077 h 2"/>
                      <a:gd name="T44" fmla="*/ 81123691 w 4"/>
                      <a:gd name="T45" fmla="*/ 97656153 h 2"/>
                      <a:gd name="T46" fmla="*/ 81123691 w 4"/>
                      <a:gd name="T47" fmla="*/ 97656153 h 2"/>
                      <a:gd name="T48" fmla="*/ 81123691 w 4"/>
                      <a:gd name="T49" fmla="*/ 97656153 h 2"/>
                      <a:gd name="T50" fmla="*/ 57772341 w 4"/>
                      <a:gd name="T51" fmla="*/ 97656153 h 2"/>
                      <a:gd name="T52" fmla="*/ 57772341 w 4"/>
                      <a:gd name="T53" fmla="*/ 97656153 h 2"/>
                      <a:gd name="T54" fmla="*/ 57772341 w 4"/>
                      <a:gd name="T55" fmla="*/ 97656153 h 2"/>
                      <a:gd name="T56" fmla="*/ 57772341 w 4"/>
                      <a:gd name="T57" fmla="*/ 97656153 h 2"/>
                      <a:gd name="T58" fmla="*/ 57772341 w 4"/>
                      <a:gd name="T59" fmla="*/ 97656153 h 2"/>
                      <a:gd name="T60" fmla="*/ 57772341 w 4"/>
                      <a:gd name="T61" fmla="*/ 97656153 h 2"/>
                      <a:gd name="T62" fmla="*/ 57772341 w 4"/>
                      <a:gd name="T63" fmla="*/ 97656153 h 2"/>
                      <a:gd name="T64" fmla="*/ 29517141 w 4"/>
                      <a:gd name="T65" fmla="*/ 97656153 h 2"/>
                      <a:gd name="T66" fmla="*/ 29517141 w 4"/>
                      <a:gd name="T67" fmla="*/ 97656153 h 2"/>
                      <a:gd name="T68" fmla="*/ 29517141 w 4"/>
                      <a:gd name="T69" fmla="*/ 48828077 h 2"/>
                      <a:gd name="T70" fmla="*/ 29517141 w 4"/>
                      <a:gd name="T71" fmla="*/ 48828077 h 2"/>
                      <a:gd name="T72" fmla="*/ 29517141 w 4"/>
                      <a:gd name="T73" fmla="*/ 48828077 h 2"/>
                      <a:gd name="T74" fmla="*/ 29517141 w 4"/>
                      <a:gd name="T75" fmla="*/ 48828077 h 2"/>
                      <a:gd name="T76" fmla="*/ 29517141 w 4"/>
                      <a:gd name="T77" fmla="*/ 48828077 h 2"/>
                      <a:gd name="T78" fmla="*/ 29517141 w 4"/>
                      <a:gd name="T79" fmla="*/ 48828077 h 2"/>
                      <a:gd name="T80" fmla="*/ 29517141 w 4"/>
                      <a:gd name="T81" fmla="*/ 48828077 h 2"/>
                      <a:gd name="T82" fmla="*/ 29517141 w 4"/>
                      <a:gd name="T83" fmla="*/ 48828077 h 2"/>
                      <a:gd name="T84" fmla="*/ 29517141 w 4"/>
                      <a:gd name="T85" fmla="*/ 48828077 h 2"/>
                      <a:gd name="T86" fmla="*/ 29517141 w 4"/>
                      <a:gd name="T87" fmla="*/ 48828077 h 2"/>
                      <a:gd name="T88" fmla="*/ 29517141 w 4"/>
                      <a:gd name="T89" fmla="*/ 48828077 h 2"/>
                      <a:gd name="T90" fmla="*/ 29517141 w 4"/>
                      <a:gd name="T91" fmla="*/ 48828077 h 2"/>
                      <a:gd name="T92" fmla="*/ 29517141 w 4"/>
                      <a:gd name="T93" fmla="*/ 48828077 h 2"/>
                      <a:gd name="T94" fmla="*/ 0 w 4"/>
                      <a:gd name="T95" fmla="*/ 48828077 h 2"/>
                      <a:gd name="T96" fmla="*/ 0 w 4"/>
                      <a:gd name="T97" fmla="*/ 48828077 h 2"/>
                      <a:gd name="T98" fmla="*/ 0 w 4"/>
                      <a:gd name="T99" fmla="*/ 48828077 h 2"/>
                      <a:gd name="T100" fmla="*/ 0 w 4"/>
                      <a:gd name="T101" fmla="*/ 48828077 h 2"/>
                      <a:gd name="T102" fmla="*/ 0 w 4"/>
                      <a:gd name="T103" fmla="*/ 48828077 h 2"/>
                      <a:gd name="T104" fmla="*/ 0 w 4"/>
                      <a:gd name="T105" fmla="*/ 48828077 h 2"/>
                      <a:gd name="T106" fmla="*/ 0 w 4"/>
                      <a:gd name="T107" fmla="*/ 48828077 h 2"/>
                      <a:gd name="T108" fmla="*/ 0 w 4"/>
                      <a:gd name="T109" fmla="*/ 48828077 h 2"/>
                      <a:gd name="T110" fmla="*/ 0 w 4"/>
                      <a:gd name="T111" fmla="*/ 48828077 h 2"/>
                      <a:gd name="T112" fmla="*/ 0 w 4"/>
                      <a:gd name="T113" fmla="*/ 48828077 h 2"/>
                      <a:gd name="T114" fmla="*/ 0 w 4"/>
                      <a:gd name="T115" fmla="*/ 48828077 h 2"/>
                      <a:gd name="T116" fmla="*/ 0 w 4"/>
                      <a:gd name="T117" fmla="*/ 48828077 h 2"/>
                      <a:gd name="T118" fmla="*/ 0 w 4"/>
                      <a:gd name="T119" fmla="*/ 48828077 h 2"/>
                      <a:gd name="T120" fmla="*/ 0 w 4"/>
                      <a:gd name="T121" fmla="*/ 48828077 h 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4"/>
                      <a:gd name="T184" fmla="*/ 0 h 2"/>
                      <a:gd name="T185" fmla="*/ 4 w 4"/>
                      <a:gd name="T186" fmla="*/ 2 h 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4" h="2">
                        <a:moveTo>
                          <a:pt x="0" y="1"/>
                        </a:moveTo>
                        <a:lnTo>
                          <a:pt x="0" y="1"/>
                        </a:lnTo>
                        <a:lnTo>
                          <a:pt x="1" y="0"/>
                        </a:lnTo>
                        <a:lnTo>
                          <a:pt x="2" y="0"/>
                        </a:lnTo>
                        <a:lnTo>
                          <a:pt x="3" y="0"/>
                        </a:lnTo>
                        <a:lnTo>
                          <a:pt x="3" y="1"/>
                        </a:lnTo>
                        <a:lnTo>
                          <a:pt x="4" y="1"/>
                        </a:lnTo>
                        <a:lnTo>
                          <a:pt x="4" y="2"/>
                        </a:lnTo>
                        <a:lnTo>
                          <a:pt x="3" y="1"/>
                        </a:lnTo>
                        <a:lnTo>
                          <a:pt x="3" y="2"/>
                        </a:lnTo>
                        <a:lnTo>
                          <a:pt x="2" y="2"/>
                        </a:lnTo>
                        <a:lnTo>
                          <a:pt x="1" y="2"/>
                        </a:lnTo>
                        <a:lnTo>
                          <a:pt x="1" y="1"/>
                        </a:lnTo>
                        <a:lnTo>
                          <a:pt x="0" y="1"/>
                        </a:lnTo>
                        <a:close/>
                      </a:path>
                    </a:pathLst>
                  </a:custGeom>
                  <a:solidFill>
                    <a:srgbClr val="ED4213"/>
                  </a:solidFill>
                  <a:ln w="12700" cmpd="sng">
                    <a:solidFill>
                      <a:schemeClr val="tx1"/>
                    </a:solidFill>
                    <a:prstDash val="solid"/>
                    <a:round/>
                    <a:headEnd/>
                    <a:tailEnd/>
                  </a:ln>
                </p:spPr>
                <p:txBody>
                  <a:bodyPr/>
                  <a:lstStyle/>
                  <a:p>
                    <a:endParaRPr lang="en-US"/>
                  </a:p>
                </p:txBody>
              </p:sp>
            </p:grpSp>
            <p:grpSp>
              <p:nvGrpSpPr>
                <p:cNvPr id="45192" name="Group 147"/>
                <p:cNvGrpSpPr>
                  <a:grpSpLocks/>
                </p:cNvGrpSpPr>
                <p:nvPr/>
              </p:nvGrpSpPr>
              <p:grpSpPr bwMode="auto">
                <a:xfrm>
                  <a:off x="3669" y="1384"/>
                  <a:ext cx="523" cy="468"/>
                  <a:chOff x="3562" y="1636"/>
                  <a:chExt cx="497" cy="468"/>
                </a:xfrm>
              </p:grpSpPr>
              <p:sp>
                <p:nvSpPr>
                  <p:cNvPr id="45212" name="Freeform 148"/>
                  <p:cNvSpPr>
                    <a:spLocks/>
                  </p:cNvSpPr>
                  <p:nvPr/>
                </p:nvSpPr>
                <p:spPr bwMode="auto">
                  <a:xfrm>
                    <a:off x="3806" y="1758"/>
                    <a:ext cx="253" cy="346"/>
                  </a:xfrm>
                  <a:custGeom>
                    <a:avLst/>
                    <a:gdLst>
                      <a:gd name="T0" fmla="*/ 944206621 w 52"/>
                      <a:gd name="T1" fmla="*/ 2147483647 h 71"/>
                      <a:gd name="T2" fmla="*/ 1553702281 w 52"/>
                      <a:gd name="T3" fmla="*/ 2147483647 h 71"/>
                      <a:gd name="T4" fmla="*/ 1628765880 w 52"/>
                      <a:gd name="T5" fmla="*/ 2147483647 h 71"/>
                      <a:gd name="T6" fmla="*/ 1628765880 w 52"/>
                      <a:gd name="T7" fmla="*/ 2137510747 h 71"/>
                      <a:gd name="T8" fmla="*/ 1738665934 w 52"/>
                      <a:gd name="T9" fmla="*/ 2024265756 h 71"/>
                      <a:gd name="T10" fmla="*/ 1769133041 w 52"/>
                      <a:gd name="T11" fmla="*/ 1911343880 h 71"/>
                      <a:gd name="T12" fmla="*/ 1805851505 w 52"/>
                      <a:gd name="T13" fmla="*/ 1843010644 h 71"/>
                      <a:gd name="T14" fmla="*/ 1844119417 w 52"/>
                      <a:gd name="T15" fmla="*/ 1880215043 h 71"/>
                      <a:gd name="T16" fmla="*/ 1880585036 w 52"/>
                      <a:gd name="T17" fmla="*/ 1843010644 h 71"/>
                      <a:gd name="T18" fmla="*/ 1880585036 w 52"/>
                      <a:gd name="T19" fmla="*/ 1692809516 h 71"/>
                      <a:gd name="T20" fmla="*/ 1844119417 w 52"/>
                      <a:gd name="T21" fmla="*/ 1548435688 h 71"/>
                      <a:gd name="T22" fmla="*/ 1701881458 w 52"/>
                      <a:gd name="T23" fmla="*/ 1027698544 h 71"/>
                      <a:gd name="T24" fmla="*/ 1516981327 w 52"/>
                      <a:gd name="T25" fmla="*/ 1027698544 h 71"/>
                      <a:gd name="T26" fmla="*/ 1299995201 w 52"/>
                      <a:gd name="T27" fmla="*/ 1322270069 h 71"/>
                      <a:gd name="T28" fmla="*/ 1263543283 w 52"/>
                      <a:gd name="T29" fmla="*/ 1291073553 h 71"/>
                      <a:gd name="T30" fmla="*/ 1196357713 w 52"/>
                      <a:gd name="T31" fmla="*/ 1253865411 h 71"/>
                      <a:gd name="T32" fmla="*/ 1196357713 w 52"/>
                      <a:gd name="T33" fmla="*/ 1102180947 h 71"/>
                      <a:gd name="T34" fmla="*/ 1299995201 w 52"/>
                      <a:gd name="T35" fmla="*/ 1027698544 h 71"/>
                      <a:gd name="T36" fmla="*/ 1299995201 w 52"/>
                      <a:gd name="T37" fmla="*/ 959682809 h 71"/>
                      <a:gd name="T38" fmla="*/ 1375063471 w 52"/>
                      <a:gd name="T39" fmla="*/ 883646584 h 71"/>
                      <a:gd name="T40" fmla="*/ 1375063471 w 52"/>
                      <a:gd name="T41" fmla="*/ 626284292 h 71"/>
                      <a:gd name="T42" fmla="*/ 1338278994 w 52"/>
                      <a:gd name="T43" fmla="*/ 513105733 h 71"/>
                      <a:gd name="T44" fmla="*/ 1263543283 w 52"/>
                      <a:gd name="T45" fmla="*/ 438622394 h 71"/>
                      <a:gd name="T46" fmla="*/ 1338278994 w 52"/>
                      <a:gd name="T47" fmla="*/ 370540851 h 71"/>
                      <a:gd name="T48" fmla="*/ 1299995201 w 52"/>
                      <a:gd name="T49" fmla="*/ 257296250 h 71"/>
                      <a:gd name="T50" fmla="*/ 1084573783 w 52"/>
                      <a:gd name="T51" fmla="*/ 144117729 h 71"/>
                      <a:gd name="T52" fmla="*/ 944206621 w 52"/>
                      <a:gd name="T53" fmla="*/ 76035855 h 71"/>
                      <a:gd name="T54" fmla="*/ 757689783 w 52"/>
                      <a:gd name="T55" fmla="*/ 37208619 h 71"/>
                      <a:gd name="T56" fmla="*/ 653771425 w 52"/>
                      <a:gd name="T57" fmla="*/ 37208619 h 71"/>
                      <a:gd name="T58" fmla="*/ 542319587 w 52"/>
                      <a:gd name="T59" fmla="*/ 113244406 h 71"/>
                      <a:gd name="T60" fmla="*/ 542319587 w 52"/>
                      <a:gd name="T61" fmla="*/ 218534910 h 71"/>
                      <a:gd name="T62" fmla="*/ 580589367 w 52"/>
                      <a:gd name="T63" fmla="*/ 257296250 h 71"/>
                      <a:gd name="T64" fmla="*/ 542319587 w 52"/>
                      <a:gd name="T65" fmla="*/ 294570823 h 71"/>
                      <a:gd name="T66" fmla="*/ 469124606 w 52"/>
                      <a:gd name="T67" fmla="*/ 370540851 h 71"/>
                      <a:gd name="T68" fmla="*/ 430789123 w 52"/>
                      <a:gd name="T69" fmla="*/ 475831159 h 71"/>
                      <a:gd name="T70" fmla="*/ 430789123 w 52"/>
                      <a:gd name="T71" fmla="*/ 626284292 h 71"/>
                      <a:gd name="T72" fmla="*/ 363616320 w 52"/>
                      <a:gd name="T73" fmla="*/ 589075526 h 71"/>
                      <a:gd name="T74" fmla="*/ 363616320 w 52"/>
                      <a:gd name="T75" fmla="*/ 475831159 h 71"/>
                      <a:gd name="T76" fmla="*/ 363616320 w 52"/>
                      <a:gd name="T77" fmla="*/ 407749304 h 71"/>
                      <a:gd name="T78" fmla="*/ 290168262 w 52"/>
                      <a:gd name="T79" fmla="*/ 475831159 h 71"/>
                      <a:gd name="T80" fmla="*/ 290168262 w 52"/>
                      <a:gd name="T81" fmla="*/ 589075526 h 71"/>
                      <a:gd name="T82" fmla="*/ 178637643 w 52"/>
                      <a:gd name="T83" fmla="*/ 626284292 h 71"/>
                      <a:gd name="T84" fmla="*/ 140700148 w 52"/>
                      <a:gd name="T85" fmla="*/ 702319738 h 71"/>
                      <a:gd name="T86" fmla="*/ 111464956 w 52"/>
                      <a:gd name="T87" fmla="*/ 846438442 h 71"/>
                      <a:gd name="T88" fmla="*/ 74735419 w 52"/>
                      <a:gd name="T89" fmla="*/ 1027698544 h 71"/>
                      <a:gd name="T90" fmla="*/ 36716060 w 52"/>
                      <a:gd name="T91" fmla="*/ 1178151053 h 71"/>
                      <a:gd name="T92" fmla="*/ 74735419 w 52"/>
                      <a:gd name="T93" fmla="*/ 1359476963 h 71"/>
                      <a:gd name="T94" fmla="*/ 74735419 w 52"/>
                      <a:gd name="T95" fmla="*/ 1511230042 h 71"/>
                      <a:gd name="T96" fmla="*/ 215435509 w 52"/>
                      <a:gd name="T97" fmla="*/ 1843010644 h 71"/>
                      <a:gd name="T98" fmla="*/ 252151636 w 52"/>
                      <a:gd name="T99" fmla="*/ 2024265756 h 71"/>
                      <a:gd name="T100" fmla="*/ 252151636 w 52"/>
                      <a:gd name="T101" fmla="*/ 2061461422 h 71"/>
                      <a:gd name="T102" fmla="*/ 215435509 w 52"/>
                      <a:gd name="T103" fmla="*/ 2147483647 h 71"/>
                      <a:gd name="T104" fmla="*/ 74735419 w 52"/>
                      <a:gd name="T105" fmla="*/ 2147483647 h 71"/>
                      <a:gd name="T106" fmla="*/ 0 w 52"/>
                      <a:gd name="T107" fmla="*/ 2147483647 h 7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52"/>
                      <a:gd name="T163" fmla="*/ 0 h 71"/>
                      <a:gd name="T164" fmla="*/ 52 w 52"/>
                      <a:gd name="T165" fmla="*/ 71 h 71"/>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52" h="71">
                        <a:moveTo>
                          <a:pt x="0" y="71"/>
                        </a:moveTo>
                        <a:lnTo>
                          <a:pt x="26" y="68"/>
                        </a:lnTo>
                        <a:lnTo>
                          <a:pt x="26" y="69"/>
                        </a:lnTo>
                        <a:lnTo>
                          <a:pt x="43" y="67"/>
                        </a:lnTo>
                        <a:lnTo>
                          <a:pt x="43" y="66"/>
                        </a:lnTo>
                        <a:lnTo>
                          <a:pt x="45" y="62"/>
                        </a:lnTo>
                        <a:lnTo>
                          <a:pt x="45" y="61"/>
                        </a:lnTo>
                        <a:lnTo>
                          <a:pt x="45" y="58"/>
                        </a:lnTo>
                        <a:lnTo>
                          <a:pt x="46" y="56"/>
                        </a:lnTo>
                        <a:lnTo>
                          <a:pt x="48" y="55"/>
                        </a:lnTo>
                        <a:lnTo>
                          <a:pt x="48" y="52"/>
                        </a:lnTo>
                        <a:lnTo>
                          <a:pt x="49" y="52"/>
                        </a:lnTo>
                        <a:lnTo>
                          <a:pt x="49" y="51"/>
                        </a:lnTo>
                        <a:lnTo>
                          <a:pt x="50" y="50"/>
                        </a:lnTo>
                        <a:lnTo>
                          <a:pt x="50" y="51"/>
                        </a:lnTo>
                        <a:lnTo>
                          <a:pt x="51" y="51"/>
                        </a:lnTo>
                        <a:lnTo>
                          <a:pt x="52" y="50"/>
                        </a:lnTo>
                        <a:lnTo>
                          <a:pt x="52" y="49"/>
                        </a:lnTo>
                        <a:lnTo>
                          <a:pt x="52" y="46"/>
                        </a:lnTo>
                        <a:lnTo>
                          <a:pt x="52" y="43"/>
                        </a:lnTo>
                        <a:lnTo>
                          <a:pt x="51" y="42"/>
                        </a:lnTo>
                        <a:lnTo>
                          <a:pt x="51" y="37"/>
                        </a:lnTo>
                        <a:lnTo>
                          <a:pt x="47" y="28"/>
                        </a:lnTo>
                        <a:lnTo>
                          <a:pt x="43" y="27"/>
                        </a:lnTo>
                        <a:lnTo>
                          <a:pt x="42" y="28"/>
                        </a:lnTo>
                        <a:lnTo>
                          <a:pt x="40" y="29"/>
                        </a:lnTo>
                        <a:lnTo>
                          <a:pt x="36" y="36"/>
                        </a:lnTo>
                        <a:lnTo>
                          <a:pt x="35" y="36"/>
                        </a:lnTo>
                        <a:lnTo>
                          <a:pt x="35" y="35"/>
                        </a:lnTo>
                        <a:lnTo>
                          <a:pt x="33" y="35"/>
                        </a:lnTo>
                        <a:lnTo>
                          <a:pt x="33" y="34"/>
                        </a:lnTo>
                        <a:lnTo>
                          <a:pt x="32" y="33"/>
                        </a:lnTo>
                        <a:lnTo>
                          <a:pt x="33" y="30"/>
                        </a:lnTo>
                        <a:lnTo>
                          <a:pt x="33" y="29"/>
                        </a:lnTo>
                        <a:lnTo>
                          <a:pt x="36" y="28"/>
                        </a:lnTo>
                        <a:lnTo>
                          <a:pt x="36" y="26"/>
                        </a:lnTo>
                        <a:lnTo>
                          <a:pt x="37" y="24"/>
                        </a:lnTo>
                        <a:lnTo>
                          <a:pt x="38" y="24"/>
                        </a:lnTo>
                        <a:lnTo>
                          <a:pt x="38" y="22"/>
                        </a:lnTo>
                        <a:lnTo>
                          <a:pt x="38" y="17"/>
                        </a:lnTo>
                        <a:lnTo>
                          <a:pt x="38" y="15"/>
                        </a:lnTo>
                        <a:lnTo>
                          <a:pt x="37" y="14"/>
                        </a:lnTo>
                        <a:lnTo>
                          <a:pt x="36" y="12"/>
                        </a:lnTo>
                        <a:lnTo>
                          <a:pt x="35" y="12"/>
                        </a:lnTo>
                        <a:lnTo>
                          <a:pt x="36" y="11"/>
                        </a:lnTo>
                        <a:lnTo>
                          <a:pt x="37" y="10"/>
                        </a:lnTo>
                        <a:lnTo>
                          <a:pt x="36" y="7"/>
                        </a:lnTo>
                        <a:lnTo>
                          <a:pt x="34" y="6"/>
                        </a:lnTo>
                        <a:lnTo>
                          <a:pt x="30" y="4"/>
                        </a:lnTo>
                        <a:lnTo>
                          <a:pt x="27" y="3"/>
                        </a:lnTo>
                        <a:lnTo>
                          <a:pt x="26" y="2"/>
                        </a:lnTo>
                        <a:lnTo>
                          <a:pt x="23" y="2"/>
                        </a:lnTo>
                        <a:lnTo>
                          <a:pt x="21" y="1"/>
                        </a:lnTo>
                        <a:lnTo>
                          <a:pt x="19" y="0"/>
                        </a:lnTo>
                        <a:lnTo>
                          <a:pt x="18" y="1"/>
                        </a:lnTo>
                        <a:lnTo>
                          <a:pt x="17" y="1"/>
                        </a:lnTo>
                        <a:lnTo>
                          <a:pt x="15" y="3"/>
                        </a:lnTo>
                        <a:lnTo>
                          <a:pt x="15" y="5"/>
                        </a:lnTo>
                        <a:lnTo>
                          <a:pt x="15" y="6"/>
                        </a:lnTo>
                        <a:lnTo>
                          <a:pt x="16" y="6"/>
                        </a:lnTo>
                        <a:lnTo>
                          <a:pt x="16" y="7"/>
                        </a:lnTo>
                        <a:lnTo>
                          <a:pt x="15" y="8"/>
                        </a:lnTo>
                        <a:lnTo>
                          <a:pt x="14" y="8"/>
                        </a:lnTo>
                        <a:lnTo>
                          <a:pt x="13" y="10"/>
                        </a:lnTo>
                        <a:lnTo>
                          <a:pt x="12" y="11"/>
                        </a:lnTo>
                        <a:lnTo>
                          <a:pt x="12" y="13"/>
                        </a:lnTo>
                        <a:lnTo>
                          <a:pt x="13" y="15"/>
                        </a:lnTo>
                        <a:lnTo>
                          <a:pt x="12" y="17"/>
                        </a:lnTo>
                        <a:lnTo>
                          <a:pt x="10" y="18"/>
                        </a:lnTo>
                        <a:lnTo>
                          <a:pt x="10" y="16"/>
                        </a:lnTo>
                        <a:lnTo>
                          <a:pt x="10" y="14"/>
                        </a:lnTo>
                        <a:lnTo>
                          <a:pt x="10" y="13"/>
                        </a:lnTo>
                        <a:lnTo>
                          <a:pt x="10" y="12"/>
                        </a:lnTo>
                        <a:lnTo>
                          <a:pt x="10" y="11"/>
                        </a:lnTo>
                        <a:lnTo>
                          <a:pt x="9" y="12"/>
                        </a:lnTo>
                        <a:lnTo>
                          <a:pt x="8" y="13"/>
                        </a:lnTo>
                        <a:lnTo>
                          <a:pt x="8" y="15"/>
                        </a:lnTo>
                        <a:lnTo>
                          <a:pt x="8" y="16"/>
                        </a:lnTo>
                        <a:lnTo>
                          <a:pt x="7" y="16"/>
                        </a:lnTo>
                        <a:lnTo>
                          <a:pt x="5" y="17"/>
                        </a:lnTo>
                        <a:lnTo>
                          <a:pt x="5" y="18"/>
                        </a:lnTo>
                        <a:lnTo>
                          <a:pt x="4" y="19"/>
                        </a:lnTo>
                        <a:lnTo>
                          <a:pt x="3" y="21"/>
                        </a:lnTo>
                        <a:lnTo>
                          <a:pt x="3" y="23"/>
                        </a:lnTo>
                        <a:lnTo>
                          <a:pt x="3" y="26"/>
                        </a:lnTo>
                        <a:lnTo>
                          <a:pt x="2" y="28"/>
                        </a:lnTo>
                        <a:lnTo>
                          <a:pt x="1" y="31"/>
                        </a:lnTo>
                        <a:lnTo>
                          <a:pt x="1" y="32"/>
                        </a:lnTo>
                        <a:lnTo>
                          <a:pt x="1" y="33"/>
                        </a:lnTo>
                        <a:lnTo>
                          <a:pt x="2" y="37"/>
                        </a:lnTo>
                        <a:lnTo>
                          <a:pt x="1" y="39"/>
                        </a:lnTo>
                        <a:lnTo>
                          <a:pt x="2" y="41"/>
                        </a:lnTo>
                        <a:lnTo>
                          <a:pt x="5" y="46"/>
                        </a:lnTo>
                        <a:lnTo>
                          <a:pt x="6" y="50"/>
                        </a:lnTo>
                        <a:lnTo>
                          <a:pt x="6" y="54"/>
                        </a:lnTo>
                        <a:lnTo>
                          <a:pt x="7" y="55"/>
                        </a:lnTo>
                        <a:lnTo>
                          <a:pt x="7" y="56"/>
                        </a:lnTo>
                        <a:lnTo>
                          <a:pt x="6" y="59"/>
                        </a:lnTo>
                        <a:lnTo>
                          <a:pt x="6" y="62"/>
                        </a:lnTo>
                        <a:lnTo>
                          <a:pt x="5" y="64"/>
                        </a:lnTo>
                        <a:lnTo>
                          <a:pt x="2" y="69"/>
                        </a:lnTo>
                        <a:lnTo>
                          <a:pt x="1" y="71"/>
                        </a:lnTo>
                        <a:lnTo>
                          <a:pt x="0" y="71"/>
                        </a:lnTo>
                        <a:close/>
                      </a:path>
                    </a:pathLst>
                  </a:custGeom>
                  <a:solidFill>
                    <a:srgbClr val="ED4213"/>
                  </a:solidFill>
                  <a:ln w="12700" cmpd="sng">
                    <a:solidFill>
                      <a:schemeClr val="tx1"/>
                    </a:solidFill>
                    <a:prstDash val="solid"/>
                    <a:round/>
                    <a:headEnd/>
                    <a:tailEnd/>
                  </a:ln>
                </p:spPr>
                <p:txBody>
                  <a:bodyPr/>
                  <a:lstStyle/>
                  <a:p>
                    <a:endParaRPr lang="en-US"/>
                  </a:p>
                </p:txBody>
              </p:sp>
              <p:sp>
                <p:nvSpPr>
                  <p:cNvPr id="45213" name="Freeform 149"/>
                  <p:cNvSpPr>
                    <a:spLocks/>
                  </p:cNvSpPr>
                  <p:nvPr/>
                </p:nvSpPr>
                <p:spPr bwMode="auto">
                  <a:xfrm>
                    <a:off x="3562" y="1636"/>
                    <a:ext cx="405" cy="200"/>
                  </a:xfrm>
                  <a:custGeom>
                    <a:avLst/>
                    <a:gdLst>
                      <a:gd name="T0" fmla="*/ 153590582 w 83"/>
                      <a:gd name="T1" fmla="*/ 594404774 h 41"/>
                      <a:gd name="T2" fmla="*/ 297895250 w 83"/>
                      <a:gd name="T3" fmla="*/ 480244738 h 41"/>
                      <a:gd name="T4" fmla="*/ 749447794 w 83"/>
                      <a:gd name="T5" fmla="*/ 220573811 h 41"/>
                      <a:gd name="T6" fmla="*/ 972201694 w 83"/>
                      <a:gd name="T7" fmla="*/ 37522240 h 41"/>
                      <a:gd name="T8" fmla="*/ 1155689618 w 83"/>
                      <a:gd name="T9" fmla="*/ 37522240 h 41"/>
                      <a:gd name="T10" fmla="*/ 1047666341 w 83"/>
                      <a:gd name="T11" fmla="*/ 153274284 h 41"/>
                      <a:gd name="T12" fmla="*/ 857727773 w 83"/>
                      <a:gd name="T13" fmla="*/ 336309104 h 41"/>
                      <a:gd name="T14" fmla="*/ 857727773 w 83"/>
                      <a:gd name="T15" fmla="*/ 450470076 h 41"/>
                      <a:gd name="T16" fmla="*/ 1047666341 w 83"/>
                      <a:gd name="T17" fmla="*/ 373830885 h 41"/>
                      <a:gd name="T18" fmla="*/ 1453584946 w 83"/>
                      <a:gd name="T19" fmla="*/ 556882368 h 41"/>
                      <a:gd name="T20" fmla="*/ 1607499723 w 83"/>
                      <a:gd name="T21" fmla="*/ 594404774 h 41"/>
                      <a:gd name="T22" fmla="*/ 1645116812 w 83"/>
                      <a:gd name="T23" fmla="*/ 633518125 h 41"/>
                      <a:gd name="T24" fmla="*/ 1828606611 w 83"/>
                      <a:gd name="T25" fmla="*/ 480244738 h 41"/>
                      <a:gd name="T26" fmla="*/ 2147483647 w 83"/>
                      <a:gd name="T27" fmla="*/ 297209411 h 41"/>
                      <a:gd name="T28" fmla="*/ 2147483647 w 83"/>
                      <a:gd name="T29" fmla="*/ 411370149 h 41"/>
                      <a:gd name="T30" fmla="*/ 2147483647 w 83"/>
                      <a:gd name="T31" fmla="*/ 519344041 h 41"/>
                      <a:gd name="T32" fmla="*/ 2147483647 w 83"/>
                      <a:gd name="T33" fmla="*/ 480244738 h 41"/>
                      <a:gd name="T34" fmla="*/ 2147483647 w 83"/>
                      <a:gd name="T35" fmla="*/ 671040999 h 41"/>
                      <a:gd name="T36" fmla="*/ 2147483647 w 83"/>
                      <a:gd name="T37" fmla="*/ 710139677 h 41"/>
                      <a:gd name="T38" fmla="*/ 2147483647 w 83"/>
                      <a:gd name="T39" fmla="*/ 778760139 h 41"/>
                      <a:gd name="T40" fmla="*/ 2147483647 w 83"/>
                      <a:gd name="T41" fmla="*/ 778760139 h 41"/>
                      <a:gd name="T42" fmla="*/ 2147483647 w 83"/>
                      <a:gd name="T43" fmla="*/ 778760139 h 41"/>
                      <a:gd name="T44" fmla="*/ 2147483647 w 83"/>
                      <a:gd name="T45" fmla="*/ 778760139 h 41"/>
                      <a:gd name="T46" fmla="*/ 2147483647 w 83"/>
                      <a:gd name="T47" fmla="*/ 892854926 h 41"/>
                      <a:gd name="T48" fmla="*/ 2147483647 w 83"/>
                      <a:gd name="T49" fmla="*/ 778760139 h 41"/>
                      <a:gd name="T50" fmla="*/ 2128146765 w 83"/>
                      <a:gd name="T51" fmla="*/ 853753126 h 41"/>
                      <a:gd name="T52" fmla="*/ 2051020115 w 83"/>
                      <a:gd name="T53" fmla="*/ 930390756 h 41"/>
                      <a:gd name="T54" fmla="*/ 1867857596 w 83"/>
                      <a:gd name="T55" fmla="*/ 930390756 h 41"/>
                      <a:gd name="T56" fmla="*/ 1713875364 w 83"/>
                      <a:gd name="T57" fmla="*/ 1113425069 h 41"/>
                      <a:gd name="T58" fmla="*/ 1751478712 w 83"/>
                      <a:gd name="T59" fmla="*/ 1044874538 h 41"/>
                      <a:gd name="T60" fmla="*/ 1645116812 w 83"/>
                      <a:gd name="T61" fmla="*/ 1044874538 h 41"/>
                      <a:gd name="T62" fmla="*/ 1568316193 w 83"/>
                      <a:gd name="T63" fmla="*/ 1007012152 h 41"/>
                      <a:gd name="T64" fmla="*/ 1492768477 w 83"/>
                      <a:gd name="T65" fmla="*/ 1190061450 h 41"/>
                      <a:gd name="T66" fmla="*/ 1347223046 w 83"/>
                      <a:gd name="T67" fmla="*/ 1410635026 h 41"/>
                      <a:gd name="T68" fmla="*/ 1270096084 w 83"/>
                      <a:gd name="T69" fmla="*/ 1449801763 h 41"/>
                      <a:gd name="T70" fmla="*/ 1308024213 w 83"/>
                      <a:gd name="T71" fmla="*/ 1343322037 h 41"/>
                      <a:gd name="T72" fmla="*/ 1193296714 w 83"/>
                      <a:gd name="T73" fmla="*/ 1343322037 h 41"/>
                      <a:gd name="T74" fmla="*/ 1116438633 w 83"/>
                      <a:gd name="T75" fmla="*/ 1075969161 h 41"/>
                      <a:gd name="T76" fmla="*/ 1086932940 w 83"/>
                      <a:gd name="T77" fmla="*/ 1044874538 h 41"/>
                      <a:gd name="T78" fmla="*/ 857727773 w 83"/>
                      <a:gd name="T79" fmla="*/ 969489434 h 41"/>
                      <a:gd name="T80" fmla="*/ 818544243 w 83"/>
                      <a:gd name="T81" fmla="*/ 969489434 h 41"/>
                      <a:gd name="T82" fmla="*/ 597436887 w 83"/>
                      <a:gd name="T83" fmla="*/ 892854926 h 41"/>
                      <a:gd name="T84" fmla="*/ 153590582 w 83"/>
                      <a:gd name="T85" fmla="*/ 710139677 h 41"/>
                      <a:gd name="T86" fmla="*/ 0 w 83"/>
                      <a:gd name="T87" fmla="*/ 633518125 h 4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83"/>
                      <a:gd name="T133" fmla="*/ 0 h 41"/>
                      <a:gd name="T134" fmla="*/ 83 w 83"/>
                      <a:gd name="T135" fmla="*/ 41 h 41"/>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83" h="41">
                        <a:moveTo>
                          <a:pt x="0" y="17"/>
                        </a:moveTo>
                        <a:lnTo>
                          <a:pt x="3" y="17"/>
                        </a:lnTo>
                        <a:lnTo>
                          <a:pt x="4" y="16"/>
                        </a:lnTo>
                        <a:lnTo>
                          <a:pt x="7" y="14"/>
                        </a:lnTo>
                        <a:lnTo>
                          <a:pt x="7" y="13"/>
                        </a:lnTo>
                        <a:lnTo>
                          <a:pt x="8" y="13"/>
                        </a:lnTo>
                        <a:lnTo>
                          <a:pt x="13" y="11"/>
                        </a:lnTo>
                        <a:lnTo>
                          <a:pt x="16" y="10"/>
                        </a:lnTo>
                        <a:lnTo>
                          <a:pt x="20" y="6"/>
                        </a:lnTo>
                        <a:lnTo>
                          <a:pt x="21" y="5"/>
                        </a:lnTo>
                        <a:lnTo>
                          <a:pt x="24" y="2"/>
                        </a:lnTo>
                        <a:lnTo>
                          <a:pt x="26" y="1"/>
                        </a:lnTo>
                        <a:lnTo>
                          <a:pt x="30" y="0"/>
                        </a:lnTo>
                        <a:lnTo>
                          <a:pt x="31" y="1"/>
                        </a:lnTo>
                        <a:lnTo>
                          <a:pt x="29" y="2"/>
                        </a:lnTo>
                        <a:lnTo>
                          <a:pt x="28" y="2"/>
                        </a:lnTo>
                        <a:lnTo>
                          <a:pt x="28" y="4"/>
                        </a:lnTo>
                        <a:lnTo>
                          <a:pt x="25" y="7"/>
                        </a:lnTo>
                        <a:lnTo>
                          <a:pt x="24" y="8"/>
                        </a:lnTo>
                        <a:lnTo>
                          <a:pt x="23" y="9"/>
                        </a:lnTo>
                        <a:lnTo>
                          <a:pt x="23" y="11"/>
                        </a:lnTo>
                        <a:lnTo>
                          <a:pt x="23" y="13"/>
                        </a:lnTo>
                        <a:lnTo>
                          <a:pt x="23" y="12"/>
                        </a:lnTo>
                        <a:lnTo>
                          <a:pt x="26" y="10"/>
                        </a:lnTo>
                        <a:lnTo>
                          <a:pt x="27" y="10"/>
                        </a:lnTo>
                        <a:lnTo>
                          <a:pt x="28" y="10"/>
                        </a:lnTo>
                        <a:lnTo>
                          <a:pt x="33" y="12"/>
                        </a:lnTo>
                        <a:lnTo>
                          <a:pt x="36" y="16"/>
                        </a:lnTo>
                        <a:lnTo>
                          <a:pt x="39" y="15"/>
                        </a:lnTo>
                        <a:lnTo>
                          <a:pt x="41" y="16"/>
                        </a:lnTo>
                        <a:lnTo>
                          <a:pt x="42" y="16"/>
                        </a:lnTo>
                        <a:lnTo>
                          <a:pt x="43" y="16"/>
                        </a:lnTo>
                        <a:lnTo>
                          <a:pt x="44" y="17"/>
                        </a:lnTo>
                        <a:lnTo>
                          <a:pt x="45" y="17"/>
                        </a:lnTo>
                        <a:lnTo>
                          <a:pt x="46" y="15"/>
                        </a:lnTo>
                        <a:lnTo>
                          <a:pt x="49" y="13"/>
                        </a:lnTo>
                        <a:lnTo>
                          <a:pt x="59" y="10"/>
                        </a:lnTo>
                        <a:lnTo>
                          <a:pt x="62" y="9"/>
                        </a:lnTo>
                        <a:lnTo>
                          <a:pt x="64" y="8"/>
                        </a:lnTo>
                        <a:lnTo>
                          <a:pt x="64" y="9"/>
                        </a:lnTo>
                        <a:lnTo>
                          <a:pt x="63" y="10"/>
                        </a:lnTo>
                        <a:lnTo>
                          <a:pt x="63" y="11"/>
                        </a:lnTo>
                        <a:lnTo>
                          <a:pt x="65" y="14"/>
                        </a:lnTo>
                        <a:lnTo>
                          <a:pt x="66" y="14"/>
                        </a:lnTo>
                        <a:lnTo>
                          <a:pt x="68" y="14"/>
                        </a:lnTo>
                        <a:lnTo>
                          <a:pt x="69" y="14"/>
                        </a:lnTo>
                        <a:lnTo>
                          <a:pt x="72" y="13"/>
                        </a:lnTo>
                        <a:lnTo>
                          <a:pt x="73" y="14"/>
                        </a:lnTo>
                        <a:lnTo>
                          <a:pt x="75" y="17"/>
                        </a:lnTo>
                        <a:lnTo>
                          <a:pt x="76" y="18"/>
                        </a:lnTo>
                        <a:lnTo>
                          <a:pt x="79" y="19"/>
                        </a:lnTo>
                        <a:lnTo>
                          <a:pt x="81" y="18"/>
                        </a:lnTo>
                        <a:lnTo>
                          <a:pt x="82" y="19"/>
                        </a:lnTo>
                        <a:lnTo>
                          <a:pt x="83" y="19"/>
                        </a:lnTo>
                        <a:lnTo>
                          <a:pt x="83" y="20"/>
                        </a:lnTo>
                        <a:lnTo>
                          <a:pt x="82" y="21"/>
                        </a:lnTo>
                        <a:lnTo>
                          <a:pt x="80" y="21"/>
                        </a:lnTo>
                        <a:lnTo>
                          <a:pt x="79" y="21"/>
                        </a:lnTo>
                        <a:lnTo>
                          <a:pt x="78" y="21"/>
                        </a:lnTo>
                        <a:lnTo>
                          <a:pt x="76" y="21"/>
                        </a:lnTo>
                        <a:lnTo>
                          <a:pt x="75" y="21"/>
                        </a:lnTo>
                        <a:lnTo>
                          <a:pt x="74" y="21"/>
                        </a:lnTo>
                        <a:lnTo>
                          <a:pt x="71" y="22"/>
                        </a:lnTo>
                        <a:lnTo>
                          <a:pt x="69" y="21"/>
                        </a:lnTo>
                        <a:lnTo>
                          <a:pt x="69" y="22"/>
                        </a:lnTo>
                        <a:lnTo>
                          <a:pt x="69" y="23"/>
                        </a:lnTo>
                        <a:lnTo>
                          <a:pt x="69" y="24"/>
                        </a:lnTo>
                        <a:lnTo>
                          <a:pt x="68" y="23"/>
                        </a:lnTo>
                        <a:lnTo>
                          <a:pt x="66" y="22"/>
                        </a:lnTo>
                        <a:lnTo>
                          <a:pt x="62" y="21"/>
                        </a:lnTo>
                        <a:lnTo>
                          <a:pt x="61" y="22"/>
                        </a:lnTo>
                        <a:lnTo>
                          <a:pt x="60" y="21"/>
                        </a:lnTo>
                        <a:lnTo>
                          <a:pt x="57" y="23"/>
                        </a:lnTo>
                        <a:lnTo>
                          <a:pt x="56" y="23"/>
                        </a:lnTo>
                        <a:lnTo>
                          <a:pt x="55" y="24"/>
                        </a:lnTo>
                        <a:lnTo>
                          <a:pt x="55" y="25"/>
                        </a:lnTo>
                        <a:lnTo>
                          <a:pt x="54" y="25"/>
                        </a:lnTo>
                        <a:lnTo>
                          <a:pt x="52" y="24"/>
                        </a:lnTo>
                        <a:lnTo>
                          <a:pt x="50" y="25"/>
                        </a:lnTo>
                        <a:lnTo>
                          <a:pt x="50" y="26"/>
                        </a:lnTo>
                        <a:lnTo>
                          <a:pt x="50" y="27"/>
                        </a:lnTo>
                        <a:lnTo>
                          <a:pt x="46" y="30"/>
                        </a:lnTo>
                        <a:lnTo>
                          <a:pt x="45" y="30"/>
                        </a:lnTo>
                        <a:lnTo>
                          <a:pt x="47" y="28"/>
                        </a:lnTo>
                        <a:lnTo>
                          <a:pt x="47" y="27"/>
                        </a:lnTo>
                        <a:lnTo>
                          <a:pt x="45" y="27"/>
                        </a:lnTo>
                        <a:lnTo>
                          <a:pt x="44" y="28"/>
                        </a:lnTo>
                        <a:lnTo>
                          <a:pt x="43" y="29"/>
                        </a:lnTo>
                        <a:lnTo>
                          <a:pt x="42" y="28"/>
                        </a:lnTo>
                        <a:lnTo>
                          <a:pt x="42" y="27"/>
                        </a:lnTo>
                        <a:lnTo>
                          <a:pt x="41" y="27"/>
                        </a:lnTo>
                        <a:lnTo>
                          <a:pt x="41" y="29"/>
                        </a:lnTo>
                        <a:lnTo>
                          <a:pt x="40" y="32"/>
                        </a:lnTo>
                        <a:lnTo>
                          <a:pt x="39" y="34"/>
                        </a:lnTo>
                        <a:lnTo>
                          <a:pt x="38" y="36"/>
                        </a:lnTo>
                        <a:lnTo>
                          <a:pt x="36" y="38"/>
                        </a:lnTo>
                        <a:lnTo>
                          <a:pt x="36" y="40"/>
                        </a:lnTo>
                        <a:lnTo>
                          <a:pt x="36" y="41"/>
                        </a:lnTo>
                        <a:lnTo>
                          <a:pt x="34" y="39"/>
                        </a:lnTo>
                        <a:lnTo>
                          <a:pt x="34" y="38"/>
                        </a:lnTo>
                        <a:lnTo>
                          <a:pt x="34" y="37"/>
                        </a:lnTo>
                        <a:lnTo>
                          <a:pt x="35" y="36"/>
                        </a:lnTo>
                        <a:lnTo>
                          <a:pt x="34" y="36"/>
                        </a:lnTo>
                        <a:lnTo>
                          <a:pt x="32" y="36"/>
                        </a:lnTo>
                        <a:lnTo>
                          <a:pt x="33" y="32"/>
                        </a:lnTo>
                        <a:lnTo>
                          <a:pt x="32" y="30"/>
                        </a:lnTo>
                        <a:lnTo>
                          <a:pt x="30" y="29"/>
                        </a:lnTo>
                        <a:lnTo>
                          <a:pt x="28" y="29"/>
                        </a:lnTo>
                        <a:lnTo>
                          <a:pt x="28" y="28"/>
                        </a:lnTo>
                        <a:lnTo>
                          <a:pt x="29" y="28"/>
                        </a:lnTo>
                        <a:lnTo>
                          <a:pt x="28" y="27"/>
                        </a:lnTo>
                        <a:lnTo>
                          <a:pt x="26" y="26"/>
                        </a:lnTo>
                        <a:lnTo>
                          <a:pt x="23" y="26"/>
                        </a:lnTo>
                        <a:lnTo>
                          <a:pt x="22" y="26"/>
                        </a:lnTo>
                        <a:lnTo>
                          <a:pt x="20" y="26"/>
                        </a:lnTo>
                        <a:lnTo>
                          <a:pt x="18" y="24"/>
                        </a:lnTo>
                        <a:lnTo>
                          <a:pt x="16" y="24"/>
                        </a:lnTo>
                        <a:lnTo>
                          <a:pt x="5" y="22"/>
                        </a:lnTo>
                        <a:lnTo>
                          <a:pt x="4" y="21"/>
                        </a:lnTo>
                        <a:lnTo>
                          <a:pt x="4" y="19"/>
                        </a:lnTo>
                        <a:lnTo>
                          <a:pt x="3" y="19"/>
                        </a:lnTo>
                        <a:lnTo>
                          <a:pt x="1" y="18"/>
                        </a:lnTo>
                        <a:lnTo>
                          <a:pt x="0" y="17"/>
                        </a:lnTo>
                        <a:close/>
                      </a:path>
                    </a:pathLst>
                  </a:custGeom>
                  <a:solidFill>
                    <a:srgbClr val="ED4213"/>
                  </a:solidFill>
                  <a:ln w="12700" cmpd="sng">
                    <a:solidFill>
                      <a:schemeClr val="tx1"/>
                    </a:solidFill>
                    <a:prstDash val="solid"/>
                    <a:round/>
                    <a:headEnd/>
                    <a:tailEnd/>
                  </a:ln>
                </p:spPr>
                <p:txBody>
                  <a:bodyPr/>
                  <a:lstStyle/>
                  <a:p>
                    <a:endParaRPr lang="en-US"/>
                  </a:p>
                </p:txBody>
              </p:sp>
            </p:grpSp>
            <p:sp>
              <p:nvSpPr>
                <p:cNvPr id="45193" name="Freeform 150"/>
                <p:cNvSpPr>
                  <a:spLocks/>
                </p:cNvSpPr>
                <p:nvPr/>
              </p:nvSpPr>
              <p:spPr bwMode="auto">
                <a:xfrm>
                  <a:off x="3880" y="1838"/>
                  <a:ext cx="206" cy="351"/>
                </a:xfrm>
                <a:custGeom>
                  <a:avLst/>
                  <a:gdLst>
                    <a:gd name="T0" fmla="*/ 66288900 w 40"/>
                    <a:gd name="T1" fmla="*/ 181852321 h 72"/>
                    <a:gd name="T2" fmla="*/ 275081006 w 40"/>
                    <a:gd name="T3" fmla="*/ 1661046736 h 72"/>
                    <a:gd name="T4" fmla="*/ 275081006 w 40"/>
                    <a:gd name="T5" fmla="*/ 1698348192 h 72"/>
                    <a:gd name="T6" fmla="*/ 275081006 w 40"/>
                    <a:gd name="T7" fmla="*/ 1735702064 h 72"/>
                    <a:gd name="T8" fmla="*/ 275081006 w 40"/>
                    <a:gd name="T9" fmla="*/ 1811611632 h 72"/>
                    <a:gd name="T10" fmla="*/ 341387767 w 40"/>
                    <a:gd name="T11" fmla="*/ 1917559299 h 72"/>
                    <a:gd name="T12" fmla="*/ 407789040 w 40"/>
                    <a:gd name="T13" fmla="*/ 2070029891 h 72"/>
                    <a:gd name="T14" fmla="*/ 275081006 w 40"/>
                    <a:gd name="T15" fmla="*/ 2147483647 h 72"/>
                    <a:gd name="T16" fmla="*/ 275081006 w 40"/>
                    <a:gd name="T17" fmla="*/ 2147483647 h 72"/>
                    <a:gd name="T18" fmla="*/ 132595351 w 40"/>
                    <a:gd name="T19" fmla="*/ 2147483647 h 72"/>
                    <a:gd name="T20" fmla="*/ 0 w 40"/>
                    <a:gd name="T21" fmla="*/ 2147483647 h 72"/>
                    <a:gd name="T22" fmla="*/ 0 w 40"/>
                    <a:gd name="T23" fmla="*/ 2147483647 h 72"/>
                    <a:gd name="T24" fmla="*/ 0 w 40"/>
                    <a:gd name="T25" fmla="*/ 2147483647 h 72"/>
                    <a:gd name="T26" fmla="*/ 0 w 40"/>
                    <a:gd name="T27" fmla="*/ 2147483647 h 72"/>
                    <a:gd name="T28" fmla="*/ 0 w 40"/>
                    <a:gd name="T29" fmla="*/ 2147483647 h 72"/>
                    <a:gd name="T30" fmla="*/ 0 w 40"/>
                    <a:gd name="T31" fmla="*/ 2147483647 h 72"/>
                    <a:gd name="T32" fmla="*/ 66288900 w 40"/>
                    <a:gd name="T33" fmla="*/ 2147483647 h 72"/>
                    <a:gd name="T34" fmla="*/ 132595351 w 40"/>
                    <a:gd name="T35" fmla="*/ 2147483647 h 72"/>
                    <a:gd name="T36" fmla="*/ 132595351 w 40"/>
                    <a:gd name="T37" fmla="*/ 2147483647 h 72"/>
                    <a:gd name="T38" fmla="*/ 132595351 w 40"/>
                    <a:gd name="T39" fmla="*/ 2147483647 h 72"/>
                    <a:gd name="T40" fmla="*/ 341387767 w 40"/>
                    <a:gd name="T41" fmla="*/ 2147483647 h 72"/>
                    <a:gd name="T42" fmla="*/ 537880792 w 40"/>
                    <a:gd name="T43" fmla="*/ 2147483647 h 72"/>
                    <a:gd name="T44" fmla="*/ 812962375 w 40"/>
                    <a:gd name="T45" fmla="*/ 2147483647 h 72"/>
                    <a:gd name="T46" fmla="*/ 812962375 w 40"/>
                    <a:gd name="T47" fmla="*/ 2147483647 h 72"/>
                    <a:gd name="T48" fmla="*/ 879362906 w 40"/>
                    <a:gd name="T49" fmla="*/ 2147483647 h 72"/>
                    <a:gd name="T50" fmla="*/ 945652033 w 40"/>
                    <a:gd name="T51" fmla="*/ 2147483647 h 72"/>
                    <a:gd name="T52" fmla="*/ 1075279708 w 40"/>
                    <a:gd name="T53" fmla="*/ 2147483647 h 72"/>
                    <a:gd name="T54" fmla="*/ 1154443665 w 40"/>
                    <a:gd name="T55" fmla="*/ 2147483647 h 72"/>
                    <a:gd name="T56" fmla="*/ 1220749931 w 40"/>
                    <a:gd name="T57" fmla="*/ 2147483647 h 72"/>
                    <a:gd name="T58" fmla="*/ 1287039058 w 40"/>
                    <a:gd name="T59" fmla="*/ 2147483647 h 72"/>
                    <a:gd name="T60" fmla="*/ 1350845638 w 40"/>
                    <a:gd name="T61" fmla="*/ 2147483647 h 72"/>
                    <a:gd name="T62" fmla="*/ 1416667063 w 40"/>
                    <a:gd name="T63" fmla="*/ 2147483647 h 72"/>
                    <a:gd name="T64" fmla="*/ 1483049796 w 40"/>
                    <a:gd name="T65" fmla="*/ 2147483647 h 72"/>
                    <a:gd name="T66" fmla="*/ 1628516723 w 40"/>
                    <a:gd name="T67" fmla="*/ 2147483647 h 72"/>
                    <a:gd name="T68" fmla="*/ 1824433525 w 40"/>
                    <a:gd name="T69" fmla="*/ 2147483647 h 72"/>
                    <a:gd name="T70" fmla="*/ 1890741109 w 40"/>
                    <a:gd name="T71" fmla="*/ 2147483647 h 72"/>
                    <a:gd name="T72" fmla="*/ 2147483647 w 40"/>
                    <a:gd name="T73" fmla="*/ 2070029891 h 72"/>
                    <a:gd name="T74" fmla="*/ 2147483647 w 40"/>
                    <a:gd name="T75" fmla="*/ 1956431987 h 72"/>
                    <a:gd name="T76" fmla="*/ 2147483647 w 40"/>
                    <a:gd name="T77" fmla="*/ 1956431987 h 72"/>
                    <a:gd name="T78" fmla="*/ 2147483647 w 40"/>
                    <a:gd name="T79" fmla="*/ 1956431987 h 72"/>
                    <a:gd name="T80" fmla="*/ 2147483647 w 40"/>
                    <a:gd name="T81" fmla="*/ 1917559299 h 72"/>
                    <a:gd name="T82" fmla="*/ 2147483647 w 40"/>
                    <a:gd name="T83" fmla="*/ 1887855664 h 72"/>
                    <a:gd name="T84" fmla="*/ 2147483647 w 40"/>
                    <a:gd name="T85" fmla="*/ 1848914336 h 72"/>
                    <a:gd name="T86" fmla="*/ 2147483647 w 40"/>
                    <a:gd name="T87" fmla="*/ 1735702064 h 72"/>
                    <a:gd name="T88" fmla="*/ 2147483647 w 40"/>
                    <a:gd name="T89" fmla="*/ 1735702064 h 72"/>
                    <a:gd name="T90" fmla="*/ 2147483647 w 40"/>
                    <a:gd name="T91" fmla="*/ 1661046736 h 72"/>
                    <a:gd name="T92" fmla="*/ 2147483647 w 40"/>
                    <a:gd name="T93" fmla="*/ 37303045 h 72"/>
                    <a:gd name="T94" fmla="*/ 2147483647 w 40"/>
                    <a:gd name="T95" fmla="*/ 0 h 72"/>
                    <a:gd name="T96" fmla="*/ 604169589 w 40"/>
                    <a:gd name="T97" fmla="*/ 113531955 h 72"/>
                    <a:gd name="T98" fmla="*/ 537880792 w 40"/>
                    <a:gd name="T99" fmla="*/ 150901115 h 72"/>
                    <a:gd name="T100" fmla="*/ 407789040 w 40"/>
                    <a:gd name="T101" fmla="*/ 181852321 h 72"/>
                    <a:gd name="T102" fmla="*/ 341387767 w 40"/>
                    <a:gd name="T103" fmla="*/ 219141765 h 72"/>
                    <a:gd name="T104" fmla="*/ 196496651 w 40"/>
                    <a:gd name="T105" fmla="*/ 219141765 h 72"/>
                    <a:gd name="T106" fmla="*/ 66288900 w 40"/>
                    <a:gd name="T107" fmla="*/ 181852321 h 72"/>
                    <a:gd name="T108" fmla="*/ 66288900 w 40"/>
                    <a:gd name="T109" fmla="*/ 181852321 h 7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0"/>
                    <a:gd name="T166" fmla="*/ 0 h 72"/>
                    <a:gd name="T167" fmla="*/ 40 w 40"/>
                    <a:gd name="T168" fmla="*/ 72 h 7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0" h="72">
                      <a:moveTo>
                        <a:pt x="1" y="5"/>
                      </a:moveTo>
                      <a:lnTo>
                        <a:pt x="4" y="45"/>
                      </a:lnTo>
                      <a:lnTo>
                        <a:pt x="4" y="46"/>
                      </a:lnTo>
                      <a:lnTo>
                        <a:pt x="4" y="47"/>
                      </a:lnTo>
                      <a:lnTo>
                        <a:pt x="4" y="49"/>
                      </a:lnTo>
                      <a:lnTo>
                        <a:pt x="5" y="52"/>
                      </a:lnTo>
                      <a:lnTo>
                        <a:pt x="6" y="56"/>
                      </a:lnTo>
                      <a:lnTo>
                        <a:pt x="4" y="59"/>
                      </a:lnTo>
                      <a:lnTo>
                        <a:pt x="4" y="60"/>
                      </a:lnTo>
                      <a:lnTo>
                        <a:pt x="2" y="63"/>
                      </a:lnTo>
                      <a:lnTo>
                        <a:pt x="0" y="65"/>
                      </a:lnTo>
                      <a:lnTo>
                        <a:pt x="0" y="68"/>
                      </a:lnTo>
                      <a:lnTo>
                        <a:pt x="0" y="71"/>
                      </a:lnTo>
                      <a:lnTo>
                        <a:pt x="0" y="72"/>
                      </a:lnTo>
                      <a:lnTo>
                        <a:pt x="1" y="72"/>
                      </a:lnTo>
                      <a:lnTo>
                        <a:pt x="2" y="72"/>
                      </a:lnTo>
                      <a:lnTo>
                        <a:pt x="2" y="71"/>
                      </a:lnTo>
                      <a:lnTo>
                        <a:pt x="2" y="70"/>
                      </a:lnTo>
                      <a:lnTo>
                        <a:pt x="5" y="70"/>
                      </a:lnTo>
                      <a:lnTo>
                        <a:pt x="8" y="69"/>
                      </a:lnTo>
                      <a:lnTo>
                        <a:pt x="12" y="71"/>
                      </a:lnTo>
                      <a:lnTo>
                        <a:pt x="13" y="71"/>
                      </a:lnTo>
                      <a:lnTo>
                        <a:pt x="14" y="68"/>
                      </a:lnTo>
                      <a:lnTo>
                        <a:pt x="16" y="68"/>
                      </a:lnTo>
                      <a:lnTo>
                        <a:pt x="17" y="69"/>
                      </a:lnTo>
                      <a:lnTo>
                        <a:pt x="18" y="70"/>
                      </a:lnTo>
                      <a:lnTo>
                        <a:pt x="19" y="69"/>
                      </a:lnTo>
                      <a:lnTo>
                        <a:pt x="20" y="65"/>
                      </a:lnTo>
                      <a:lnTo>
                        <a:pt x="21" y="64"/>
                      </a:lnTo>
                      <a:lnTo>
                        <a:pt x="22" y="64"/>
                      </a:lnTo>
                      <a:lnTo>
                        <a:pt x="24" y="66"/>
                      </a:lnTo>
                      <a:lnTo>
                        <a:pt x="27" y="66"/>
                      </a:lnTo>
                      <a:lnTo>
                        <a:pt x="28" y="63"/>
                      </a:lnTo>
                      <a:lnTo>
                        <a:pt x="33" y="56"/>
                      </a:lnTo>
                      <a:lnTo>
                        <a:pt x="33" y="53"/>
                      </a:lnTo>
                      <a:lnTo>
                        <a:pt x="34" y="53"/>
                      </a:lnTo>
                      <a:lnTo>
                        <a:pt x="37" y="53"/>
                      </a:lnTo>
                      <a:lnTo>
                        <a:pt x="38" y="52"/>
                      </a:lnTo>
                      <a:lnTo>
                        <a:pt x="40" y="51"/>
                      </a:lnTo>
                      <a:lnTo>
                        <a:pt x="40" y="50"/>
                      </a:lnTo>
                      <a:lnTo>
                        <a:pt x="40" y="47"/>
                      </a:lnTo>
                      <a:lnTo>
                        <a:pt x="40" y="45"/>
                      </a:lnTo>
                      <a:lnTo>
                        <a:pt x="35" y="1"/>
                      </a:lnTo>
                      <a:lnTo>
                        <a:pt x="35" y="0"/>
                      </a:lnTo>
                      <a:lnTo>
                        <a:pt x="9" y="3"/>
                      </a:lnTo>
                      <a:lnTo>
                        <a:pt x="8" y="4"/>
                      </a:lnTo>
                      <a:lnTo>
                        <a:pt x="6" y="5"/>
                      </a:lnTo>
                      <a:lnTo>
                        <a:pt x="5" y="6"/>
                      </a:lnTo>
                      <a:lnTo>
                        <a:pt x="3" y="6"/>
                      </a:lnTo>
                      <a:lnTo>
                        <a:pt x="1" y="5"/>
                      </a:lnTo>
                      <a:close/>
                    </a:path>
                  </a:pathLst>
                </a:custGeom>
                <a:solidFill>
                  <a:srgbClr val="ED4213"/>
                </a:solidFill>
                <a:ln w="12700" cmpd="sng">
                  <a:solidFill>
                    <a:schemeClr val="tx1"/>
                  </a:solidFill>
                  <a:prstDash val="solid"/>
                  <a:round/>
                  <a:headEnd/>
                  <a:tailEnd/>
                </a:ln>
              </p:spPr>
              <p:txBody>
                <a:bodyPr/>
                <a:lstStyle/>
                <a:p>
                  <a:endParaRPr lang="en-US"/>
                </a:p>
              </p:txBody>
            </p:sp>
            <p:sp>
              <p:nvSpPr>
                <p:cNvPr id="45194" name="Freeform 151" descr="75%"/>
                <p:cNvSpPr>
                  <a:spLocks/>
                </p:cNvSpPr>
                <p:nvPr/>
              </p:nvSpPr>
              <p:spPr bwMode="auto">
                <a:xfrm>
                  <a:off x="4234" y="2350"/>
                  <a:ext cx="353" cy="258"/>
                </a:xfrm>
                <a:custGeom>
                  <a:avLst/>
                  <a:gdLst>
                    <a:gd name="T0" fmla="*/ 2147483647 w 69"/>
                    <a:gd name="T1" fmla="*/ 1927827785 h 53"/>
                    <a:gd name="T2" fmla="*/ 2147483647 w 69"/>
                    <a:gd name="T3" fmla="*/ 1890968027 h 53"/>
                    <a:gd name="T4" fmla="*/ 2147483647 w 69"/>
                    <a:gd name="T5" fmla="*/ 1748467639 h 53"/>
                    <a:gd name="T6" fmla="*/ 2076432421 w 69"/>
                    <a:gd name="T7" fmla="*/ 1599292666 h 53"/>
                    <a:gd name="T8" fmla="*/ 1951593668 w 69"/>
                    <a:gd name="T9" fmla="*/ 1419866471 h 53"/>
                    <a:gd name="T10" fmla="*/ 1817397247 w 69"/>
                    <a:gd name="T11" fmla="*/ 1344539372 h 53"/>
                    <a:gd name="T12" fmla="*/ 1572505314 w 69"/>
                    <a:gd name="T13" fmla="*/ 1240174527 h 53"/>
                    <a:gd name="T14" fmla="*/ 1449963741 w 69"/>
                    <a:gd name="T15" fmla="*/ 1165101027 h 53"/>
                    <a:gd name="T16" fmla="*/ 1387586275 w 69"/>
                    <a:gd name="T17" fmla="*/ 1091330417 h 53"/>
                    <a:gd name="T18" fmla="*/ 946035653 w 69"/>
                    <a:gd name="T19" fmla="*/ 911906092 h 53"/>
                    <a:gd name="T20" fmla="*/ 823490150 w 69"/>
                    <a:gd name="T21" fmla="*/ 836565908 h 53"/>
                    <a:gd name="T22" fmla="*/ 626469826 w 69"/>
                    <a:gd name="T23" fmla="*/ 687718060 h 53"/>
                    <a:gd name="T24" fmla="*/ 504015674 w 69"/>
                    <a:gd name="T25" fmla="*/ 583369571 h 53"/>
                    <a:gd name="T26" fmla="*/ 62373681 w 69"/>
                    <a:gd name="T27" fmla="*/ 507960535 h 53"/>
                    <a:gd name="T28" fmla="*/ 62373681 w 69"/>
                    <a:gd name="T29" fmla="*/ 366685461 h 53"/>
                    <a:gd name="T30" fmla="*/ 184919285 w 69"/>
                    <a:gd name="T31" fmla="*/ 291678087 h 53"/>
                    <a:gd name="T32" fmla="*/ 184919285 w 69"/>
                    <a:gd name="T33" fmla="*/ 254764587 h 53"/>
                    <a:gd name="T34" fmla="*/ 504015674 w 69"/>
                    <a:gd name="T35" fmla="*/ 179743739 h 53"/>
                    <a:gd name="T36" fmla="*/ 748924796 w 69"/>
                    <a:gd name="T37" fmla="*/ 111934232 h 53"/>
                    <a:gd name="T38" fmla="*/ 823490150 w 69"/>
                    <a:gd name="T39" fmla="*/ 75326885 h 53"/>
                    <a:gd name="T40" fmla="*/ 1951593668 w 69"/>
                    <a:gd name="T41" fmla="*/ 36924122 h 53"/>
                    <a:gd name="T42" fmla="*/ 1951593668 w 69"/>
                    <a:gd name="T43" fmla="*/ 75326885 h 53"/>
                    <a:gd name="T44" fmla="*/ 2147483647 w 69"/>
                    <a:gd name="T45" fmla="*/ 141275424 h 53"/>
                    <a:gd name="T46" fmla="*/ 2147483647 w 69"/>
                    <a:gd name="T47" fmla="*/ 141275424 h 53"/>
                    <a:gd name="T48" fmla="*/ 2147483647 w 69"/>
                    <a:gd name="T49" fmla="*/ 620214686 h 53"/>
                    <a:gd name="T50" fmla="*/ 2147483647 w 69"/>
                    <a:gd name="T51" fmla="*/ 687718060 h 53"/>
                    <a:gd name="T52" fmla="*/ 2147483647 w 69"/>
                    <a:gd name="T53" fmla="*/ 874978417 h 53"/>
                    <a:gd name="T54" fmla="*/ 2147483647 w 69"/>
                    <a:gd name="T55" fmla="*/ 1016255048 h 53"/>
                    <a:gd name="T56" fmla="*/ 2147483647 w 69"/>
                    <a:gd name="T57" fmla="*/ 1091330417 h 53"/>
                    <a:gd name="T58" fmla="*/ 2147483647 w 69"/>
                    <a:gd name="T59" fmla="*/ 1128188929 h 53"/>
                    <a:gd name="T60" fmla="*/ 2147483647 w 69"/>
                    <a:gd name="T61" fmla="*/ 1203263675 h 53"/>
                    <a:gd name="T62" fmla="*/ 2147483647 w 69"/>
                    <a:gd name="T63" fmla="*/ 1271074390 h 53"/>
                    <a:gd name="T64" fmla="*/ 2147483647 w 69"/>
                    <a:gd name="T65" fmla="*/ 1419866471 h 53"/>
                    <a:gd name="T66" fmla="*/ 2147483647 w 69"/>
                    <a:gd name="T67" fmla="*/ 1494941840 h 53"/>
                    <a:gd name="T68" fmla="*/ 2147483647 w 69"/>
                    <a:gd name="T69" fmla="*/ 1561141856 h 53"/>
                    <a:gd name="T70" fmla="*/ 2147483647 w 69"/>
                    <a:gd name="T71" fmla="*/ 1599292666 h 53"/>
                    <a:gd name="T72" fmla="*/ 2147483647 w 69"/>
                    <a:gd name="T73" fmla="*/ 1636214733 h 53"/>
                    <a:gd name="T74" fmla="*/ 2147483647 w 69"/>
                    <a:gd name="T75" fmla="*/ 1711545571 h 53"/>
                    <a:gd name="T76" fmla="*/ 2147483647 w 69"/>
                    <a:gd name="T77" fmla="*/ 1748467639 h 53"/>
                    <a:gd name="T78" fmla="*/ 2147483647 w 69"/>
                    <a:gd name="T79" fmla="*/ 1748467639 h 53"/>
                    <a:gd name="T80" fmla="*/ 2147483647 w 69"/>
                    <a:gd name="T81" fmla="*/ 1784997157 h 53"/>
                    <a:gd name="T82" fmla="*/ 2147483647 w 69"/>
                    <a:gd name="T83" fmla="*/ 1815892658 h 53"/>
                    <a:gd name="T84" fmla="*/ 2147483647 w 69"/>
                    <a:gd name="T85" fmla="*/ 1852818464 h 53"/>
                    <a:gd name="T86" fmla="*/ 2147483647 w 69"/>
                    <a:gd name="T87" fmla="*/ 1890968027 h 5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9"/>
                    <a:gd name="T133" fmla="*/ 0 h 53"/>
                    <a:gd name="T134" fmla="*/ 69 w 69"/>
                    <a:gd name="T135" fmla="*/ 53 h 5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9" h="53">
                      <a:moveTo>
                        <a:pt x="41" y="52"/>
                      </a:moveTo>
                      <a:lnTo>
                        <a:pt x="41" y="53"/>
                      </a:lnTo>
                      <a:lnTo>
                        <a:pt x="39" y="52"/>
                      </a:lnTo>
                      <a:lnTo>
                        <a:pt x="38" y="52"/>
                      </a:lnTo>
                      <a:lnTo>
                        <a:pt x="38" y="51"/>
                      </a:lnTo>
                      <a:lnTo>
                        <a:pt x="37" y="48"/>
                      </a:lnTo>
                      <a:lnTo>
                        <a:pt x="35" y="45"/>
                      </a:lnTo>
                      <a:lnTo>
                        <a:pt x="33" y="44"/>
                      </a:lnTo>
                      <a:lnTo>
                        <a:pt x="32" y="41"/>
                      </a:lnTo>
                      <a:lnTo>
                        <a:pt x="31" y="39"/>
                      </a:lnTo>
                      <a:lnTo>
                        <a:pt x="30" y="37"/>
                      </a:lnTo>
                      <a:lnTo>
                        <a:pt x="29" y="37"/>
                      </a:lnTo>
                      <a:lnTo>
                        <a:pt x="26" y="36"/>
                      </a:lnTo>
                      <a:lnTo>
                        <a:pt x="25" y="34"/>
                      </a:lnTo>
                      <a:lnTo>
                        <a:pt x="23" y="33"/>
                      </a:lnTo>
                      <a:lnTo>
                        <a:pt x="23" y="32"/>
                      </a:lnTo>
                      <a:lnTo>
                        <a:pt x="22" y="30"/>
                      </a:lnTo>
                      <a:lnTo>
                        <a:pt x="19" y="29"/>
                      </a:lnTo>
                      <a:lnTo>
                        <a:pt x="15" y="25"/>
                      </a:lnTo>
                      <a:lnTo>
                        <a:pt x="13" y="24"/>
                      </a:lnTo>
                      <a:lnTo>
                        <a:pt x="13" y="23"/>
                      </a:lnTo>
                      <a:lnTo>
                        <a:pt x="11" y="21"/>
                      </a:lnTo>
                      <a:lnTo>
                        <a:pt x="10" y="19"/>
                      </a:lnTo>
                      <a:lnTo>
                        <a:pt x="8" y="17"/>
                      </a:lnTo>
                      <a:lnTo>
                        <a:pt x="8" y="16"/>
                      </a:lnTo>
                      <a:lnTo>
                        <a:pt x="5" y="16"/>
                      </a:lnTo>
                      <a:lnTo>
                        <a:pt x="1" y="14"/>
                      </a:lnTo>
                      <a:lnTo>
                        <a:pt x="0" y="13"/>
                      </a:lnTo>
                      <a:lnTo>
                        <a:pt x="1" y="10"/>
                      </a:lnTo>
                      <a:lnTo>
                        <a:pt x="2" y="9"/>
                      </a:lnTo>
                      <a:lnTo>
                        <a:pt x="3" y="8"/>
                      </a:lnTo>
                      <a:lnTo>
                        <a:pt x="3" y="7"/>
                      </a:lnTo>
                      <a:lnTo>
                        <a:pt x="7" y="5"/>
                      </a:lnTo>
                      <a:lnTo>
                        <a:pt x="8" y="5"/>
                      </a:lnTo>
                      <a:lnTo>
                        <a:pt x="12" y="3"/>
                      </a:lnTo>
                      <a:lnTo>
                        <a:pt x="12" y="2"/>
                      </a:lnTo>
                      <a:lnTo>
                        <a:pt x="13" y="2"/>
                      </a:lnTo>
                      <a:lnTo>
                        <a:pt x="31" y="0"/>
                      </a:lnTo>
                      <a:lnTo>
                        <a:pt x="31" y="1"/>
                      </a:lnTo>
                      <a:lnTo>
                        <a:pt x="31" y="2"/>
                      </a:lnTo>
                      <a:lnTo>
                        <a:pt x="32" y="1"/>
                      </a:lnTo>
                      <a:lnTo>
                        <a:pt x="35" y="4"/>
                      </a:lnTo>
                      <a:lnTo>
                        <a:pt x="36" y="6"/>
                      </a:lnTo>
                      <a:lnTo>
                        <a:pt x="51" y="4"/>
                      </a:lnTo>
                      <a:lnTo>
                        <a:pt x="69" y="16"/>
                      </a:lnTo>
                      <a:lnTo>
                        <a:pt x="68" y="17"/>
                      </a:lnTo>
                      <a:lnTo>
                        <a:pt x="67" y="18"/>
                      </a:lnTo>
                      <a:lnTo>
                        <a:pt x="66" y="19"/>
                      </a:lnTo>
                      <a:lnTo>
                        <a:pt x="63" y="23"/>
                      </a:lnTo>
                      <a:lnTo>
                        <a:pt x="63" y="24"/>
                      </a:lnTo>
                      <a:lnTo>
                        <a:pt x="62" y="26"/>
                      </a:lnTo>
                      <a:lnTo>
                        <a:pt x="62" y="28"/>
                      </a:lnTo>
                      <a:lnTo>
                        <a:pt x="62" y="29"/>
                      </a:lnTo>
                      <a:lnTo>
                        <a:pt x="62" y="30"/>
                      </a:lnTo>
                      <a:lnTo>
                        <a:pt x="61" y="31"/>
                      </a:lnTo>
                      <a:lnTo>
                        <a:pt x="60" y="31"/>
                      </a:lnTo>
                      <a:lnTo>
                        <a:pt x="59" y="32"/>
                      </a:lnTo>
                      <a:lnTo>
                        <a:pt x="59" y="33"/>
                      </a:lnTo>
                      <a:lnTo>
                        <a:pt x="58" y="34"/>
                      </a:lnTo>
                      <a:lnTo>
                        <a:pt x="57" y="35"/>
                      </a:lnTo>
                      <a:lnTo>
                        <a:pt x="55" y="37"/>
                      </a:lnTo>
                      <a:lnTo>
                        <a:pt x="53" y="39"/>
                      </a:lnTo>
                      <a:lnTo>
                        <a:pt x="52" y="40"/>
                      </a:lnTo>
                      <a:lnTo>
                        <a:pt x="50" y="41"/>
                      </a:lnTo>
                      <a:lnTo>
                        <a:pt x="50" y="42"/>
                      </a:lnTo>
                      <a:lnTo>
                        <a:pt x="49" y="43"/>
                      </a:lnTo>
                      <a:lnTo>
                        <a:pt x="47" y="44"/>
                      </a:lnTo>
                      <a:lnTo>
                        <a:pt x="46" y="44"/>
                      </a:lnTo>
                      <a:lnTo>
                        <a:pt x="46" y="45"/>
                      </a:lnTo>
                      <a:lnTo>
                        <a:pt x="45" y="47"/>
                      </a:lnTo>
                      <a:lnTo>
                        <a:pt x="44" y="48"/>
                      </a:lnTo>
                      <a:lnTo>
                        <a:pt x="43" y="48"/>
                      </a:lnTo>
                      <a:lnTo>
                        <a:pt x="43" y="49"/>
                      </a:lnTo>
                      <a:lnTo>
                        <a:pt x="44" y="49"/>
                      </a:lnTo>
                      <a:lnTo>
                        <a:pt x="44" y="50"/>
                      </a:lnTo>
                      <a:lnTo>
                        <a:pt x="43" y="50"/>
                      </a:lnTo>
                      <a:lnTo>
                        <a:pt x="42" y="51"/>
                      </a:lnTo>
                      <a:lnTo>
                        <a:pt x="41" y="52"/>
                      </a:lnTo>
                      <a:close/>
                    </a:path>
                  </a:pathLst>
                </a:custGeom>
                <a:pattFill prst="pct75">
                  <a:fgClr>
                    <a:srgbClr val="AA1202"/>
                  </a:fgClr>
                  <a:bgClr>
                    <a:schemeClr val="tx1"/>
                  </a:bgClr>
                </a:pattFill>
                <a:ln w="12700" cmpd="sng">
                  <a:solidFill>
                    <a:schemeClr val="tx1"/>
                  </a:solidFill>
                  <a:prstDash val="solid"/>
                  <a:round/>
                  <a:headEnd/>
                  <a:tailEnd/>
                </a:ln>
              </p:spPr>
              <p:txBody>
                <a:bodyPr/>
                <a:lstStyle/>
                <a:p>
                  <a:endParaRPr lang="en-US"/>
                </a:p>
              </p:txBody>
            </p:sp>
            <p:sp>
              <p:nvSpPr>
                <p:cNvPr id="45195" name="Freeform 152"/>
                <p:cNvSpPr>
                  <a:spLocks/>
                </p:cNvSpPr>
                <p:nvPr/>
              </p:nvSpPr>
              <p:spPr bwMode="auto">
                <a:xfrm>
                  <a:off x="4074" y="2384"/>
                  <a:ext cx="376" cy="376"/>
                </a:xfrm>
                <a:custGeom>
                  <a:avLst/>
                  <a:gdLst>
                    <a:gd name="T0" fmla="*/ 604839652 w 73"/>
                    <a:gd name="T1" fmla="*/ 1542336153 h 77"/>
                    <a:gd name="T2" fmla="*/ 749957543 w 73"/>
                    <a:gd name="T3" fmla="*/ 1657465784 h 77"/>
                    <a:gd name="T4" fmla="*/ 880270312 w 73"/>
                    <a:gd name="T5" fmla="*/ 1735059340 h 77"/>
                    <a:gd name="T6" fmla="*/ 880270312 w 73"/>
                    <a:gd name="T7" fmla="*/ 1842367237 h 77"/>
                    <a:gd name="T8" fmla="*/ 946627588 w 73"/>
                    <a:gd name="T9" fmla="*/ 1880179579 h 77"/>
                    <a:gd name="T10" fmla="*/ 880270312 w 73"/>
                    <a:gd name="T11" fmla="*/ 2074145342 h 77"/>
                    <a:gd name="T12" fmla="*/ 813908420 w 73"/>
                    <a:gd name="T13" fmla="*/ 2147483647 h 77"/>
                    <a:gd name="T14" fmla="*/ 946627588 w 73"/>
                    <a:gd name="T15" fmla="*/ 2147483647 h 77"/>
                    <a:gd name="T16" fmla="*/ 1076941016 w 73"/>
                    <a:gd name="T17" fmla="*/ 2147483647 h 77"/>
                    <a:gd name="T18" fmla="*/ 1155718608 w 73"/>
                    <a:gd name="T19" fmla="*/ 2147483647 h 77"/>
                    <a:gd name="T20" fmla="*/ 1222077862 w 73"/>
                    <a:gd name="T21" fmla="*/ 2147483647 h 77"/>
                    <a:gd name="T22" fmla="*/ 2147483647 w 73"/>
                    <a:gd name="T23" fmla="*/ 2147483647 h 77"/>
                    <a:gd name="T24" fmla="*/ 2147483647 w 73"/>
                    <a:gd name="T25" fmla="*/ 2147483647 h 77"/>
                    <a:gd name="T26" fmla="*/ 2147483647 w 73"/>
                    <a:gd name="T27" fmla="*/ 2147483647 h 77"/>
                    <a:gd name="T28" fmla="*/ 2147483647 w 73"/>
                    <a:gd name="T29" fmla="*/ 2147483647 h 77"/>
                    <a:gd name="T30" fmla="*/ 2147483647 w 73"/>
                    <a:gd name="T31" fmla="*/ 2147483647 h 77"/>
                    <a:gd name="T32" fmla="*/ 2147483647 w 73"/>
                    <a:gd name="T33" fmla="*/ 2147483647 h 77"/>
                    <a:gd name="T34" fmla="*/ 2147483647 w 73"/>
                    <a:gd name="T35" fmla="*/ 2147483647 h 77"/>
                    <a:gd name="T36" fmla="*/ 2147483647 w 73"/>
                    <a:gd name="T37" fmla="*/ 2147483647 h 77"/>
                    <a:gd name="T38" fmla="*/ 2147483647 w 73"/>
                    <a:gd name="T39" fmla="*/ 1996880557 h 77"/>
                    <a:gd name="T40" fmla="*/ 2147483647 w 73"/>
                    <a:gd name="T41" fmla="*/ 1804242375 h 77"/>
                    <a:gd name="T42" fmla="*/ 2147483647 w 73"/>
                    <a:gd name="T43" fmla="*/ 1772856681 h 77"/>
                    <a:gd name="T44" fmla="*/ 2147483647 w 73"/>
                    <a:gd name="T45" fmla="*/ 1735059340 h 77"/>
                    <a:gd name="T46" fmla="*/ 2147483647 w 73"/>
                    <a:gd name="T47" fmla="*/ 1735059340 h 77"/>
                    <a:gd name="T48" fmla="*/ 2147483647 w 73"/>
                    <a:gd name="T49" fmla="*/ 1695266876 h 77"/>
                    <a:gd name="T50" fmla="*/ 2147483647 w 73"/>
                    <a:gd name="T51" fmla="*/ 1542336153 h 77"/>
                    <a:gd name="T52" fmla="*/ 2147483647 w 73"/>
                    <a:gd name="T53" fmla="*/ 1395562063 h 77"/>
                    <a:gd name="T54" fmla="*/ 2147483647 w 73"/>
                    <a:gd name="T55" fmla="*/ 1202909193 h 77"/>
                    <a:gd name="T56" fmla="*/ 2147483647 w 73"/>
                    <a:gd name="T57" fmla="*/ 1125656908 h 77"/>
                    <a:gd name="T58" fmla="*/ 2147483647 w 73"/>
                    <a:gd name="T59" fmla="*/ 1018337761 h 77"/>
                    <a:gd name="T60" fmla="*/ 2147483647 w 73"/>
                    <a:gd name="T61" fmla="*/ 940747955 h 77"/>
                    <a:gd name="T62" fmla="*/ 2147483647 w 73"/>
                    <a:gd name="T63" fmla="*/ 863483169 h 77"/>
                    <a:gd name="T64" fmla="*/ 2147483647 w 73"/>
                    <a:gd name="T65" fmla="*/ 678909862 h 77"/>
                    <a:gd name="T66" fmla="*/ 2147483647 w 73"/>
                    <a:gd name="T67" fmla="*/ 601319900 h 77"/>
                    <a:gd name="T68" fmla="*/ 2147483647 w 73"/>
                    <a:gd name="T69" fmla="*/ 454544247 h 77"/>
                    <a:gd name="T70" fmla="*/ 2147483647 w 73"/>
                    <a:gd name="T71" fmla="*/ 339428055 h 77"/>
                    <a:gd name="T72" fmla="*/ 2147483647 w 73"/>
                    <a:gd name="T73" fmla="*/ 262163347 h 77"/>
                    <a:gd name="T74" fmla="*/ 2147483647 w 73"/>
                    <a:gd name="T75" fmla="*/ 115063181 h 77"/>
                    <a:gd name="T76" fmla="*/ 2147483647 w 73"/>
                    <a:gd name="T77" fmla="*/ 37798386 h 77"/>
                    <a:gd name="T78" fmla="*/ 2147483647 w 73"/>
                    <a:gd name="T79" fmla="*/ 0 h 77"/>
                    <a:gd name="T80" fmla="*/ 0 w 73"/>
                    <a:gd name="T81" fmla="*/ 184573854 h 7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73"/>
                    <a:gd name="T124" fmla="*/ 0 h 77"/>
                    <a:gd name="T125" fmla="*/ 73 w 73"/>
                    <a:gd name="T126" fmla="*/ 77 h 77"/>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73" h="77">
                      <a:moveTo>
                        <a:pt x="0" y="5"/>
                      </a:moveTo>
                      <a:lnTo>
                        <a:pt x="9" y="41"/>
                      </a:lnTo>
                      <a:lnTo>
                        <a:pt x="10" y="42"/>
                      </a:lnTo>
                      <a:lnTo>
                        <a:pt x="11" y="44"/>
                      </a:lnTo>
                      <a:lnTo>
                        <a:pt x="12" y="45"/>
                      </a:lnTo>
                      <a:lnTo>
                        <a:pt x="13" y="46"/>
                      </a:lnTo>
                      <a:lnTo>
                        <a:pt x="14" y="47"/>
                      </a:lnTo>
                      <a:lnTo>
                        <a:pt x="13" y="49"/>
                      </a:lnTo>
                      <a:lnTo>
                        <a:pt x="15" y="50"/>
                      </a:lnTo>
                      <a:lnTo>
                        <a:pt x="14" y="50"/>
                      </a:lnTo>
                      <a:lnTo>
                        <a:pt x="13" y="52"/>
                      </a:lnTo>
                      <a:lnTo>
                        <a:pt x="13" y="55"/>
                      </a:lnTo>
                      <a:lnTo>
                        <a:pt x="12" y="57"/>
                      </a:lnTo>
                      <a:lnTo>
                        <a:pt x="12" y="60"/>
                      </a:lnTo>
                      <a:lnTo>
                        <a:pt x="14" y="63"/>
                      </a:lnTo>
                      <a:lnTo>
                        <a:pt x="14" y="68"/>
                      </a:lnTo>
                      <a:lnTo>
                        <a:pt x="16" y="70"/>
                      </a:lnTo>
                      <a:lnTo>
                        <a:pt x="16" y="71"/>
                      </a:lnTo>
                      <a:lnTo>
                        <a:pt x="16" y="72"/>
                      </a:lnTo>
                      <a:lnTo>
                        <a:pt x="17" y="74"/>
                      </a:lnTo>
                      <a:lnTo>
                        <a:pt x="17" y="75"/>
                      </a:lnTo>
                      <a:lnTo>
                        <a:pt x="18" y="76"/>
                      </a:lnTo>
                      <a:lnTo>
                        <a:pt x="57" y="74"/>
                      </a:lnTo>
                      <a:lnTo>
                        <a:pt x="58" y="76"/>
                      </a:lnTo>
                      <a:lnTo>
                        <a:pt x="60" y="77"/>
                      </a:lnTo>
                      <a:lnTo>
                        <a:pt x="60" y="75"/>
                      </a:lnTo>
                      <a:lnTo>
                        <a:pt x="59" y="71"/>
                      </a:lnTo>
                      <a:lnTo>
                        <a:pt x="60" y="70"/>
                      </a:lnTo>
                      <a:lnTo>
                        <a:pt x="60" y="69"/>
                      </a:lnTo>
                      <a:lnTo>
                        <a:pt x="61" y="68"/>
                      </a:lnTo>
                      <a:lnTo>
                        <a:pt x="64" y="69"/>
                      </a:lnTo>
                      <a:lnTo>
                        <a:pt x="66" y="69"/>
                      </a:lnTo>
                      <a:lnTo>
                        <a:pt x="67" y="69"/>
                      </a:lnTo>
                      <a:lnTo>
                        <a:pt x="67" y="66"/>
                      </a:lnTo>
                      <a:lnTo>
                        <a:pt x="67" y="65"/>
                      </a:lnTo>
                      <a:lnTo>
                        <a:pt x="67" y="63"/>
                      </a:lnTo>
                      <a:lnTo>
                        <a:pt x="67" y="62"/>
                      </a:lnTo>
                      <a:lnTo>
                        <a:pt x="69" y="56"/>
                      </a:lnTo>
                      <a:lnTo>
                        <a:pt x="69" y="53"/>
                      </a:lnTo>
                      <a:lnTo>
                        <a:pt x="70" y="51"/>
                      </a:lnTo>
                      <a:lnTo>
                        <a:pt x="71" y="48"/>
                      </a:lnTo>
                      <a:lnTo>
                        <a:pt x="73" y="47"/>
                      </a:lnTo>
                      <a:lnTo>
                        <a:pt x="73" y="46"/>
                      </a:lnTo>
                      <a:lnTo>
                        <a:pt x="72" y="45"/>
                      </a:lnTo>
                      <a:lnTo>
                        <a:pt x="72" y="46"/>
                      </a:lnTo>
                      <a:lnTo>
                        <a:pt x="70" y="45"/>
                      </a:lnTo>
                      <a:lnTo>
                        <a:pt x="69" y="45"/>
                      </a:lnTo>
                      <a:lnTo>
                        <a:pt x="69" y="44"/>
                      </a:lnTo>
                      <a:lnTo>
                        <a:pt x="68" y="41"/>
                      </a:lnTo>
                      <a:lnTo>
                        <a:pt x="66" y="38"/>
                      </a:lnTo>
                      <a:lnTo>
                        <a:pt x="64" y="37"/>
                      </a:lnTo>
                      <a:lnTo>
                        <a:pt x="63" y="34"/>
                      </a:lnTo>
                      <a:lnTo>
                        <a:pt x="62" y="32"/>
                      </a:lnTo>
                      <a:lnTo>
                        <a:pt x="61" y="30"/>
                      </a:lnTo>
                      <a:lnTo>
                        <a:pt x="60" y="30"/>
                      </a:lnTo>
                      <a:lnTo>
                        <a:pt x="57" y="29"/>
                      </a:lnTo>
                      <a:lnTo>
                        <a:pt x="56" y="27"/>
                      </a:lnTo>
                      <a:lnTo>
                        <a:pt x="54" y="26"/>
                      </a:lnTo>
                      <a:lnTo>
                        <a:pt x="54" y="25"/>
                      </a:lnTo>
                      <a:lnTo>
                        <a:pt x="53" y="23"/>
                      </a:lnTo>
                      <a:lnTo>
                        <a:pt x="50" y="22"/>
                      </a:lnTo>
                      <a:lnTo>
                        <a:pt x="46" y="18"/>
                      </a:lnTo>
                      <a:lnTo>
                        <a:pt x="44" y="17"/>
                      </a:lnTo>
                      <a:lnTo>
                        <a:pt x="44" y="16"/>
                      </a:lnTo>
                      <a:lnTo>
                        <a:pt x="42" y="14"/>
                      </a:lnTo>
                      <a:lnTo>
                        <a:pt x="41" y="12"/>
                      </a:lnTo>
                      <a:lnTo>
                        <a:pt x="39" y="10"/>
                      </a:lnTo>
                      <a:lnTo>
                        <a:pt x="39" y="9"/>
                      </a:lnTo>
                      <a:lnTo>
                        <a:pt x="36" y="9"/>
                      </a:lnTo>
                      <a:lnTo>
                        <a:pt x="32" y="7"/>
                      </a:lnTo>
                      <a:lnTo>
                        <a:pt x="31" y="6"/>
                      </a:lnTo>
                      <a:lnTo>
                        <a:pt x="32" y="3"/>
                      </a:lnTo>
                      <a:lnTo>
                        <a:pt x="33" y="2"/>
                      </a:lnTo>
                      <a:lnTo>
                        <a:pt x="34" y="1"/>
                      </a:lnTo>
                      <a:lnTo>
                        <a:pt x="34" y="0"/>
                      </a:lnTo>
                      <a:lnTo>
                        <a:pt x="13" y="3"/>
                      </a:lnTo>
                      <a:lnTo>
                        <a:pt x="0" y="5"/>
                      </a:lnTo>
                      <a:close/>
                    </a:path>
                  </a:pathLst>
                </a:custGeom>
                <a:solidFill>
                  <a:srgbClr val="ED4213"/>
                </a:solidFill>
                <a:ln w="12700" cmpd="sng">
                  <a:solidFill>
                    <a:schemeClr val="tx1"/>
                  </a:solidFill>
                  <a:prstDash val="solid"/>
                  <a:round/>
                  <a:headEnd/>
                  <a:tailEnd/>
                </a:ln>
              </p:spPr>
              <p:txBody>
                <a:bodyPr/>
                <a:lstStyle/>
                <a:p>
                  <a:endParaRPr lang="en-US"/>
                </a:p>
              </p:txBody>
            </p:sp>
            <p:sp>
              <p:nvSpPr>
                <p:cNvPr id="45196" name="Freeform 153"/>
                <p:cNvSpPr>
                  <a:spLocks/>
                </p:cNvSpPr>
                <p:nvPr/>
              </p:nvSpPr>
              <p:spPr bwMode="auto">
                <a:xfrm>
                  <a:off x="4428" y="1916"/>
                  <a:ext cx="319" cy="141"/>
                </a:xfrm>
                <a:custGeom>
                  <a:avLst/>
                  <a:gdLst>
                    <a:gd name="T0" fmla="*/ 2147483647 w 62"/>
                    <a:gd name="T1" fmla="*/ 74310112 h 29"/>
                    <a:gd name="T2" fmla="*/ 128677859 w 62"/>
                    <a:gd name="T3" fmla="*/ 613347271 h 29"/>
                    <a:gd name="T4" fmla="*/ 273088218 w 62"/>
                    <a:gd name="T5" fmla="*/ 575579041 h 29"/>
                    <a:gd name="T6" fmla="*/ 533394047 w 62"/>
                    <a:gd name="T7" fmla="*/ 464713318 h 29"/>
                    <a:gd name="T8" fmla="*/ 662068161 w 62"/>
                    <a:gd name="T9" fmla="*/ 391618315 h 29"/>
                    <a:gd name="T10" fmla="*/ 740619525 w 62"/>
                    <a:gd name="T11" fmla="*/ 361300794 h 29"/>
                    <a:gd name="T12" fmla="*/ 935062778 w 62"/>
                    <a:gd name="T13" fmla="*/ 324812804 h 29"/>
                    <a:gd name="T14" fmla="*/ 1273453943 w 62"/>
                    <a:gd name="T15" fmla="*/ 250434993 h 29"/>
                    <a:gd name="T16" fmla="*/ 1405082119 w 62"/>
                    <a:gd name="T17" fmla="*/ 288588300 h 29"/>
                    <a:gd name="T18" fmla="*/ 1533741085 w 62"/>
                    <a:gd name="T19" fmla="*/ 288588300 h 29"/>
                    <a:gd name="T20" fmla="*/ 1677687021 w 62"/>
                    <a:gd name="T21" fmla="*/ 428173907 h 29"/>
                    <a:gd name="T22" fmla="*/ 1806847826 w 62"/>
                    <a:gd name="T23" fmla="*/ 428173907 h 29"/>
                    <a:gd name="T24" fmla="*/ 1806847826 w 62"/>
                    <a:gd name="T25" fmla="*/ 502484038 h 29"/>
                    <a:gd name="T26" fmla="*/ 2079452728 w 62"/>
                    <a:gd name="T27" fmla="*/ 539023138 h 29"/>
                    <a:gd name="T28" fmla="*/ 2147483647 w 62"/>
                    <a:gd name="T29" fmla="*/ 613347271 h 29"/>
                    <a:gd name="T30" fmla="*/ 2147483647 w 62"/>
                    <a:gd name="T31" fmla="*/ 678608667 h 29"/>
                    <a:gd name="T32" fmla="*/ 2145218575 w 62"/>
                    <a:gd name="T33" fmla="*/ 900337001 h 29"/>
                    <a:gd name="T34" fmla="*/ 2147483647 w 62"/>
                    <a:gd name="T35" fmla="*/ 967197355 h 29"/>
                    <a:gd name="T36" fmla="*/ 2147483647 w 62"/>
                    <a:gd name="T37" fmla="*/ 1003750147 h 29"/>
                    <a:gd name="T38" fmla="*/ 2147483647 w 62"/>
                    <a:gd name="T39" fmla="*/ 1003750147 h 29"/>
                    <a:gd name="T40" fmla="*/ 2147483647 w 62"/>
                    <a:gd name="T41" fmla="*/ 967197355 h 29"/>
                    <a:gd name="T42" fmla="*/ 2147483647 w 62"/>
                    <a:gd name="T43" fmla="*/ 1041507175 h 29"/>
                    <a:gd name="T44" fmla="*/ 2147483647 w 62"/>
                    <a:gd name="T45" fmla="*/ 1003750147 h 29"/>
                    <a:gd name="T46" fmla="*/ 2147483647 w 62"/>
                    <a:gd name="T47" fmla="*/ 930655144 h 29"/>
                    <a:gd name="T48" fmla="*/ 2147483647 w 62"/>
                    <a:gd name="T49" fmla="*/ 900337001 h 29"/>
                    <a:gd name="T50" fmla="*/ 2147483647 w 62"/>
                    <a:gd name="T51" fmla="*/ 864099738 h 29"/>
                    <a:gd name="T52" fmla="*/ 2147483647 w 62"/>
                    <a:gd name="T53" fmla="*/ 827560016 h 29"/>
                    <a:gd name="T54" fmla="*/ 2147483647 w 62"/>
                    <a:gd name="T55" fmla="*/ 678608667 h 29"/>
                    <a:gd name="T56" fmla="*/ 2147483647 w 62"/>
                    <a:gd name="T57" fmla="*/ 575579041 h 29"/>
                    <a:gd name="T58" fmla="*/ 2147483647 w 62"/>
                    <a:gd name="T59" fmla="*/ 428173907 h 29"/>
                    <a:gd name="T60" fmla="*/ 2147483647 w 62"/>
                    <a:gd name="T61" fmla="*/ 361300794 h 29"/>
                    <a:gd name="T62" fmla="*/ 2147483647 w 62"/>
                    <a:gd name="T63" fmla="*/ 324812804 h 29"/>
                    <a:gd name="T64" fmla="*/ 2147483647 w 62"/>
                    <a:gd name="T65" fmla="*/ 214210800 h 29"/>
                    <a:gd name="T66" fmla="*/ 2147483647 w 62"/>
                    <a:gd name="T67" fmla="*/ 139572032 h 29"/>
                    <a:gd name="T68" fmla="*/ 2147483647 w 62"/>
                    <a:gd name="T69" fmla="*/ 139572032 h 29"/>
                    <a:gd name="T70" fmla="*/ 2147483647 w 62"/>
                    <a:gd name="T71" fmla="*/ 288588300 h 29"/>
                    <a:gd name="T72" fmla="*/ 2147483647 w 62"/>
                    <a:gd name="T73" fmla="*/ 361300794 h 29"/>
                    <a:gd name="T74" fmla="*/ 2147483647 w 62"/>
                    <a:gd name="T75" fmla="*/ 428173907 h 29"/>
                    <a:gd name="T76" fmla="*/ 2147483647 w 62"/>
                    <a:gd name="T77" fmla="*/ 575579041 h 29"/>
                    <a:gd name="T78" fmla="*/ 2147483647 w 62"/>
                    <a:gd name="T79" fmla="*/ 649889172 h 29"/>
                    <a:gd name="T80" fmla="*/ 2147483647 w 62"/>
                    <a:gd name="T81" fmla="*/ 678608667 h 29"/>
                    <a:gd name="T82" fmla="*/ 2147483647 w 62"/>
                    <a:gd name="T83" fmla="*/ 753237127 h 29"/>
                    <a:gd name="T84" fmla="*/ 2147483647 w 62"/>
                    <a:gd name="T85" fmla="*/ 864099738 h 29"/>
                    <a:gd name="T86" fmla="*/ 2147483647 w 62"/>
                    <a:gd name="T87" fmla="*/ 900337001 h 29"/>
                    <a:gd name="T88" fmla="*/ 2147483647 w 62"/>
                    <a:gd name="T89" fmla="*/ 864099738 h 29"/>
                    <a:gd name="T90" fmla="*/ 2147483647 w 62"/>
                    <a:gd name="T91" fmla="*/ 930655144 h 29"/>
                    <a:gd name="T92" fmla="*/ 2147483647 w 62"/>
                    <a:gd name="T93" fmla="*/ 1003750147 h 29"/>
                    <a:gd name="T94" fmla="*/ 2147483647 w 62"/>
                    <a:gd name="T95" fmla="*/ 1041507175 h 29"/>
                    <a:gd name="T96" fmla="*/ 2147483647 w 62"/>
                    <a:gd name="T97" fmla="*/ 1003750147 h 29"/>
                    <a:gd name="T98" fmla="*/ 2147483647 w 62"/>
                    <a:gd name="T99" fmla="*/ 930655144 h 29"/>
                    <a:gd name="T100" fmla="*/ 2147483647 w 62"/>
                    <a:gd name="T101" fmla="*/ 678608667 h 29"/>
                    <a:gd name="T102" fmla="*/ 2147483647 w 62"/>
                    <a:gd name="T103" fmla="*/ 753237127 h 29"/>
                    <a:gd name="T104" fmla="*/ 2147483647 w 62"/>
                    <a:gd name="T105" fmla="*/ 0 h 2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62"/>
                    <a:gd name="T160" fmla="*/ 0 h 29"/>
                    <a:gd name="T161" fmla="*/ 62 w 62"/>
                    <a:gd name="T162" fmla="*/ 29 h 29"/>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62" h="29">
                      <a:moveTo>
                        <a:pt x="47" y="0"/>
                      </a:moveTo>
                      <a:lnTo>
                        <a:pt x="36" y="2"/>
                      </a:lnTo>
                      <a:lnTo>
                        <a:pt x="0" y="9"/>
                      </a:lnTo>
                      <a:lnTo>
                        <a:pt x="2" y="17"/>
                      </a:lnTo>
                      <a:lnTo>
                        <a:pt x="3" y="16"/>
                      </a:lnTo>
                      <a:lnTo>
                        <a:pt x="4" y="16"/>
                      </a:lnTo>
                      <a:lnTo>
                        <a:pt x="6" y="13"/>
                      </a:lnTo>
                      <a:lnTo>
                        <a:pt x="8" y="13"/>
                      </a:lnTo>
                      <a:lnTo>
                        <a:pt x="9" y="11"/>
                      </a:lnTo>
                      <a:lnTo>
                        <a:pt x="10" y="11"/>
                      </a:lnTo>
                      <a:lnTo>
                        <a:pt x="10" y="9"/>
                      </a:lnTo>
                      <a:lnTo>
                        <a:pt x="11" y="10"/>
                      </a:lnTo>
                      <a:lnTo>
                        <a:pt x="13" y="10"/>
                      </a:lnTo>
                      <a:lnTo>
                        <a:pt x="14" y="9"/>
                      </a:lnTo>
                      <a:lnTo>
                        <a:pt x="15" y="8"/>
                      </a:lnTo>
                      <a:lnTo>
                        <a:pt x="19" y="7"/>
                      </a:lnTo>
                      <a:lnTo>
                        <a:pt x="20" y="7"/>
                      </a:lnTo>
                      <a:lnTo>
                        <a:pt x="21" y="8"/>
                      </a:lnTo>
                      <a:lnTo>
                        <a:pt x="22" y="7"/>
                      </a:lnTo>
                      <a:lnTo>
                        <a:pt x="23" y="8"/>
                      </a:lnTo>
                      <a:lnTo>
                        <a:pt x="23" y="9"/>
                      </a:lnTo>
                      <a:lnTo>
                        <a:pt x="25" y="12"/>
                      </a:lnTo>
                      <a:lnTo>
                        <a:pt x="26" y="12"/>
                      </a:lnTo>
                      <a:lnTo>
                        <a:pt x="27" y="12"/>
                      </a:lnTo>
                      <a:lnTo>
                        <a:pt x="28" y="13"/>
                      </a:lnTo>
                      <a:lnTo>
                        <a:pt x="27" y="14"/>
                      </a:lnTo>
                      <a:lnTo>
                        <a:pt x="29" y="15"/>
                      </a:lnTo>
                      <a:lnTo>
                        <a:pt x="31" y="15"/>
                      </a:lnTo>
                      <a:lnTo>
                        <a:pt x="33" y="17"/>
                      </a:lnTo>
                      <a:lnTo>
                        <a:pt x="34" y="17"/>
                      </a:lnTo>
                      <a:lnTo>
                        <a:pt x="35" y="19"/>
                      </a:lnTo>
                      <a:lnTo>
                        <a:pt x="33" y="23"/>
                      </a:lnTo>
                      <a:lnTo>
                        <a:pt x="32" y="25"/>
                      </a:lnTo>
                      <a:lnTo>
                        <a:pt x="33" y="27"/>
                      </a:lnTo>
                      <a:lnTo>
                        <a:pt x="35" y="27"/>
                      </a:lnTo>
                      <a:lnTo>
                        <a:pt x="36" y="26"/>
                      </a:lnTo>
                      <a:lnTo>
                        <a:pt x="38" y="28"/>
                      </a:lnTo>
                      <a:lnTo>
                        <a:pt x="39" y="28"/>
                      </a:lnTo>
                      <a:lnTo>
                        <a:pt x="40" y="27"/>
                      </a:lnTo>
                      <a:lnTo>
                        <a:pt x="42" y="27"/>
                      </a:lnTo>
                      <a:lnTo>
                        <a:pt x="45" y="28"/>
                      </a:lnTo>
                      <a:lnTo>
                        <a:pt x="46" y="29"/>
                      </a:lnTo>
                      <a:lnTo>
                        <a:pt x="47" y="29"/>
                      </a:lnTo>
                      <a:lnTo>
                        <a:pt x="47" y="28"/>
                      </a:lnTo>
                      <a:lnTo>
                        <a:pt x="46" y="28"/>
                      </a:lnTo>
                      <a:lnTo>
                        <a:pt x="45" y="26"/>
                      </a:lnTo>
                      <a:lnTo>
                        <a:pt x="44" y="25"/>
                      </a:lnTo>
                      <a:lnTo>
                        <a:pt x="44" y="24"/>
                      </a:lnTo>
                      <a:lnTo>
                        <a:pt x="45" y="24"/>
                      </a:lnTo>
                      <a:lnTo>
                        <a:pt x="44" y="23"/>
                      </a:lnTo>
                      <a:lnTo>
                        <a:pt x="43" y="21"/>
                      </a:lnTo>
                      <a:lnTo>
                        <a:pt x="41" y="19"/>
                      </a:lnTo>
                      <a:lnTo>
                        <a:pt x="41" y="17"/>
                      </a:lnTo>
                      <a:lnTo>
                        <a:pt x="41" y="16"/>
                      </a:lnTo>
                      <a:lnTo>
                        <a:pt x="41" y="13"/>
                      </a:lnTo>
                      <a:lnTo>
                        <a:pt x="41" y="12"/>
                      </a:lnTo>
                      <a:lnTo>
                        <a:pt x="41" y="11"/>
                      </a:lnTo>
                      <a:lnTo>
                        <a:pt x="41" y="10"/>
                      </a:lnTo>
                      <a:lnTo>
                        <a:pt x="41" y="9"/>
                      </a:lnTo>
                      <a:lnTo>
                        <a:pt x="42" y="8"/>
                      </a:lnTo>
                      <a:lnTo>
                        <a:pt x="44" y="6"/>
                      </a:lnTo>
                      <a:lnTo>
                        <a:pt x="45" y="6"/>
                      </a:lnTo>
                      <a:lnTo>
                        <a:pt x="45" y="4"/>
                      </a:lnTo>
                      <a:lnTo>
                        <a:pt x="46" y="4"/>
                      </a:lnTo>
                      <a:lnTo>
                        <a:pt x="47" y="4"/>
                      </a:lnTo>
                      <a:lnTo>
                        <a:pt x="46" y="6"/>
                      </a:lnTo>
                      <a:lnTo>
                        <a:pt x="45" y="8"/>
                      </a:lnTo>
                      <a:lnTo>
                        <a:pt x="44" y="9"/>
                      </a:lnTo>
                      <a:lnTo>
                        <a:pt x="44" y="10"/>
                      </a:lnTo>
                      <a:lnTo>
                        <a:pt x="44" y="12"/>
                      </a:lnTo>
                      <a:lnTo>
                        <a:pt x="46" y="12"/>
                      </a:lnTo>
                      <a:lnTo>
                        <a:pt x="46" y="15"/>
                      </a:lnTo>
                      <a:lnTo>
                        <a:pt x="46" y="16"/>
                      </a:lnTo>
                      <a:lnTo>
                        <a:pt x="44" y="17"/>
                      </a:lnTo>
                      <a:lnTo>
                        <a:pt x="45" y="18"/>
                      </a:lnTo>
                      <a:lnTo>
                        <a:pt x="46" y="18"/>
                      </a:lnTo>
                      <a:lnTo>
                        <a:pt x="46" y="19"/>
                      </a:lnTo>
                      <a:lnTo>
                        <a:pt x="46" y="20"/>
                      </a:lnTo>
                      <a:lnTo>
                        <a:pt x="46" y="21"/>
                      </a:lnTo>
                      <a:lnTo>
                        <a:pt x="46" y="22"/>
                      </a:lnTo>
                      <a:lnTo>
                        <a:pt x="47" y="24"/>
                      </a:lnTo>
                      <a:lnTo>
                        <a:pt x="49" y="25"/>
                      </a:lnTo>
                      <a:lnTo>
                        <a:pt x="50" y="25"/>
                      </a:lnTo>
                      <a:lnTo>
                        <a:pt x="51" y="24"/>
                      </a:lnTo>
                      <a:lnTo>
                        <a:pt x="52" y="24"/>
                      </a:lnTo>
                      <a:lnTo>
                        <a:pt x="52" y="25"/>
                      </a:lnTo>
                      <a:lnTo>
                        <a:pt x="52" y="26"/>
                      </a:lnTo>
                      <a:lnTo>
                        <a:pt x="53" y="28"/>
                      </a:lnTo>
                      <a:lnTo>
                        <a:pt x="54" y="29"/>
                      </a:lnTo>
                      <a:lnTo>
                        <a:pt x="55" y="29"/>
                      </a:lnTo>
                      <a:lnTo>
                        <a:pt x="56" y="28"/>
                      </a:lnTo>
                      <a:lnTo>
                        <a:pt x="61" y="27"/>
                      </a:lnTo>
                      <a:lnTo>
                        <a:pt x="61" y="26"/>
                      </a:lnTo>
                      <a:lnTo>
                        <a:pt x="61" y="25"/>
                      </a:lnTo>
                      <a:lnTo>
                        <a:pt x="62" y="19"/>
                      </a:lnTo>
                      <a:lnTo>
                        <a:pt x="54" y="21"/>
                      </a:lnTo>
                      <a:lnTo>
                        <a:pt x="47" y="0"/>
                      </a:lnTo>
                      <a:close/>
                    </a:path>
                  </a:pathLst>
                </a:custGeom>
                <a:solidFill>
                  <a:srgbClr val="ED4213"/>
                </a:solidFill>
                <a:ln w="12700" cmpd="sng">
                  <a:solidFill>
                    <a:schemeClr val="tx1"/>
                  </a:solidFill>
                  <a:prstDash val="solid"/>
                  <a:round/>
                  <a:headEnd/>
                  <a:tailEnd/>
                </a:ln>
              </p:spPr>
              <p:txBody>
                <a:bodyPr/>
                <a:lstStyle/>
                <a:p>
                  <a:endParaRPr lang="en-US"/>
                </a:p>
              </p:txBody>
            </p:sp>
            <p:sp>
              <p:nvSpPr>
                <p:cNvPr id="45197" name="Freeform 154"/>
                <p:cNvSpPr>
                  <a:spLocks/>
                </p:cNvSpPr>
                <p:nvPr/>
              </p:nvSpPr>
              <p:spPr bwMode="auto">
                <a:xfrm>
                  <a:off x="4670" y="1901"/>
                  <a:ext cx="77" cy="117"/>
                </a:xfrm>
                <a:custGeom>
                  <a:avLst/>
                  <a:gdLst>
                    <a:gd name="T0" fmla="*/ 977792814 w 15"/>
                    <a:gd name="T1" fmla="*/ 811871478 h 24"/>
                    <a:gd name="T2" fmla="*/ 977792814 w 15"/>
                    <a:gd name="T3" fmla="*/ 743294524 h 24"/>
                    <a:gd name="T4" fmla="*/ 915617239 w 15"/>
                    <a:gd name="T5" fmla="*/ 667066084 h 24"/>
                    <a:gd name="T6" fmla="*/ 786928137 w 15"/>
                    <a:gd name="T7" fmla="*/ 591093016 h 24"/>
                    <a:gd name="T8" fmla="*/ 648490960 w 15"/>
                    <a:gd name="T9" fmla="*/ 553790308 h 24"/>
                    <a:gd name="T10" fmla="*/ 583863542 w 15"/>
                    <a:gd name="T11" fmla="*/ 516486976 h 24"/>
                    <a:gd name="T12" fmla="*/ 583863542 w 15"/>
                    <a:gd name="T13" fmla="*/ 440258224 h 24"/>
                    <a:gd name="T14" fmla="*/ 458082945 w 15"/>
                    <a:gd name="T15" fmla="*/ 334312418 h 24"/>
                    <a:gd name="T16" fmla="*/ 393472939 w 15"/>
                    <a:gd name="T17" fmla="*/ 295384424 h 24"/>
                    <a:gd name="T18" fmla="*/ 329305057 w 15"/>
                    <a:gd name="T19" fmla="*/ 219142100 h 24"/>
                    <a:gd name="T20" fmla="*/ 267129646 w 15"/>
                    <a:gd name="T21" fmla="*/ 181852340 h 24"/>
                    <a:gd name="T22" fmla="*/ 267129646 w 15"/>
                    <a:gd name="T23" fmla="*/ 152470725 h 24"/>
                    <a:gd name="T24" fmla="*/ 267129646 w 15"/>
                    <a:gd name="T25" fmla="*/ 152470725 h 24"/>
                    <a:gd name="T26" fmla="*/ 267129646 w 15"/>
                    <a:gd name="T27" fmla="*/ 113598033 h 24"/>
                    <a:gd name="T28" fmla="*/ 329305057 w 15"/>
                    <a:gd name="T29" fmla="*/ 0 h 24"/>
                    <a:gd name="T30" fmla="*/ 267129646 w 15"/>
                    <a:gd name="T31" fmla="*/ 0 h 24"/>
                    <a:gd name="T32" fmla="*/ 126329453 w 15"/>
                    <a:gd name="T33" fmla="*/ 0 h 24"/>
                    <a:gd name="T34" fmla="*/ 64150367 w 15"/>
                    <a:gd name="T35" fmla="*/ 37303069 h 24"/>
                    <a:gd name="T36" fmla="*/ 64150367 w 15"/>
                    <a:gd name="T37" fmla="*/ 76228381 h 24"/>
                    <a:gd name="T38" fmla="*/ 64150367 w 15"/>
                    <a:gd name="T39" fmla="*/ 113598033 h 24"/>
                    <a:gd name="T40" fmla="*/ 0 w 15"/>
                    <a:gd name="T41" fmla="*/ 113598033 h 24"/>
                    <a:gd name="T42" fmla="*/ 458082945 w 15"/>
                    <a:gd name="T43" fmla="*/ 886529934 h 24"/>
                    <a:gd name="T44" fmla="*/ 977792814 w 15"/>
                    <a:gd name="T45" fmla="*/ 811871478 h 24"/>
                    <a:gd name="T46" fmla="*/ 977792814 w 15"/>
                    <a:gd name="T47" fmla="*/ 811871478 h 2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5"/>
                    <a:gd name="T73" fmla="*/ 0 h 24"/>
                    <a:gd name="T74" fmla="*/ 15 w 15"/>
                    <a:gd name="T75" fmla="*/ 24 h 2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5" h="24">
                      <a:moveTo>
                        <a:pt x="15" y="22"/>
                      </a:moveTo>
                      <a:lnTo>
                        <a:pt x="15" y="20"/>
                      </a:lnTo>
                      <a:lnTo>
                        <a:pt x="14" y="18"/>
                      </a:lnTo>
                      <a:lnTo>
                        <a:pt x="12" y="16"/>
                      </a:lnTo>
                      <a:lnTo>
                        <a:pt x="10" y="15"/>
                      </a:lnTo>
                      <a:lnTo>
                        <a:pt x="9" y="14"/>
                      </a:lnTo>
                      <a:lnTo>
                        <a:pt x="9" y="12"/>
                      </a:lnTo>
                      <a:lnTo>
                        <a:pt x="7" y="9"/>
                      </a:lnTo>
                      <a:lnTo>
                        <a:pt x="6" y="8"/>
                      </a:lnTo>
                      <a:lnTo>
                        <a:pt x="5" y="6"/>
                      </a:lnTo>
                      <a:lnTo>
                        <a:pt x="4" y="5"/>
                      </a:lnTo>
                      <a:lnTo>
                        <a:pt x="4" y="4"/>
                      </a:lnTo>
                      <a:lnTo>
                        <a:pt x="4" y="3"/>
                      </a:lnTo>
                      <a:lnTo>
                        <a:pt x="5" y="0"/>
                      </a:lnTo>
                      <a:lnTo>
                        <a:pt x="4" y="0"/>
                      </a:lnTo>
                      <a:lnTo>
                        <a:pt x="2" y="0"/>
                      </a:lnTo>
                      <a:lnTo>
                        <a:pt x="1" y="1"/>
                      </a:lnTo>
                      <a:lnTo>
                        <a:pt x="1" y="2"/>
                      </a:lnTo>
                      <a:lnTo>
                        <a:pt x="1" y="3"/>
                      </a:lnTo>
                      <a:lnTo>
                        <a:pt x="0" y="3"/>
                      </a:lnTo>
                      <a:lnTo>
                        <a:pt x="7" y="24"/>
                      </a:lnTo>
                      <a:lnTo>
                        <a:pt x="15" y="22"/>
                      </a:lnTo>
                      <a:close/>
                    </a:path>
                  </a:pathLst>
                </a:custGeom>
                <a:solidFill>
                  <a:srgbClr val="ED4213"/>
                </a:solidFill>
                <a:ln w="12700" cmpd="sng">
                  <a:solidFill>
                    <a:schemeClr val="tx1"/>
                  </a:solidFill>
                  <a:prstDash val="solid"/>
                  <a:round/>
                  <a:headEnd/>
                  <a:tailEnd/>
                </a:ln>
              </p:spPr>
              <p:txBody>
                <a:bodyPr/>
                <a:lstStyle/>
                <a:p>
                  <a:endParaRPr lang="en-US"/>
                </a:p>
              </p:txBody>
            </p:sp>
            <p:sp>
              <p:nvSpPr>
                <p:cNvPr id="45198" name="Freeform 155"/>
                <p:cNvSpPr>
                  <a:spLocks/>
                </p:cNvSpPr>
                <p:nvPr/>
              </p:nvSpPr>
              <p:spPr bwMode="auto">
                <a:xfrm>
                  <a:off x="4690" y="1765"/>
                  <a:ext cx="97" cy="205"/>
                </a:xfrm>
                <a:custGeom>
                  <a:avLst/>
                  <a:gdLst>
                    <a:gd name="T0" fmla="*/ 0 w 19"/>
                    <a:gd name="T1" fmla="*/ 1158728928 h 42"/>
                    <a:gd name="T2" fmla="*/ 0 w 19"/>
                    <a:gd name="T3" fmla="*/ 1196413927 h 42"/>
                    <a:gd name="T4" fmla="*/ 119954318 w 19"/>
                    <a:gd name="T5" fmla="*/ 1273704444 h 42"/>
                    <a:gd name="T6" fmla="*/ 372417607 w 19"/>
                    <a:gd name="T7" fmla="*/ 1388407252 h 42"/>
                    <a:gd name="T8" fmla="*/ 553739491 w 19"/>
                    <a:gd name="T9" fmla="*/ 1419614098 h 42"/>
                    <a:gd name="T10" fmla="*/ 612398206 w 19"/>
                    <a:gd name="T11" fmla="*/ 1496972089 h 42"/>
                    <a:gd name="T12" fmla="*/ 673783866 w 19"/>
                    <a:gd name="T13" fmla="*/ 1573923984 h 42"/>
                    <a:gd name="T14" fmla="*/ 793720254 w 19"/>
                    <a:gd name="T15" fmla="*/ 1457639592 h 42"/>
                    <a:gd name="T16" fmla="*/ 852837380 w 19"/>
                    <a:gd name="T17" fmla="*/ 1313038502 h 42"/>
                    <a:gd name="T18" fmla="*/ 1046183829 w 19"/>
                    <a:gd name="T19" fmla="*/ 1121045802 h 42"/>
                    <a:gd name="T20" fmla="*/ 1166137371 w 19"/>
                    <a:gd name="T21" fmla="*/ 974797215 h 42"/>
                    <a:gd name="T22" fmla="*/ 1107107810 w 19"/>
                    <a:gd name="T23" fmla="*/ 713829889 h 42"/>
                    <a:gd name="T24" fmla="*/ 1046183829 w 19"/>
                    <a:gd name="T25" fmla="*/ 482584507 h 42"/>
                    <a:gd name="T26" fmla="*/ 852837380 w 19"/>
                    <a:gd name="T27" fmla="*/ 521849529 h 42"/>
                    <a:gd name="T28" fmla="*/ 793720254 w 19"/>
                    <a:gd name="T29" fmla="*/ 521849529 h 42"/>
                    <a:gd name="T30" fmla="*/ 732796927 w 19"/>
                    <a:gd name="T31" fmla="*/ 521849529 h 42"/>
                    <a:gd name="T32" fmla="*/ 793720254 w 19"/>
                    <a:gd name="T33" fmla="*/ 415261125 h 42"/>
                    <a:gd name="T34" fmla="*/ 852837380 w 19"/>
                    <a:gd name="T35" fmla="*/ 415261125 h 42"/>
                    <a:gd name="T36" fmla="*/ 925695093 w 19"/>
                    <a:gd name="T37" fmla="*/ 298638503 h 42"/>
                    <a:gd name="T38" fmla="*/ 987062782 w 19"/>
                    <a:gd name="T39" fmla="*/ 223200561 h 42"/>
                    <a:gd name="T40" fmla="*/ 240439256 w 19"/>
                    <a:gd name="T41" fmla="*/ 0 h 42"/>
                    <a:gd name="T42" fmla="*/ 181321803 w 19"/>
                    <a:gd name="T43" fmla="*/ 77018960 h 42"/>
                    <a:gd name="T44" fmla="*/ 119954318 w 19"/>
                    <a:gd name="T45" fmla="*/ 223200561 h 42"/>
                    <a:gd name="T46" fmla="*/ 0 w 19"/>
                    <a:gd name="T47" fmla="*/ 298638503 h 42"/>
                    <a:gd name="T48" fmla="*/ 61368077 w 19"/>
                    <a:gd name="T49" fmla="*/ 337903759 h 42"/>
                    <a:gd name="T50" fmla="*/ 61368077 w 19"/>
                    <a:gd name="T51" fmla="*/ 415261125 h 42"/>
                    <a:gd name="T52" fmla="*/ 61368077 w 19"/>
                    <a:gd name="T53" fmla="*/ 559860966 h 42"/>
                    <a:gd name="T54" fmla="*/ 181321803 w 19"/>
                    <a:gd name="T55" fmla="*/ 636880336 h 42"/>
                    <a:gd name="T56" fmla="*/ 313300072 w 19"/>
                    <a:gd name="T57" fmla="*/ 676146139 h 42"/>
                    <a:gd name="T58" fmla="*/ 433341588 w 19"/>
                    <a:gd name="T59" fmla="*/ 713829889 h 42"/>
                    <a:gd name="T60" fmla="*/ 553739491 w 19"/>
                    <a:gd name="T61" fmla="*/ 790849259 h 42"/>
                    <a:gd name="T62" fmla="*/ 240439256 w 19"/>
                    <a:gd name="T63" fmla="*/ 897778470 h 42"/>
                    <a:gd name="T64" fmla="*/ 61368077 w 19"/>
                    <a:gd name="T65" fmla="*/ 1051747862 h 4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9"/>
                    <a:gd name="T100" fmla="*/ 0 h 42"/>
                    <a:gd name="T101" fmla="*/ 19 w 19"/>
                    <a:gd name="T102" fmla="*/ 42 h 4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9" h="42">
                      <a:moveTo>
                        <a:pt x="1" y="28"/>
                      </a:moveTo>
                      <a:lnTo>
                        <a:pt x="0" y="31"/>
                      </a:lnTo>
                      <a:lnTo>
                        <a:pt x="0" y="32"/>
                      </a:lnTo>
                      <a:lnTo>
                        <a:pt x="1" y="33"/>
                      </a:lnTo>
                      <a:lnTo>
                        <a:pt x="2" y="34"/>
                      </a:lnTo>
                      <a:lnTo>
                        <a:pt x="3" y="35"/>
                      </a:lnTo>
                      <a:lnTo>
                        <a:pt x="6" y="37"/>
                      </a:lnTo>
                      <a:lnTo>
                        <a:pt x="7" y="37"/>
                      </a:lnTo>
                      <a:lnTo>
                        <a:pt x="9" y="38"/>
                      </a:lnTo>
                      <a:lnTo>
                        <a:pt x="10" y="38"/>
                      </a:lnTo>
                      <a:lnTo>
                        <a:pt x="10" y="40"/>
                      </a:lnTo>
                      <a:lnTo>
                        <a:pt x="10" y="41"/>
                      </a:lnTo>
                      <a:lnTo>
                        <a:pt x="11" y="42"/>
                      </a:lnTo>
                      <a:lnTo>
                        <a:pt x="12" y="41"/>
                      </a:lnTo>
                      <a:lnTo>
                        <a:pt x="13" y="39"/>
                      </a:lnTo>
                      <a:lnTo>
                        <a:pt x="13" y="37"/>
                      </a:lnTo>
                      <a:lnTo>
                        <a:pt x="14" y="35"/>
                      </a:lnTo>
                      <a:lnTo>
                        <a:pt x="15" y="33"/>
                      </a:lnTo>
                      <a:lnTo>
                        <a:pt x="17" y="30"/>
                      </a:lnTo>
                      <a:lnTo>
                        <a:pt x="18" y="28"/>
                      </a:lnTo>
                      <a:lnTo>
                        <a:pt x="19" y="26"/>
                      </a:lnTo>
                      <a:lnTo>
                        <a:pt x="18" y="25"/>
                      </a:lnTo>
                      <a:lnTo>
                        <a:pt x="18" y="19"/>
                      </a:lnTo>
                      <a:lnTo>
                        <a:pt x="18" y="15"/>
                      </a:lnTo>
                      <a:lnTo>
                        <a:pt x="17" y="13"/>
                      </a:lnTo>
                      <a:lnTo>
                        <a:pt x="15" y="14"/>
                      </a:lnTo>
                      <a:lnTo>
                        <a:pt x="14" y="14"/>
                      </a:lnTo>
                      <a:lnTo>
                        <a:pt x="13" y="14"/>
                      </a:lnTo>
                      <a:lnTo>
                        <a:pt x="12" y="14"/>
                      </a:lnTo>
                      <a:lnTo>
                        <a:pt x="12" y="13"/>
                      </a:lnTo>
                      <a:lnTo>
                        <a:pt x="13" y="11"/>
                      </a:lnTo>
                      <a:lnTo>
                        <a:pt x="14" y="11"/>
                      </a:lnTo>
                      <a:lnTo>
                        <a:pt x="14" y="9"/>
                      </a:lnTo>
                      <a:lnTo>
                        <a:pt x="15" y="8"/>
                      </a:lnTo>
                      <a:lnTo>
                        <a:pt x="15" y="7"/>
                      </a:lnTo>
                      <a:lnTo>
                        <a:pt x="16" y="6"/>
                      </a:lnTo>
                      <a:lnTo>
                        <a:pt x="15" y="4"/>
                      </a:lnTo>
                      <a:lnTo>
                        <a:pt x="4" y="0"/>
                      </a:lnTo>
                      <a:lnTo>
                        <a:pt x="4" y="1"/>
                      </a:lnTo>
                      <a:lnTo>
                        <a:pt x="3" y="2"/>
                      </a:lnTo>
                      <a:lnTo>
                        <a:pt x="3" y="3"/>
                      </a:lnTo>
                      <a:lnTo>
                        <a:pt x="2" y="6"/>
                      </a:lnTo>
                      <a:lnTo>
                        <a:pt x="1" y="7"/>
                      </a:lnTo>
                      <a:lnTo>
                        <a:pt x="0" y="8"/>
                      </a:lnTo>
                      <a:lnTo>
                        <a:pt x="1" y="9"/>
                      </a:lnTo>
                      <a:lnTo>
                        <a:pt x="2" y="11"/>
                      </a:lnTo>
                      <a:lnTo>
                        <a:pt x="1" y="11"/>
                      </a:lnTo>
                      <a:lnTo>
                        <a:pt x="1" y="14"/>
                      </a:lnTo>
                      <a:lnTo>
                        <a:pt x="1" y="15"/>
                      </a:lnTo>
                      <a:lnTo>
                        <a:pt x="3" y="15"/>
                      </a:lnTo>
                      <a:lnTo>
                        <a:pt x="3" y="17"/>
                      </a:lnTo>
                      <a:lnTo>
                        <a:pt x="5" y="17"/>
                      </a:lnTo>
                      <a:lnTo>
                        <a:pt x="5" y="18"/>
                      </a:lnTo>
                      <a:lnTo>
                        <a:pt x="6" y="18"/>
                      </a:lnTo>
                      <a:lnTo>
                        <a:pt x="7" y="19"/>
                      </a:lnTo>
                      <a:lnTo>
                        <a:pt x="9" y="20"/>
                      </a:lnTo>
                      <a:lnTo>
                        <a:pt x="9" y="21"/>
                      </a:lnTo>
                      <a:lnTo>
                        <a:pt x="7" y="22"/>
                      </a:lnTo>
                      <a:lnTo>
                        <a:pt x="4" y="24"/>
                      </a:lnTo>
                      <a:lnTo>
                        <a:pt x="4" y="26"/>
                      </a:lnTo>
                      <a:lnTo>
                        <a:pt x="1" y="28"/>
                      </a:lnTo>
                      <a:close/>
                    </a:path>
                  </a:pathLst>
                </a:custGeom>
                <a:solidFill>
                  <a:srgbClr val="FFC66D"/>
                </a:solidFill>
                <a:ln w="12700" cmpd="sng">
                  <a:solidFill>
                    <a:schemeClr val="tx1"/>
                  </a:solidFill>
                  <a:prstDash val="solid"/>
                  <a:round/>
                  <a:headEnd/>
                  <a:tailEnd/>
                </a:ln>
              </p:spPr>
              <p:txBody>
                <a:bodyPr/>
                <a:lstStyle/>
                <a:p>
                  <a:endParaRPr lang="en-US"/>
                </a:p>
              </p:txBody>
            </p:sp>
            <p:sp>
              <p:nvSpPr>
                <p:cNvPr id="45199" name="Freeform 156"/>
                <p:cNvSpPr>
                  <a:spLocks/>
                </p:cNvSpPr>
                <p:nvPr/>
              </p:nvSpPr>
              <p:spPr bwMode="auto">
                <a:xfrm>
                  <a:off x="4777" y="1672"/>
                  <a:ext cx="118" cy="107"/>
                </a:xfrm>
                <a:custGeom>
                  <a:avLst/>
                  <a:gdLst>
                    <a:gd name="T0" fmla="*/ 0 w 23"/>
                    <a:gd name="T1" fmla="*/ 139960270 h 22"/>
                    <a:gd name="T2" fmla="*/ 516911080 w 23"/>
                    <a:gd name="T3" fmla="*/ 74546971 h 22"/>
                    <a:gd name="T4" fmla="*/ 516911080 w 23"/>
                    <a:gd name="T5" fmla="*/ 111172689 h 22"/>
                    <a:gd name="T6" fmla="*/ 581266904 w 23"/>
                    <a:gd name="T7" fmla="*/ 111172689 h 22"/>
                    <a:gd name="T8" fmla="*/ 581266904 w 23"/>
                    <a:gd name="T9" fmla="*/ 111172689 h 22"/>
                    <a:gd name="T10" fmla="*/ 1300264512 w 23"/>
                    <a:gd name="T11" fmla="*/ 0 h 22"/>
                    <a:gd name="T12" fmla="*/ 1489900751 w 23"/>
                    <a:gd name="T13" fmla="*/ 325943443 h 22"/>
                    <a:gd name="T14" fmla="*/ 1489900751 w 23"/>
                    <a:gd name="T15" fmla="*/ 362569258 h 22"/>
                    <a:gd name="T16" fmla="*/ 1428427491 w 23"/>
                    <a:gd name="T17" fmla="*/ 362569258 h 22"/>
                    <a:gd name="T18" fmla="*/ 1489900751 w 23"/>
                    <a:gd name="T19" fmla="*/ 400490356 h 22"/>
                    <a:gd name="T20" fmla="*/ 1489900751 w 23"/>
                    <a:gd name="T21" fmla="*/ 400490356 h 22"/>
                    <a:gd name="T22" fmla="*/ 1364163605 w 23"/>
                    <a:gd name="T23" fmla="*/ 429582517 h 22"/>
                    <a:gd name="T24" fmla="*/ 1098177656 w 23"/>
                    <a:gd name="T25" fmla="*/ 465890289 h 22"/>
                    <a:gd name="T26" fmla="*/ 1036796990 w 23"/>
                    <a:gd name="T27" fmla="*/ 465890289 h 22"/>
                    <a:gd name="T28" fmla="*/ 1036796990 w 23"/>
                    <a:gd name="T29" fmla="*/ 465890289 h 22"/>
                    <a:gd name="T30" fmla="*/ 1036796990 w 23"/>
                    <a:gd name="T31" fmla="*/ 504064452 h 22"/>
                    <a:gd name="T32" fmla="*/ 1036796990 w 23"/>
                    <a:gd name="T33" fmla="*/ 504064452 h 22"/>
                    <a:gd name="T34" fmla="*/ 847160423 w 23"/>
                    <a:gd name="T35" fmla="*/ 540703418 h 22"/>
                    <a:gd name="T36" fmla="*/ 645072746 w 23"/>
                    <a:gd name="T37" fmla="*/ 577076246 h 22"/>
                    <a:gd name="T38" fmla="*/ 645072746 w 23"/>
                    <a:gd name="T39" fmla="*/ 577076246 h 22"/>
                    <a:gd name="T40" fmla="*/ 516911080 w 23"/>
                    <a:gd name="T41" fmla="*/ 651873189 h 22"/>
                    <a:gd name="T42" fmla="*/ 189632873 w 23"/>
                    <a:gd name="T43" fmla="*/ 755196867 h 22"/>
                    <a:gd name="T44" fmla="*/ 125734561 w 23"/>
                    <a:gd name="T45" fmla="*/ 791833654 h 22"/>
                    <a:gd name="T46" fmla="*/ 0 w 23"/>
                    <a:gd name="T47" fmla="*/ 755196867 h 22"/>
                    <a:gd name="T48" fmla="*/ 125734561 w 23"/>
                    <a:gd name="T49" fmla="*/ 680715554 h 22"/>
                    <a:gd name="T50" fmla="*/ 125734561 w 23"/>
                    <a:gd name="T51" fmla="*/ 651873189 h 22"/>
                    <a:gd name="T52" fmla="*/ 125734561 w 23"/>
                    <a:gd name="T53" fmla="*/ 615250409 h 22"/>
                    <a:gd name="T54" fmla="*/ 0 w 23"/>
                    <a:gd name="T55" fmla="*/ 139960270 h 22"/>
                    <a:gd name="T56" fmla="*/ 0 w 23"/>
                    <a:gd name="T57" fmla="*/ 139960270 h 2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3"/>
                    <a:gd name="T88" fmla="*/ 0 h 22"/>
                    <a:gd name="T89" fmla="*/ 23 w 23"/>
                    <a:gd name="T90" fmla="*/ 22 h 22"/>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3" h="22">
                      <a:moveTo>
                        <a:pt x="0" y="4"/>
                      </a:moveTo>
                      <a:lnTo>
                        <a:pt x="8" y="2"/>
                      </a:lnTo>
                      <a:lnTo>
                        <a:pt x="8" y="3"/>
                      </a:lnTo>
                      <a:lnTo>
                        <a:pt x="9" y="3"/>
                      </a:lnTo>
                      <a:lnTo>
                        <a:pt x="20" y="0"/>
                      </a:lnTo>
                      <a:lnTo>
                        <a:pt x="23" y="9"/>
                      </a:lnTo>
                      <a:lnTo>
                        <a:pt x="23" y="10"/>
                      </a:lnTo>
                      <a:lnTo>
                        <a:pt x="22" y="10"/>
                      </a:lnTo>
                      <a:lnTo>
                        <a:pt x="23" y="11"/>
                      </a:lnTo>
                      <a:lnTo>
                        <a:pt x="21" y="12"/>
                      </a:lnTo>
                      <a:lnTo>
                        <a:pt x="17" y="13"/>
                      </a:lnTo>
                      <a:lnTo>
                        <a:pt x="16" y="13"/>
                      </a:lnTo>
                      <a:lnTo>
                        <a:pt x="16" y="14"/>
                      </a:lnTo>
                      <a:lnTo>
                        <a:pt x="13" y="15"/>
                      </a:lnTo>
                      <a:lnTo>
                        <a:pt x="10" y="16"/>
                      </a:lnTo>
                      <a:lnTo>
                        <a:pt x="8" y="18"/>
                      </a:lnTo>
                      <a:lnTo>
                        <a:pt x="3" y="21"/>
                      </a:lnTo>
                      <a:lnTo>
                        <a:pt x="2" y="22"/>
                      </a:lnTo>
                      <a:lnTo>
                        <a:pt x="0" y="21"/>
                      </a:lnTo>
                      <a:lnTo>
                        <a:pt x="2" y="19"/>
                      </a:lnTo>
                      <a:lnTo>
                        <a:pt x="2" y="18"/>
                      </a:lnTo>
                      <a:lnTo>
                        <a:pt x="2" y="17"/>
                      </a:lnTo>
                      <a:lnTo>
                        <a:pt x="0" y="4"/>
                      </a:lnTo>
                      <a:close/>
                    </a:path>
                  </a:pathLst>
                </a:custGeom>
                <a:solidFill>
                  <a:srgbClr val="FFC66D"/>
                </a:solidFill>
                <a:ln w="12700" cmpd="sng">
                  <a:solidFill>
                    <a:schemeClr val="tx1"/>
                  </a:solidFill>
                  <a:prstDash val="solid"/>
                  <a:round/>
                  <a:headEnd/>
                  <a:tailEnd/>
                </a:ln>
              </p:spPr>
              <p:txBody>
                <a:bodyPr/>
                <a:lstStyle/>
                <a:p>
                  <a:endParaRPr lang="en-US"/>
                </a:p>
              </p:txBody>
            </p:sp>
            <p:sp>
              <p:nvSpPr>
                <p:cNvPr id="45200" name="Freeform 157"/>
                <p:cNvSpPr>
                  <a:spLocks/>
                </p:cNvSpPr>
                <p:nvPr/>
              </p:nvSpPr>
              <p:spPr bwMode="auto">
                <a:xfrm>
                  <a:off x="4772" y="1589"/>
                  <a:ext cx="232" cy="112"/>
                </a:xfrm>
                <a:custGeom>
                  <a:avLst/>
                  <a:gdLst>
                    <a:gd name="T0" fmla="*/ 689776969 w 45"/>
                    <a:gd name="T1" fmla="*/ 255495562 h 23"/>
                    <a:gd name="T2" fmla="*/ 1644061730 w 45"/>
                    <a:gd name="T3" fmla="*/ 112254388 h 23"/>
                    <a:gd name="T4" fmla="*/ 1710948978 w 45"/>
                    <a:gd name="T5" fmla="*/ 112254388 h 23"/>
                    <a:gd name="T6" fmla="*/ 1710948978 w 45"/>
                    <a:gd name="T7" fmla="*/ 75574595 h 23"/>
                    <a:gd name="T8" fmla="*/ 1845232925 w 45"/>
                    <a:gd name="T9" fmla="*/ 0 h 23"/>
                    <a:gd name="T10" fmla="*/ 1988999791 w 45"/>
                    <a:gd name="T11" fmla="*/ 0 h 23"/>
                    <a:gd name="T12" fmla="*/ 2122791444 w 45"/>
                    <a:gd name="T13" fmla="*/ 112254388 h 23"/>
                    <a:gd name="T14" fmla="*/ 2147483647 w 45"/>
                    <a:gd name="T15" fmla="*/ 180241560 h 23"/>
                    <a:gd name="T16" fmla="*/ 2055887038 w 45"/>
                    <a:gd name="T17" fmla="*/ 255495562 h 23"/>
                    <a:gd name="T18" fmla="*/ 1988999791 w 45"/>
                    <a:gd name="T19" fmla="*/ 368015438 h 23"/>
                    <a:gd name="T20" fmla="*/ 2147483647 w 45"/>
                    <a:gd name="T21" fmla="*/ 368015438 h 23"/>
                    <a:gd name="T22" fmla="*/ 2147483647 w 45"/>
                    <a:gd name="T23" fmla="*/ 546629785 h 23"/>
                    <a:gd name="T24" fmla="*/ 2147483647 w 45"/>
                    <a:gd name="T25" fmla="*/ 584936187 h 23"/>
                    <a:gd name="T26" fmla="*/ 2147483647 w 45"/>
                    <a:gd name="T27" fmla="*/ 509682185 h 23"/>
                    <a:gd name="T28" fmla="*/ 2147483647 w 45"/>
                    <a:gd name="T29" fmla="*/ 434108116 h 23"/>
                    <a:gd name="T30" fmla="*/ 2147483647 w 45"/>
                    <a:gd name="T31" fmla="*/ 368015438 h 23"/>
                    <a:gd name="T32" fmla="*/ 2147483647 w 45"/>
                    <a:gd name="T33" fmla="*/ 405015395 h 23"/>
                    <a:gd name="T34" fmla="*/ 2147483647 w 45"/>
                    <a:gd name="T35" fmla="*/ 584936187 h 23"/>
                    <a:gd name="T36" fmla="*/ 2147483647 w 45"/>
                    <a:gd name="T37" fmla="*/ 621881294 h 23"/>
                    <a:gd name="T38" fmla="*/ 2147483647 w 45"/>
                    <a:gd name="T39" fmla="*/ 697456453 h 23"/>
                    <a:gd name="T40" fmla="*/ 2147483647 w 45"/>
                    <a:gd name="T41" fmla="*/ 765109885 h 23"/>
                    <a:gd name="T42" fmla="*/ 2147483647 w 45"/>
                    <a:gd name="T43" fmla="*/ 726537331 h 23"/>
                    <a:gd name="T44" fmla="*/ 2147483647 w 45"/>
                    <a:gd name="T45" fmla="*/ 660510724 h 23"/>
                    <a:gd name="T46" fmla="*/ 2147483647 w 45"/>
                    <a:gd name="T47" fmla="*/ 802123554 h 23"/>
                    <a:gd name="T48" fmla="*/ 2147483647 w 45"/>
                    <a:gd name="T49" fmla="*/ 802123554 h 23"/>
                    <a:gd name="T50" fmla="*/ 2147483647 w 45"/>
                    <a:gd name="T51" fmla="*/ 765109885 h 23"/>
                    <a:gd name="T52" fmla="*/ 2055887038 w 45"/>
                    <a:gd name="T53" fmla="*/ 726537331 h 23"/>
                    <a:gd name="T54" fmla="*/ 1909134735 w 45"/>
                    <a:gd name="T55" fmla="*/ 697456453 h 23"/>
                    <a:gd name="T56" fmla="*/ 1845232925 w 45"/>
                    <a:gd name="T57" fmla="*/ 621881294 h 23"/>
                    <a:gd name="T58" fmla="*/ 1433485486 w 45"/>
                    <a:gd name="T59" fmla="*/ 621881294 h 23"/>
                    <a:gd name="T60" fmla="*/ 689776969 w 45"/>
                    <a:gd name="T61" fmla="*/ 726537331 h 23"/>
                    <a:gd name="T62" fmla="*/ 609912574 w 45"/>
                    <a:gd name="T63" fmla="*/ 697456453 h 23"/>
                    <a:gd name="T64" fmla="*/ 0 w 45"/>
                    <a:gd name="T65" fmla="*/ 765109885 h 23"/>
                    <a:gd name="T66" fmla="*/ 0 w 45"/>
                    <a:gd name="T67" fmla="*/ 329440703 h 2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5"/>
                    <a:gd name="T103" fmla="*/ 0 h 23"/>
                    <a:gd name="T104" fmla="*/ 45 w 45"/>
                    <a:gd name="T105" fmla="*/ 23 h 2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5" h="23">
                      <a:moveTo>
                        <a:pt x="0" y="9"/>
                      </a:moveTo>
                      <a:lnTo>
                        <a:pt x="10" y="7"/>
                      </a:lnTo>
                      <a:lnTo>
                        <a:pt x="24" y="4"/>
                      </a:lnTo>
                      <a:lnTo>
                        <a:pt x="24" y="3"/>
                      </a:lnTo>
                      <a:lnTo>
                        <a:pt x="25" y="3"/>
                      </a:lnTo>
                      <a:lnTo>
                        <a:pt x="25" y="2"/>
                      </a:lnTo>
                      <a:lnTo>
                        <a:pt x="26" y="2"/>
                      </a:lnTo>
                      <a:lnTo>
                        <a:pt x="27" y="0"/>
                      </a:lnTo>
                      <a:lnTo>
                        <a:pt x="28" y="0"/>
                      </a:lnTo>
                      <a:lnTo>
                        <a:pt x="29" y="0"/>
                      </a:lnTo>
                      <a:lnTo>
                        <a:pt x="30" y="2"/>
                      </a:lnTo>
                      <a:lnTo>
                        <a:pt x="31" y="3"/>
                      </a:lnTo>
                      <a:lnTo>
                        <a:pt x="32" y="4"/>
                      </a:lnTo>
                      <a:lnTo>
                        <a:pt x="32" y="5"/>
                      </a:lnTo>
                      <a:lnTo>
                        <a:pt x="31" y="5"/>
                      </a:lnTo>
                      <a:lnTo>
                        <a:pt x="30" y="7"/>
                      </a:lnTo>
                      <a:lnTo>
                        <a:pt x="29" y="9"/>
                      </a:lnTo>
                      <a:lnTo>
                        <a:pt x="29" y="10"/>
                      </a:lnTo>
                      <a:lnTo>
                        <a:pt x="31" y="9"/>
                      </a:lnTo>
                      <a:lnTo>
                        <a:pt x="33" y="10"/>
                      </a:lnTo>
                      <a:lnTo>
                        <a:pt x="36" y="13"/>
                      </a:lnTo>
                      <a:lnTo>
                        <a:pt x="36" y="15"/>
                      </a:lnTo>
                      <a:lnTo>
                        <a:pt x="38" y="16"/>
                      </a:lnTo>
                      <a:lnTo>
                        <a:pt x="41" y="16"/>
                      </a:lnTo>
                      <a:lnTo>
                        <a:pt x="42" y="16"/>
                      </a:lnTo>
                      <a:lnTo>
                        <a:pt x="43" y="14"/>
                      </a:lnTo>
                      <a:lnTo>
                        <a:pt x="43" y="13"/>
                      </a:lnTo>
                      <a:lnTo>
                        <a:pt x="42" y="12"/>
                      </a:lnTo>
                      <a:lnTo>
                        <a:pt x="40" y="11"/>
                      </a:lnTo>
                      <a:lnTo>
                        <a:pt x="40" y="10"/>
                      </a:lnTo>
                      <a:lnTo>
                        <a:pt x="41" y="11"/>
                      </a:lnTo>
                      <a:lnTo>
                        <a:pt x="42" y="11"/>
                      </a:lnTo>
                      <a:lnTo>
                        <a:pt x="44" y="14"/>
                      </a:lnTo>
                      <a:lnTo>
                        <a:pt x="45" y="16"/>
                      </a:lnTo>
                      <a:lnTo>
                        <a:pt x="45" y="18"/>
                      </a:lnTo>
                      <a:lnTo>
                        <a:pt x="44" y="17"/>
                      </a:lnTo>
                      <a:lnTo>
                        <a:pt x="42" y="18"/>
                      </a:lnTo>
                      <a:lnTo>
                        <a:pt x="40" y="19"/>
                      </a:lnTo>
                      <a:lnTo>
                        <a:pt x="38" y="21"/>
                      </a:lnTo>
                      <a:lnTo>
                        <a:pt x="37" y="21"/>
                      </a:lnTo>
                      <a:lnTo>
                        <a:pt x="37" y="20"/>
                      </a:lnTo>
                      <a:lnTo>
                        <a:pt x="37" y="18"/>
                      </a:lnTo>
                      <a:lnTo>
                        <a:pt x="36" y="18"/>
                      </a:lnTo>
                      <a:lnTo>
                        <a:pt x="35" y="20"/>
                      </a:lnTo>
                      <a:lnTo>
                        <a:pt x="34" y="22"/>
                      </a:lnTo>
                      <a:lnTo>
                        <a:pt x="33" y="23"/>
                      </a:lnTo>
                      <a:lnTo>
                        <a:pt x="32" y="22"/>
                      </a:lnTo>
                      <a:lnTo>
                        <a:pt x="32" y="21"/>
                      </a:lnTo>
                      <a:lnTo>
                        <a:pt x="31" y="21"/>
                      </a:lnTo>
                      <a:lnTo>
                        <a:pt x="30" y="20"/>
                      </a:lnTo>
                      <a:lnTo>
                        <a:pt x="28" y="19"/>
                      </a:lnTo>
                      <a:lnTo>
                        <a:pt x="27" y="17"/>
                      </a:lnTo>
                      <a:lnTo>
                        <a:pt x="26" y="15"/>
                      </a:lnTo>
                      <a:lnTo>
                        <a:pt x="21" y="17"/>
                      </a:lnTo>
                      <a:lnTo>
                        <a:pt x="10" y="20"/>
                      </a:lnTo>
                      <a:lnTo>
                        <a:pt x="9" y="20"/>
                      </a:lnTo>
                      <a:lnTo>
                        <a:pt x="9" y="19"/>
                      </a:lnTo>
                      <a:lnTo>
                        <a:pt x="1" y="21"/>
                      </a:lnTo>
                      <a:lnTo>
                        <a:pt x="0" y="21"/>
                      </a:lnTo>
                      <a:lnTo>
                        <a:pt x="0" y="9"/>
                      </a:lnTo>
                      <a:close/>
                    </a:path>
                  </a:pathLst>
                </a:custGeom>
                <a:solidFill>
                  <a:srgbClr val="FFC66D"/>
                </a:solidFill>
                <a:ln w="12700" cmpd="sng">
                  <a:solidFill>
                    <a:schemeClr val="tx1"/>
                  </a:solidFill>
                  <a:prstDash val="solid"/>
                  <a:round/>
                  <a:headEnd/>
                  <a:tailEnd/>
                </a:ln>
              </p:spPr>
              <p:txBody>
                <a:bodyPr/>
                <a:lstStyle/>
                <a:p>
                  <a:endParaRPr lang="en-US"/>
                </a:p>
              </p:txBody>
            </p:sp>
            <p:sp>
              <p:nvSpPr>
                <p:cNvPr id="45201" name="Freeform 158"/>
                <p:cNvSpPr>
                  <a:spLocks/>
                </p:cNvSpPr>
                <p:nvPr/>
              </p:nvSpPr>
              <p:spPr bwMode="auto">
                <a:xfrm>
                  <a:off x="4880" y="1662"/>
                  <a:ext cx="61" cy="64"/>
                </a:xfrm>
                <a:custGeom>
                  <a:avLst/>
                  <a:gdLst>
                    <a:gd name="T0" fmla="*/ 0 w 12"/>
                    <a:gd name="T1" fmla="*/ 83130619 h 13"/>
                    <a:gd name="T2" fmla="*/ 172074520 w 12"/>
                    <a:gd name="T3" fmla="*/ 452012214 h 13"/>
                    <a:gd name="T4" fmla="*/ 172074520 w 12"/>
                    <a:gd name="T5" fmla="*/ 492730223 h 13"/>
                    <a:gd name="T6" fmla="*/ 115516192 w 12"/>
                    <a:gd name="T7" fmla="*/ 492730223 h 13"/>
                    <a:gd name="T8" fmla="*/ 172074520 w 12"/>
                    <a:gd name="T9" fmla="*/ 535212348 h 13"/>
                    <a:gd name="T10" fmla="*/ 172074520 w 12"/>
                    <a:gd name="T11" fmla="*/ 535212348 h 13"/>
                    <a:gd name="T12" fmla="*/ 172074520 w 12"/>
                    <a:gd name="T13" fmla="*/ 535212348 h 13"/>
                    <a:gd name="T14" fmla="*/ 358020924 w 12"/>
                    <a:gd name="T15" fmla="*/ 492730223 h 13"/>
                    <a:gd name="T16" fmla="*/ 414596372 w 12"/>
                    <a:gd name="T17" fmla="*/ 452012214 h 13"/>
                    <a:gd name="T18" fmla="*/ 414596372 w 12"/>
                    <a:gd name="T19" fmla="*/ 409258179 h 13"/>
                    <a:gd name="T20" fmla="*/ 414596372 w 12"/>
                    <a:gd name="T21" fmla="*/ 368540485 h 13"/>
                    <a:gd name="T22" fmla="*/ 414596372 w 12"/>
                    <a:gd name="T23" fmla="*/ 283657605 h 13"/>
                    <a:gd name="T24" fmla="*/ 471259661 w 12"/>
                    <a:gd name="T25" fmla="*/ 251554900 h 13"/>
                    <a:gd name="T26" fmla="*/ 471259661 w 12"/>
                    <a:gd name="T27" fmla="*/ 283657605 h 13"/>
                    <a:gd name="T28" fmla="*/ 471259661 w 12"/>
                    <a:gd name="T29" fmla="*/ 326055604 h 13"/>
                    <a:gd name="T30" fmla="*/ 471259661 w 12"/>
                    <a:gd name="T31" fmla="*/ 409258179 h 13"/>
                    <a:gd name="T32" fmla="*/ 530112442 w 12"/>
                    <a:gd name="T33" fmla="*/ 409258179 h 13"/>
                    <a:gd name="T34" fmla="*/ 530112442 w 12"/>
                    <a:gd name="T35" fmla="*/ 409258179 h 13"/>
                    <a:gd name="T36" fmla="*/ 530112442 w 12"/>
                    <a:gd name="T37" fmla="*/ 368540485 h 13"/>
                    <a:gd name="T38" fmla="*/ 587207123 w 12"/>
                    <a:gd name="T39" fmla="*/ 368540485 h 13"/>
                    <a:gd name="T40" fmla="*/ 646060229 w 12"/>
                    <a:gd name="T41" fmla="*/ 326055604 h 13"/>
                    <a:gd name="T42" fmla="*/ 702638769 w 12"/>
                    <a:gd name="T43" fmla="*/ 326055604 h 13"/>
                    <a:gd name="T44" fmla="*/ 702638769 w 12"/>
                    <a:gd name="T45" fmla="*/ 326055604 h 13"/>
                    <a:gd name="T46" fmla="*/ 646060229 w 12"/>
                    <a:gd name="T47" fmla="*/ 283657605 h 13"/>
                    <a:gd name="T48" fmla="*/ 646060229 w 12"/>
                    <a:gd name="T49" fmla="*/ 251554900 h 13"/>
                    <a:gd name="T50" fmla="*/ 646060229 w 12"/>
                    <a:gd name="T51" fmla="*/ 251554900 h 13"/>
                    <a:gd name="T52" fmla="*/ 587207123 w 12"/>
                    <a:gd name="T53" fmla="*/ 251554900 h 13"/>
                    <a:gd name="T54" fmla="*/ 530112442 w 12"/>
                    <a:gd name="T55" fmla="*/ 209084433 h 13"/>
                    <a:gd name="T56" fmla="*/ 530112442 w 12"/>
                    <a:gd name="T57" fmla="*/ 209084433 h 13"/>
                    <a:gd name="T58" fmla="*/ 414596372 w 12"/>
                    <a:gd name="T59" fmla="*/ 166315904 h 13"/>
                    <a:gd name="T60" fmla="*/ 358020924 w 12"/>
                    <a:gd name="T61" fmla="*/ 83130619 h 13"/>
                    <a:gd name="T62" fmla="*/ 358020924 w 12"/>
                    <a:gd name="T63" fmla="*/ 83130619 h 13"/>
                    <a:gd name="T64" fmla="*/ 288038736 w 12"/>
                    <a:gd name="T65" fmla="*/ 0 h 13"/>
                    <a:gd name="T66" fmla="*/ 0 w 12"/>
                    <a:gd name="T67" fmla="*/ 83130619 h 13"/>
                    <a:gd name="T68" fmla="*/ 0 w 12"/>
                    <a:gd name="T69" fmla="*/ 83130619 h 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
                    <a:gd name="T106" fmla="*/ 0 h 13"/>
                    <a:gd name="T107" fmla="*/ 12 w 12"/>
                    <a:gd name="T108" fmla="*/ 13 h 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 h="13">
                      <a:moveTo>
                        <a:pt x="0" y="2"/>
                      </a:moveTo>
                      <a:lnTo>
                        <a:pt x="3" y="11"/>
                      </a:lnTo>
                      <a:lnTo>
                        <a:pt x="3" y="12"/>
                      </a:lnTo>
                      <a:lnTo>
                        <a:pt x="2" y="12"/>
                      </a:lnTo>
                      <a:lnTo>
                        <a:pt x="3" y="13"/>
                      </a:lnTo>
                      <a:lnTo>
                        <a:pt x="6" y="12"/>
                      </a:lnTo>
                      <a:lnTo>
                        <a:pt x="7" y="11"/>
                      </a:lnTo>
                      <a:lnTo>
                        <a:pt x="7" y="10"/>
                      </a:lnTo>
                      <a:lnTo>
                        <a:pt x="7" y="9"/>
                      </a:lnTo>
                      <a:lnTo>
                        <a:pt x="7" y="7"/>
                      </a:lnTo>
                      <a:lnTo>
                        <a:pt x="8" y="6"/>
                      </a:lnTo>
                      <a:lnTo>
                        <a:pt x="8" y="7"/>
                      </a:lnTo>
                      <a:lnTo>
                        <a:pt x="8" y="8"/>
                      </a:lnTo>
                      <a:lnTo>
                        <a:pt x="8" y="10"/>
                      </a:lnTo>
                      <a:lnTo>
                        <a:pt x="9" y="10"/>
                      </a:lnTo>
                      <a:lnTo>
                        <a:pt x="9" y="9"/>
                      </a:lnTo>
                      <a:lnTo>
                        <a:pt x="10" y="9"/>
                      </a:lnTo>
                      <a:lnTo>
                        <a:pt x="11" y="8"/>
                      </a:lnTo>
                      <a:lnTo>
                        <a:pt x="12" y="8"/>
                      </a:lnTo>
                      <a:lnTo>
                        <a:pt x="11" y="7"/>
                      </a:lnTo>
                      <a:lnTo>
                        <a:pt x="11" y="6"/>
                      </a:lnTo>
                      <a:lnTo>
                        <a:pt x="10" y="6"/>
                      </a:lnTo>
                      <a:lnTo>
                        <a:pt x="9" y="5"/>
                      </a:lnTo>
                      <a:lnTo>
                        <a:pt x="7" y="4"/>
                      </a:lnTo>
                      <a:lnTo>
                        <a:pt x="6" y="2"/>
                      </a:lnTo>
                      <a:lnTo>
                        <a:pt x="5" y="0"/>
                      </a:lnTo>
                      <a:lnTo>
                        <a:pt x="0" y="2"/>
                      </a:lnTo>
                      <a:close/>
                    </a:path>
                  </a:pathLst>
                </a:custGeom>
                <a:solidFill>
                  <a:srgbClr val="FFC66D"/>
                </a:solidFill>
                <a:ln w="12700" cmpd="sng">
                  <a:solidFill>
                    <a:schemeClr val="tx1"/>
                  </a:solidFill>
                  <a:prstDash val="solid"/>
                  <a:round/>
                  <a:headEnd/>
                  <a:tailEnd/>
                </a:ln>
              </p:spPr>
              <p:txBody>
                <a:bodyPr/>
                <a:lstStyle/>
                <a:p>
                  <a:endParaRPr lang="en-US"/>
                </a:p>
              </p:txBody>
            </p:sp>
            <p:sp>
              <p:nvSpPr>
                <p:cNvPr id="45202" name="Freeform 159"/>
                <p:cNvSpPr>
                  <a:spLocks/>
                </p:cNvSpPr>
                <p:nvPr/>
              </p:nvSpPr>
              <p:spPr bwMode="auto">
                <a:xfrm>
                  <a:off x="4813" y="1394"/>
                  <a:ext cx="108" cy="229"/>
                </a:xfrm>
                <a:custGeom>
                  <a:avLst/>
                  <a:gdLst>
                    <a:gd name="T0" fmla="*/ 1396686267 w 21"/>
                    <a:gd name="T1" fmla="*/ 1470236432 h 47"/>
                    <a:gd name="T2" fmla="*/ 1333981614 w 21"/>
                    <a:gd name="T3" fmla="*/ 1470236432 h 47"/>
                    <a:gd name="T4" fmla="*/ 1268407164 w 21"/>
                    <a:gd name="T5" fmla="*/ 1470236432 h 47"/>
                    <a:gd name="T6" fmla="*/ 1202853122 w 21"/>
                    <a:gd name="T7" fmla="*/ 1545856378 h 47"/>
                    <a:gd name="T8" fmla="*/ 1125014156 w 21"/>
                    <a:gd name="T9" fmla="*/ 1545856378 h 47"/>
                    <a:gd name="T10" fmla="*/ 1125014156 w 21"/>
                    <a:gd name="T11" fmla="*/ 1583009014 h 47"/>
                    <a:gd name="T12" fmla="*/ 1125014156 w 21"/>
                    <a:gd name="T13" fmla="*/ 1583009014 h 47"/>
                    <a:gd name="T14" fmla="*/ 1125014156 w 21"/>
                    <a:gd name="T15" fmla="*/ 1583009014 h 47"/>
                    <a:gd name="T16" fmla="*/ 1061921443 w 21"/>
                    <a:gd name="T17" fmla="*/ 1583009014 h 47"/>
                    <a:gd name="T18" fmla="*/ 1061921443 w 21"/>
                    <a:gd name="T19" fmla="*/ 1614103423 h 47"/>
                    <a:gd name="T20" fmla="*/ 128166989 w 21"/>
                    <a:gd name="T21" fmla="*/ 1727207792 h 47"/>
                    <a:gd name="T22" fmla="*/ 65553240 w 21"/>
                    <a:gd name="T23" fmla="*/ 1688411190 h 47"/>
                    <a:gd name="T24" fmla="*/ 0 w 21"/>
                    <a:gd name="T25" fmla="*/ 1651256059 h 47"/>
                    <a:gd name="T26" fmla="*/ 0 w 21"/>
                    <a:gd name="T27" fmla="*/ 1614103423 h 47"/>
                    <a:gd name="T28" fmla="*/ 65553240 w 21"/>
                    <a:gd name="T29" fmla="*/ 1583009014 h 47"/>
                    <a:gd name="T30" fmla="*/ 0 w 21"/>
                    <a:gd name="T31" fmla="*/ 1507391562 h 47"/>
                    <a:gd name="T32" fmla="*/ 0 w 21"/>
                    <a:gd name="T33" fmla="*/ 1252050136 h 47"/>
                    <a:gd name="T34" fmla="*/ 0 w 21"/>
                    <a:gd name="T35" fmla="*/ 1176112123 h 47"/>
                    <a:gd name="T36" fmla="*/ 65553240 w 21"/>
                    <a:gd name="T37" fmla="*/ 1025919355 h 47"/>
                    <a:gd name="T38" fmla="*/ 65553240 w 21"/>
                    <a:gd name="T39" fmla="*/ 957927387 h 47"/>
                    <a:gd name="T40" fmla="*/ 65553240 w 21"/>
                    <a:gd name="T41" fmla="*/ 881986256 h 47"/>
                    <a:gd name="T42" fmla="*/ 65553240 w 21"/>
                    <a:gd name="T43" fmla="*/ 806100007 h 47"/>
                    <a:gd name="T44" fmla="*/ 65553240 w 21"/>
                    <a:gd name="T45" fmla="*/ 769269179 h 47"/>
                    <a:gd name="T46" fmla="*/ 65553240 w 21"/>
                    <a:gd name="T47" fmla="*/ 732114672 h 47"/>
                    <a:gd name="T48" fmla="*/ 271577894 w 21"/>
                    <a:gd name="T49" fmla="*/ 663800896 h 47"/>
                    <a:gd name="T50" fmla="*/ 337130785 w 21"/>
                    <a:gd name="T51" fmla="*/ 512311384 h 47"/>
                    <a:gd name="T52" fmla="*/ 271577894 w 21"/>
                    <a:gd name="T53" fmla="*/ 437990832 h 47"/>
                    <a:gd name="T54" fmla="*/ 271577894 w 21"/>
                    <a:gd name="T55" fmla="*/ 369677991 h 47"/>
                    <a:gd name="T56" fmla="*/ 271577894 w 21"/>
                    <a:gd name="T57" fmla="*/ 369677991 h 47"/>
                    <a:gd name="T58" fmla="*/ 271577894 w 21"/>
                    <a:gd name="T59" fmla="*/ 331278971 h 47"/>
                    <a:gd name="T60" fmla="*/ 193832076 w 21"/>
                    <a:gd name="T61" fmla="*/ 256971126 h 47"/>
                    <a:gd name="T62" fmla="*/ 271577894 w 21"/>
                    <a:gd name="T63" fmla="*/ 143864458 h 47"/>
                    <a:gd name="T64" fmla="*/ 193832076 w 21"/>
                    <a:gd name="T65" fmla="*/ 113107370 h 47"/>
                    <a:gd name="T66" fmla="*/ 193832076 w 21"/>
                    <a:gd name="T67" fmla="*/ 75872782 h 47"/>
                    <a:gd name="T68" fmla="*/ 271577894 w 21"/>
                    <a:gd name="T69" fmla="*/ 75872782 h 47"/>
                    <a:gd name="T70" fmla="*/ 337130785 w 21"/>
                    <a:gd name="T71" fmla="*/ 37152412 h 47"/>
                    <a:gd name="T72" fmla="*/ 400317057 w 21"/>
                    <a:gd name="T73" fmla="*/ 37152412 h 47"/>
                    <a:gd name="T74" fmla="*/ 400317057 w 21"/>
                    <a:gd name="T75" fmla="*/ 37152412 h 47"/>
                    <a:gd name="T76" fmla="*/ 465405362 w 21"/>
                    <a:gd name="T77" fmla="*/ 0 h 47"/>
                    <a:gd name="T78" fmla="*/ 1125014156 w 21"/>
                    <a:gd name="T79" fmla="*/ 1063071991 h 47"/>
                    <a:gd name="T80" fmla="*/ 1125014156 w 21"/>
                    <a:gd name="T81" fmla="*/ 1100227122 h 47"/>
                    <a:gd name="T82" fmla="*/ 1125014156 w 21"/>
                    <a:gd name="T83" fmla="*/ 1138956993 h 47"/>
                    <a:gd name="T84" fmla="*/ 1125014156 w 21"/>
                    <a:gd name="T85" fmla="*/ 1138956993 h 47"/>
                    <a:gd name="T86" fmla="*/ 1268407164 w 21"/>
                    <a:gd name="T87" fmla="*/ 1213264136 h 47"/>
                    <a:gd name="T88" fmla="*/ 1333981614 w 21"/>
                    <a:gd name="T89" fmla="*/ 1213264136 h 47"/>
                    <a:gd name="T90" fmla="*/ 1333981614 w 21"/>
                    <a:gd name="T91" fmla="*/ 1252050136 h 47"/>
                    <a:gd name="T92" fmla="*/ 1333981614 w 21"/>
                    <a:gd name="T93" fmla="*/ 1289205890 h 47"/>
                    <a:gd name="T94" fmla="*/ 1396686267 w 21"/>
                    <a:gd name="T95" fmla="*/ 1357196923 h 47"/>
                    <a:gd name="T96" fmla="*/ 1396686267 w 21"/>
                    <a:gd name="T97" fmla="*/ 1394350807 h 47"/>
                    <a:gd name="T98" fmla="*/ 1396686267 w 21"/>
                    <a:gd name="T99" fmla="*/ 1433083796 h 47"/>
                    <a:gd name="T100" fmla="*/ 1396686267 w 21"/>
                    <a:gd name="T101" fmla="*/ 1470236432 h 47"/>
                    <a:gd name="T102" fmla="*/ 1396686267 w 21"/>
                    <a:gd name="T103" fmla="*/ 1470236432 h 4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1"/>
                    <a:gd name="T157" fmla="*/ 0 h 47"/>
                    <a:gd name="T158" fmla="*/ 21 w 21"/>
                    <a:gd name="T159" fmla="*/ 47 h 47"/>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1" h="47">
                      <a:moveTo>
                        <a:pt x="21" y="40"/>
                      </a:moveTo>
                      <a:lnTo>
                        <a:pt x="20" y="40"/>
                      </a:lnTo>
                      <a:lnTo>
                        <a:pt x="19" y="40"/>
                      </a:lnTo>
                      <a:lnTo>
                        <a:pt x="18" y="42"/>
                      </a:lnTo>
                      <a:lnTo>
                        <a:pt x="17" y="42"/>
                      </a:lnTo>
                      <a:lnTo>
                        <a:pt x="17" y="43"/>
                      </a:lnTo>
                      <a:lnTo>
                        <a:pt x="16" y="43"/>
                      </a:lnTo>
                      <a:lnTo>
                        <a:pt x="16" y="44"/>
                      </a:lnTo>
                      <a:lnTo>
                        <a:pt x="2" y="47"/>
                      </a:lnTo>
                      <a:lnTo>
                        <a:pt x="1" y="46"/>
                      </a:lnTo>
                      <a:lnTo>
                        <a:pt x="0" y="45"/>
                      </a:lnTo>
                      <a:lnTo>
                        <a:pt x="0" y="44"/>
                      </a:lnTo>
                      <a:lnTo>
                        <a:pt x="1" y="43"/>
                      </a:lnTo>
                      <a:lnTo>
                        <a:pt x="0" y="41"/>
                      </a:lnTo>
                      <a:lnTo>
                        <a:pt x="0" y="34"/>
                      </a:lnTo>
                      <a:lnTo>
                        <a:pt x="0" y="32"/>
                      </a:lnTo>
                      <a:lnTo>
                        <a:pt x="1" y="28"/>
                      </a:lnTo>
                      <a:lnTo>
                        <a:pt x="1" y="26"/>
                      </a:lnTo>
                      <a:lnTo>
                        <a:pt x="1" y="24"/>
                      </a:lnTo>
                      <a:lnTo>
                        <a:pt x="1" y="22"/>
                      </a:lnTo>
                      <a:lnTo>
                        <a:pt x="1" y="21"/>
                      </a:lnTo>
                      <a:lnTo>
                        <a:pt x="1" y="20"/>
                      </a:lnTo>
                      <a:lnTo>
                        <a:pt x="4" y="18"/>
                      </a:lnTo>
                      <a:lnTo>
                        <a:pt x="5" y="14"/>
                      </a:lnTo>
                      <a:lnTo>
                        <a:pt x="4" y="12"/>
                      </a:lnTo>
                      <a:lnTo>
                        <a:pt x="4" y="10"/>
                      </a:lnTo>
                      <a:lnTo>
                        <a:pt x="4" y="9"/>
                      </a:lnTo>
                      <a:lnTo>
                        <a:pt x="3" y="7"/>
                      </a:lnTo>
                      <a:lnTo>
                        <a:pt x="4" y="4"/>
                      </a:lnTo>
                      <a:lnTo>
                        <a:pt x="3" y="3"/>
                      </a:lnTo>
                      <a:lnTo>
                        <a:pt x="3" y="2"/>
                      </a:lnTo>
                      <a:lnTo>
                        <a:pt x="4" y="2"/>
                      </a:lnTo>
                      <a:lnTo>
                        <a:pt x="5" y="1"/>
                      </a:lnTo>
                      <a:lnTo>
                        <a:pt x="6" y="1"/>
                      </a:lnTo>
                      <a:lnTo>
                        <a:pt x="7" y="0"/>
                      </a:lnTo>
                      <a:lnTo>
                        <a:pt x="17" y="29"/>
                      </a:lnTo>
                      <a:lnTo>
                        <a:pt x="17" y="30"/>
                      </a:lnTo>
                      <a:lnTo>
                        <a:pt x="17" y="31"/>
                      </a:lnTo>
                      <a:lnTo>
                        <a:pt x="19" y="33"/>
                      </a:lnTo>
                      <a:lnTo>
                        <a:pt x="20" y="33"/>
                      </a:lnTo>
                      <a:lnTo>
                        <a:pt x="20" y="34"/>
                      </a:lnTo>
                      <a:lnTo>
                        <a:pt x="20" y="35"/>
                      </a:lnTo>
                      <a:lnTo>
                        <a:pt x="21" y="37"/>
                      </a:lnTo>
                      <a:lnTo>
                        <a:pt x="21" y="38"/>
                      </a:lnTo>
                      <a:lnTo>
                        <a:pt x="21" y="39"/>
                      </a:lnTo>
                      <a:lnTo>
                        <a:pt x="21" y="40"/>
                      </a:lnTo>
                      <a:close/>
                    </a:path>
                  </a:pathLst>
                </a:custGeom>
                <a:solidFill>
                  <a:srgbClr val="FFC66D"/>
                </a:solidFill>
                <a:ln w="12700" cmpd="sng">
                  <a:solidFill>
                    <a:schemeClr val="tx1"/>
                  </a:solidFill>
                  <a:prstDash val="solid"/>
                  <a:round/>
                  <a:headEnd/>
                  <a:tailEnd/>
                </a:ln>
              </p:spPr>
              <p:txBody>
                <a:bodyPr/>
                <a:lstStyle/>
                <a:p>
                  <a:endParaRPr lang="en-US"/>
                </a:p>
              </p:txBody>
            </p:sp>
            <p:grpSp>
              <p:nvGrpSpPr>
                <p:cNvPr id="45203" name="Group 160"/>
                <p:cNvGrpSpPr>
                  <a:grpSpLocks/>
                </p:cNvGrpSpPr>
                <p:nvPr/>
              </p:nvGrpSpPr>
              <p:grpSpPr bwMode="auto">
                <a:xfrm>
                  <a:off x="1990" y="2891"/>
                  <a:ext cx="658" cy="400"/>
                  <a:chOff x="1991" y="3321"/>
                  <a:chExt cx="361" cy="231"/>
                </a:xfrm>
              </p:grpSpPr>
              <p:sp>
                <p:nvSpPr>
                  <p:cNvPr id="45204" name="Freeform 161"/>
                  <p:cNvSpPr>
                    <a:spLocks/>
                  </p:cNvSpPr>
                  <p:nvPr/>
                </p:nvSpPr>
                <p:spPr bwMode="auto">
                  <a:xfrm>
                    <a:off x="2274" y="3459"/>
                    <a:ext cx="78" cy="93"/>
                  </a:xfrm>
                  <a:custGeom>
                    <a:avLst/>
                    <a:gdLst>
                      <a:gd name="T0" fmla="*/ 0 w 16"/>
                      <a:gd name="T1" fmla="*/ 267839971 h 19"/>
                      <a:gd name="T2" fmla="*/ 37303043 w 16"/>
                      <a:gd name="T3" fmla="*/ 504791580 h 19"/>
                      <a:gd name="T4" fmla="*/ 37303043 w 16"/>
                      <a:gd name="T5" fmla="*/ 616130587 h 19"/>
                      <a:gd name="T6" fmla="*/ 219141754 w 16"/>
                      <a:gd name="T7" fmla="*/ 733794531 h 19"/>
                      <a:gd name="T8" fmla="*/ 295383909 w 16"/>
                      <a:gd name="T9" fmla="*/ 616130587 h 19"/>
                      <a:gd name="T10" fmla="*/ 590757210 w 16"/>
                      <a:gd name="T11" fmla="*/ 425689845 h 19"/>
                      <a:gd name="T12" fmla="*/ 477561792 w 16"/>
                      <a:gd name="T13" fmla="*/ 188820154 h 19"/>
                      <a:gd name="T14" fmla="*/ 113531871 w 16"/>
                      <a:gd name="T15" fmla="*/ 0 h 19"/>
                      <a:gd name="T16" fmla="*/ 113531871 w 16"/>
                      <a:gd name="T17" fmla="*/ 188820154 h 19"/>
                      <a:gd name="T18" fmla="*/ 0 w 16"/>
                      <a:gd name="T19" fmla="*/ 267839971 h 19"/>
                      <a:gd name="T20" fmla="*/ 0 w 16"/>
                      <a:gd name="T21" fmla="*/ 267839971 h 1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
                      <a:gd name="T34" fmla="*/ 0 h 19"/>
                      <a:gd name="T35" fmla="*/ 16 w 16"/>
                      <a:gd name="T36" fmla="*/ 19 h 1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 h="19">
                        <a:moveTo>
                          <a:pt x="0" y="7"/>
                        </a:moveTo>
                        <a:lnTo>
                          <a:pt x="1" y="13"/>
                        </a:lnTo>
                        <a:lnTo>
                          <a:pt x="1" y="16"/>
                        </a:lnTo>
                        <a:lnTo>
                          <a:pt x="6" y="19"/>
                        </a:lnTo>
                        <a:lnTo>
                          <a:pt x="8" y="16"/>
                        </a:lnTo>
                        <a:lnTo>
                          <a:pt x="16" y="11"/>
                        </a:lnTo>
                        <a:lnTo>
                          <a:pt x="13" y="5"/>
                        </a:lnTo>
                        <a:lnTo>
                          <a:pt x="3" y="0"/>
                        </a:lnTo>
                        <a:lnTo>
                          <a:pt x="3" y="5"/>
                        </a:lnTo>
                        <a:lnTo>
                          <a:pt x="0" y="7"/>
                        </a:lnTo>
                        <a:close/>
                      </a:path>
                    </a:pathLst>
                  </a:custGeom>
                  <a:solidFill>
                    <a:srgbClr val="FFC66D"/>
                  </a:solidFill>
                  <a:ln w="12700" cmpd="sng">
                    <a:solidFill>
                      <a:schemeClr val="tx1"/>
                    </a:solidFill>
                    <a:prstDash val="solid"/>
                    <a:round/>
                    <a:headEnd/>
                    <a:tailEnd/>
                  </a:ln>
                </p:spPr>
                <p:txBody>
                  <a:bodyPr/>
                  <a:lstStyle/>
                  <a:p>
                    <a:endParaRPr lang="en-US"/>
                  </a:p>
                </p:txBody>
              </p:sp>
              <p:sp>
                <p:nvSpPr>
                  <p:cNvPr id="45205" name="Freeform 162"/>
                  <p:cNvSpPr>
                    <a:spLocks/>
                  </p:cNvSpPr>
                  <p:nvPr/>
                </p:nvSpPr>
                <p:spPr bwMode="auto">
                  <a:xfrm>
                    <a:off x="2235" y="3409"/>
                    <a:ext cx="44" cy="29"/>
                  </a:xfrm>
                  <a:custGeom>
                    <a:avLst/>
                    <a:gdLst>
                      <a:gd name="T0" fmla="*/ 116482109 w 9"/>
                      <a:gd name="T1" fmla="*/ 201626728 h 6"/>
                      <a:gd name="T2" fmla="*/ 304799878 w 9"/>
                      <a:gd name="T3" fmla="*/ 201626728 h 6"/>
                      <a:gd name="T4" fmla="*/ 342975357 w 9"/>
                      <a:gd name="T5" fmla="*/ 103650491 h 6"/>
                      <a:gd name="T6" fmla="*/ 186636188 w 9"/>
                      <a:gd name="T7" fmla="*/ 69074479 h 6"/>
                      <a:gd name="T8" fmla="*/ 116482109 w 9"/>
                      <a:gd name="T9" fmla="*/ 69074479 h 6"/>
                      <a:gd name="T10" fmla="*/ 78306571 w 9"/>
                      <a:gd name="T11" fmla="*/ 0 h 6"/>
                      <a:gd name="T12" fmla="*/ 0 w 9"/>
                      <a:gd name="T13" fmla="*/ 69074479 h 6"/>
                      <a:gd name="T14" fmla="*/ 78306571 w 9"/>
                      <a:gd name="T15" fmla="*/ 167114728 h 6"/>
                      <a:gd name="T16" fmla="*/ 116482109 w 9"/>
                      <a:gd name="T17" fmla="*/ 201626728 h 6"/>
                      <a:gd name="T18" fmla="*/ 116482109 w 9"/>
                      <a:gd name="T19" fmla="*/ 201626728 h 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
                      <a:gd name="T31" fmla="*/ 0 h 6"/>
                      <a:gd name="T32" fmla="*/ 9 w 9"/>
                      <a:gd name="T33" fmla="*/ 6 h 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 h="6">
                        <a:moveTo>
                          <a:pt x="3" y="6"/>
                        </a:moveTo>
                        <a:lnTo>
                          <a:pt x="8" y="6"/>
                        </a:lnTo>
                        <a:lnTo>
                          <a:pt x="9" y="3"/>
                        </a:lnTo>
                        <a:lnTo>
                          <a:pt x="5" y="2"/>
                        </a:lnTo>
                        <a:lnTo>
                          <a:pt x="3" y="2"/>
                        </a:lnTo>
                        <a:lnTo>
                          <a:pt x="2" y="0"/>
                        </a:lnTo>
                        <a:lnTo>
                          <a:pt x="0" y="2"/>
                        </a:lnTo>
                        <a:lnTo>
                          <a:pt x="2" y="5"/>
                        </a:lnTo>
                        <a:lnTo>
                          <a:pt x="3" y="6"/>
                        </a:lnTo>
                        <a:close/>
                      </a:path>
                    </a:pathLst>
                  </a:custGeom>
                  <a:solidFill>
                    <a:srgbClr val="FFC66D"/>
                  </a:solidFill>
                  <a:ln w="12700" cmpd="sng">
                    <a:solidFill>
                      <a:schemeClr val="tx1"/>
                    </a:solidFill>
                    <a:prstDash val="solid"/>
                    <a:round/>
                    <a:headEnd/>
                    <a:tailEnd/>
                  </a:ln>
                </p:spPr>
                <p:txBody>
                  <a:bodyPr/>
                  <a:lstStyle/>
                  <a:p>
                    <a:endParaRPr lang="en-US"/>
                  </a:p>
                </p:txBody>
              </p:sp>
              <p:sp>
                <p:nvSpPr>
                  <p:cNvPr id="45206" name="Freeform 163"/>
                  <p:cNvSpPr>
                    <a:spLocks/>
                  </p:cNvSpPr>
                  <p:nvPr/>
                </p:nvSpPr>
                <p:spPr bwMode="auto">
                  <a:xfrm>
                    <a:off x="2225" y="3438"/>
                    <a:ext cx="20" cy="10"/>
                  </a:xfrm>
                  <a:custGeom>
                    <a:avLst/>
                    <a:gdLst>
                      <a:gd name="T0" fmla="*/ 0 w 4"/>
                      <a:gd name="T1" fmla="*/ 97656153 h 2"/>
                      <a:gd name="T2" fmla="*/ 195312307 w 4"/>
                      <a:gd name="T3" fmla="*/ 0 h 2"/>
                      <a:gd name="T4" fmla="*/ 195312307 w 4"/>
                      <a:gd name="T5" fmla="*/ 97656153 h 2"/>
                      <a:gd name="T6" fmla="*/ 0 w 4"/>
                      <a:gd name="T7" fmla="*/ 97656153 h 2"/>
                      <a:gd name="T8" fmla="*/ 0 w 4"/>
                      <a:gd name="T9" fmla="*/ 97656153 h 2"/>
                      <a:gd name="T10" fmla="*/ 0 60000 65536"/>
                      <a:gd name="T11" fmla="*/ 0 60000 65536"/>
                      <a:gd name="T12" fmla="*/ 0 60000 65536"/>
                      <a:gd name="T13" fmla="*/ 0 60000 65536"/>
                      <a:gd name="T14" fmla="*/ 0 60000 65536"/>
                      <a:gd name="T15" fmla="*/ 0 w 4"/>
                      <a:gd name="T16" fmla="*/ 0 h 2"/>
                      <a:gd name="T17" fmla="*/ 4 w 4"/>
                      <a:gd name="T18" fmla="*/ 2 h 2"/>
                    </a:gdLst>
                    <a:ahLst/>
                    <a:cxnLst>
                      <a:cxn ang="T10">
                        <a:pos x="T0" y="T1"/>
                      </a:cxn>
                      <a:cxn ang="T11">
                        <a:pos x="T2" y="T3"/>
                      </a:cxn>
                      <a:cxn ang="T12">
                        <a:pos x="T4" y="T5"/>
                      </a:cxn>
                      <a:cxn ang="T13">
                        <a:pos x="T6" y="T7"/>
                      </a:cxn>
                      <a:cxn ang="T14">
                        <a:pos x="T8" y="T9"/>
                      </a:cxn>
                    </a:cxnLst>
                    <a:rect l="T15" t="T16" r="T17" b="T18"/>
                    <a:pathLst>
                      <a:path w="4" h="2">
                        <a:moveTo>
                          <a:pt x="0" y="2"/>
                        </a:moveTo>
                        <a:lnTo>
                          <a:pt x="4" y="0"/>
                        </a:lnTo>
                        <a:lnTo>
                          <a:pt x="4" y="2"/>
                        </a:lnTo>
                        <a:lnTo>
                          <a:pt x="0" y="2"/>
                        </a:lnTo>
                        <a:close/>
                      </a:path>
                    </a:pathLst>
                  </a:custGeom>
                  <a:solidFill>
                    <a:srgbClr val="FFC66D"/>
                  </a:solidFill>
                  <a:ln w="12700" cmpd="sng">
                    <a:solidFill>
                      <a:schemeClr val="tx1"/>
                    </a:solidFill>
                    <a:prstDash val="solid"/>
                    <a:round/>
                    <a:headEnd/>
                    <a:tailEnd/>
                  </a:ln>
                </p:spPr>
                <p:txBody>
                  <a:bodyPr/>
                  <a:lstStyle/>
                  <a:p>
                    <a:endParaRPr lang="en-US"/>
                  </a:p>
                </p:txBody>
              </p:sp>
              <p:sp>
                <p:nvSpPr>
                  <p:cNvPr id="45207" name="Freeform 164"/>
                  <p:cNvSpPr>
                    <a:spLocks/>
                  </p:cNvSpPr>
                  <p:nvPr/>
                </p:nvSpPr>
                <p:spPr bwMode="auto">
                  <a:xfrm>
                    <a:off x="2211" y="3419"/>
                    <a:ext cx="19" cy="14"/>
                  </a:xfrm>
                  <a:custGeom>
                    <a:avLst/>
                    <a:gdLst>
                      <a:gd name="T0" fmla="*/ 57772341 w 4"/>
                      <a:gd name="T1" fmla="*/ 0 h 3"/>
                      <a:gd name="T2" fmla="*/ 57772341 w 4"/>
                      <a:gd name="T3" fmla="*/ 0 h 3"/>
                      <a:gd name="T4" fmla="*/ 81123691 w 4"/>
                      <a:gd name="T5" fmla="*/ 0 h 3"/>
                      <a:gd name="T6" fmla="*/ 81123691 w 4"/>
                      <a:gd name="T7" fmla="*/ 0 h 3"/>
                      <a:gd name="T8" fmla="*/ 81123691 w 4"/>
                      <a:gd name="T9" fmla="*/ 0 h 3"/>
                      <a:gd name="T10" fmla="*/ 81123691 w 4"/>
                      <a:gd name="T11" fmla="*/ 24056034 h 3"/>
                      <a:gd name="T12" fmla="*/ 81123691 w 4"/>
                      <a:gd name="T13" fmla="*/ 24056034 h 3"/>
                      <a:gd name="T14" fmla="*/ 81123691 w 4"/>
                      <a:gd name="T15" fmla="*/ 24056034 h 3"/>
                      <a:gd name="T16" fmla="*/ 110643369 w 4"/>
                      <a:gd name="T17" fmla="*/ 24056034 h 3"/>
                      <a:gd name="T18" fmla="*/ 81123691 w 4"/>
                      <a:gd name="T19" fmla="*/ 44103887 h 3"/>
                      <a:gd name="T20" fmla="*/ 81123691 w 4"/>
                      <a:gd name="T21" fmla="*/ 44103887 h 3"/>
                      <a:gd name="T22" fmla="*/ 81123691 w 4"/>
                      <a:gd name="T23" fmla="*/ 44103887 h 3"/>
                      <a:gd name="T24" fmla="*/ 81123691 w 4"/>
                      <a:gd name="T25" fmla="*/ 68157597 h 3"/>
                      <a:gd name="T26" fmla="*/ 81123691 w 4"/>
                      <a:gd name="T27" fmla="*/ 68157597 h 3"/>
                      <a:gd name="T28" fmla="*/ 81123691 w 4"/>
                      <a:gd name="T29" fmla="*/ 68157597 h 3"/>
                      <a:gd name="T30" fmla="*/ 57772341 w 4"/>
                      <a:gd name="T31" fmla="*/ 68157597 h 3"/>
                      <a:gd name="T32" fmla="*/ 57772341 w 4"/>
                      <a:gd name="T33" fmla="*/ 68157597 h 3"/>
                      <a:gd name="T34" fmla="*/ 57772341 w 4"/>
                      <a:gd name="T35" fmla="*/ 68157597 h 3"/>
                      <a:gd name="T36" fmla="*/ 29517141 w 4"/>
                      <a:gd name="T37" fmla="*/ 68157597 h 3"/>
                      <a:gd name="T38" fmla="*/ 29517141 w 4"/>
                      <a:gd name="T39" fmla="*/ 68157597 h 3"/>
                      <a:gd name="T40" fmla="*/ 29517141 w 4"/>
                      <a:gd name="T41" fmla="*/ 68157597 h 3"/>
                      <a:gd name="T42" fmla="*/ 29517141 w 4"/>
                      <a:gd name="T43" fmla="*/ 44103887 h 3"/>
                      <a:gd name="T44" fmla="*/ 0 w 4"/>
                      <a:gd name="T45" fmla="*/ 44103887 h 3"/>
                      <a:gd name="T46" fmla="*/ 0 w 4"/>
                      <a:gd name="T47" fmla="*/ 44103887 h 3"/>
                      <a:gd name="T48" fmla="*/ 0 w 4"/>
                      <a:gd name="T49" fmla="*/ 24056034 h 3"/>
                      <a:gd name="T50" fmla="*/ 0 w 4"/>
                      <a:gd name="T51" fmla="*/ 24056034 h 3"/>
                      <a:gd name="T52" fmla="*/ 0 w 4"/>
                      <a:gd name="T53" fmla="*/ 24056034 h 3"/>
                      <a:gd name="T54" fmla="*/ 29517141 w 4"/>
                      <a:gd name="T55" fmla="*/ 24056034 h 3"/>
                      <a:gd name="T56" fmla="*/ 29517141 w 4"/>
                      <a:gd name="T57" fmla="*/ 0 h 3"/>
                      <a:gd name="T58" fmla="*/ 29517141 w 4"/>
                      <a:gd name="T59" fmla="*/ 0 h 3"/>
                      <a:gd name="T60" fmla="*/ 29517141 w 4"/>
                      <a:gd name="T61" fmla="*/ 0 h 3"/>
                      <a:gd name="T62" fmla="*/ 57772341 w 4"/>
                      <a:gd name="T63" fmla="*/ 0 h 3"/>
                      <a:gd name="T64" fmla="*/ 57772341 w 4"/>
                      <a:gd name="T65" fmla="*/ 0 h 3"/>
                      <a:gd name="T66" fmla="*/ 57772341 w 4"/>
                      <a:gd name="T67" fmla="*/ 0 h 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
                      <a:gd name="T103" fmla="*/ 0 h 3"/>
                      <a:gd name="T104" fmla="*/ 4 w 4"/>
                      <a:gd name="T105" fmla="*/ 3 h 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 h="3">
                        <a:moveTo>
                          <a:pt x="2" y="0"/>
                        </a:moveTo>
                        <a:lnTo>
                          <a:pt x="2" y="0"/>
                        </a:lnTo>
                        <a:lnTo>
                          <a:pt x="3" y="0"/>
                        </a:lnTo>
                        <a:lnTo>
                          <a:pt x="3" y="1"/>
                        </a:lnTo>
                        <a:lnTo>
                          <a:pt x="4" y="1"/>
                        </a:lnTo>
                        <a:lnTo>
                          <a:pt x="3" y="2"/>
                        </a:lnTo>
                        <a:lnTo>
                          <a:pt x="3" y="3"/>
                        </a:lnTo>
                        <a:lnTo>
                          <a:pt x="2" y="3"/>
                        </a:lnTo>
                        <a:lnTo>
                          <a:pt x="1" y="3"/>
                        </a:lnTo>
                        <a:lnTo>
                          <a:pt x="1" y="2"/>
                        </a:lnTo>
                        <a:lnTo>
                          <a:pt x="0" y="2"/>
                        </a:lnTo>
                        <a:lnTo>
                          <a:pt x="0" y="1"/>
                        </a:lnTo>
                        <a:lnTo>
                          <a:pt x="1" y="1"/>
                        </a:lnTo>
                        <a:lnTo>
                          <a:pt x="1" y="0"/>
                        </a:lnTo>
                        <a:lnTo>
                          <a:pt x="2" y="0"/>
                        </a:lnTo>
                        <a:close/>
                      </a:path>
                    </a:pathLst>
                  </a:custGeom>
                  <a:solidFill>
                    <a:srgbClr val="FFC66D"/>
                  </a:solidFill>
                  <a:ln w="12700" cmpd="sng">
                    <a:solidFill>
                      <a:schemeClr val="tx1"/>
                    </a:solidFill>
                    <a:prstDash val="solid"/>
                    <a:round/>
                    <a:headEnd/>
                    <a:tailEnd/>
                  </a:ln>
                </p:spPr>
                <p:txBody>
                  <a:bodyPr/>
                  <a:lstStyle/>
                  <a:p>
                    <a:endParaRPr lang="en-US"/>
                  </a:p>
                </p:txBody>
              </p:sp>
              <p:sp>
                <p:nvSpPr>
                  <p:cNvPr id="45208" name="Freeform 165"/>
                  <p:cNvSpPr>
                    <a:spLocks/>
                  </p:cNvSpPr>
                  <p:nvPr/>
                </p:nvSpPr>
                <p:spPr bwMode="auto">
                  <a:xfrm>
                    <a:off x="2186" y="3394"/>
                    <a:ext cx="39" cy="15"/>
                  </a:xfrm>
                  <a:custGeom>
                    <a:avLst/>
                    <a:gdLst>
                      <a:gd name="T0" fmla="*/ 0 w 8"/>
                      <a:gd name="T1" fmla="*/ 146484393 h 3"/>
                      <a:gd name="T2" fmla="*/ 258083391 w 8"/>
                      <a:gd name="T3" fmla="*/ 146484393 h 3"/>
                      <a:gd name="T4" fmla="*/ 295383909 w 8"/>
                      <a:gd name="T5" fmla="*/ 0 h 3"/>
                      <a:gd name="T6" fmla="*/ 76228213 w 8"/>
                      <a:gd name="T7" fmla="*/ 0 h 3"/>
                      <a:gd name="T8" fmla="*/ 0 w 8"/>
                      <a:gd name="T9" fmla="*/ 146484393 h 3"/>
                      <a:gd name="T10" fmla="*/ 0 w 8"/>
                      <a:gd name="T11" fmla="*/ 146484393 h 3"/>
                      <a:gd name="T12" fmla="*/ 0 60000 65536"/>
                      <a:gd name="T13" fmla="*/ 0 60000 65536"/>
                      <a:gd name="T14" fmla="*/ 0 60000 65536"/>
                      <a:gd name="T15" fmla="*/ 0 60000 65536"/>
                      <a:gd name="T16" fmla="*/ 0 60000 65536"/>
                      <a:gd name="T17" fmla="*/ 0 60000 65536"/>
                      <a:gd name="T18" fmla="*/ 0 w 8"/>
                      <a:gd name="T19" fmla="*/ 0 h 3"/>
                      <a:gd name="T20" fmla="*/ 8 w 8"/>
                      <a:gd name="T21" fmla="*/ 3 h 3"/>
                    </a:gdLst>
                    <a:ahLst/>
                    <a:cxnLst>
                      <a:cxn ang="T12">
                        <a:pos x="T0" y="T1"/>
                      </a:cxn>
                      <a:cxn ang="T13">
                        <a:pos x="T2" y="T3"/>
                      </a:cxn>
                      <a:cxn ang="T14">
                        <a:pos x="T4" y="T5"/>
                      </a:cxn>
                      <a:cxn ang="T15">
                        <a:pos x="T6" y="T7"/>
                      </a:cxn>
                      <a:cxn ang="T16">
                        <a:pos x="T8" y="T9"/>
                      </a:cxn>
                      <a:cxn ang="T17">
                        <a:pos x="T10" y="T11"/>
                      </a:cxn>
                    </a:cxnLst>
                    <a:rect l="T18" t="T19" r="T20" b="T21"/>
                    <a:pathLst>
                      <a:path w="8" h="3">
                        <a:moveTo>
                          <a:pt x="0" y="3"/>
                        </a:moveTo>
                        <a:lnTo>
                          <a:pt x="7" y="3"/>
                        </a:lnTo>
                        <a:lnTo>
                          <a:pt x="8" y="0"/>
                        </a:lnTo>
                        <a:lnTo>
                          <a:pt x="2" y="0"/>
                        </a:lnTo>
                        <a:lnTo>
                          <a:pt x="0" y="3"/>
                        </a:lnTo>
                        <a:close/>
                      </a:path>
                    </a:pathLst>
                  </a:custGeom>
                  <a:solidFill>
                    <a:srgbClr val="FFC66D"/>
                  </a:solidFill>
                  <a:ln w="12700" cmpd="sng">
                    <a:solidFill>
                      <a:schemeClr val="tx1"/>
                    </a:solidFill>
                    <a:prstDash val="solid"/>
                    <a:round/>
                    <a:headEnd/>
                    <a:tailEnd/>
                  </a:ln>
                </p:spPr>
                <p:txBody>
                  <a:bodyPr/>
                  <a:lstStyle/>
                  <a:p>
                    <a:endParaRPr lang="en-US"/>
                  </a:p>
                </p:txBody>
              </p:sp>
              <p:sp>
                <p:nvSpPr>
                  <p:cNvPr id="45209" name="Freeform 166"/>
                  <p:cNvSpPr>
                    <a:spLocks/>
                  </p:cNvSpPr>
                  <p:nvPr/>
                </p:nvSpPr>
                <p:spPr bwMode="auto">
                  <a:xfrm>
                    <a:off x="2026" y="3321"/>
                    <a:ext cx="38" cy="24"/>
                  </a:xfrm>
                  <a:custGeom>
                    <a:avLst/>
                    <a:gdLst>
                      <a:gd name="T0" fmla="*/ 0 w 8"/>
                      <a:gd name="T1" fmla="*/ 123162001 h 5"/>
                      <a:gd name="T2" fmla="*/ 81123691 w 8"/>
                      <a:gd name="T3" fmla="*/ 155573125 h 5"/>
                      <a:gd name="T4" fmla="*/ 163775286 w 8"/>
                      <a:gd name="T5" fmla="*/ 155573125 h 5"/>
                      <a:gd name="T6" fmla="*/ 221559730 w 8"/>
                      <a:gd name="T7" fmla="*/ 64809326 h 5"/>
                      <a:gd name="T8" fmla="*/ 140206367 w 8"/>
                      <a:gd name="T9" fmla="*/ 0 h 5"/>
                      <a:gd name="T10" fmla="*/ 29517141 w 8"/>
                      <a:gd name="T11" fmla="*/ 64809326 h 5"/>
                      <a:gd name="T12" fmla="*/ 0 w 8"/>
                      <a:gd name="T13" fmla="*/ 123162001 h 5"/>
                      <a:gd name="T14" fmla="*/ 0 w 8"/>
                      <a:gd name="T15" fmla="*/ 123162001 h 5"/>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5"/>
                      <a:gd name="T26" fmla="*/ 8 w 8"/>
                      <a:gd name="T27" fmla="*/ 5 h 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5">
                        <a:moveTo>
                          <a:pt x="0" y="4"/>
                        </a:moveTo>
                        <a:lnTo>
                          <a:pt x="3" y="5"/>
                        </a:lnTo>
                        <a:lnTo>
                          <a:pt x="6" y="5"/>
                        </a:lnTo>
                        <a:lnTo>
                          <a:pt x="8" y="2"/>
                        </a:lnTo>
                        <a:lnTo>
                          <a:pt x="5" y="0"/>
                        </a:lnTo>
                        <a:lnTo>
                          <a:pt x="1" y="2"/>
                        </a:lnTo>
                        <a:lnTo>
                          <a:pt x="0" y="4"/>
                        </a:lnTo>
                        <a:close/>
                      </a:path>
                    </a:pathLst>
                  </a:custGeom>
                  <a:solidFill>
                    <a:srgbClr val="FFC66D"/>
                  </a:solidFill>
                  <a:ln w="12700" cmpd="sng">
                    <a:solidFill>
                      <a:schemeClr val="tx1"/>
                    </a:solidFill>
                    <a:prstDash val="solid"/>
                    <a:round/>
                    <a:headEnd/>
                    <a:tailEnd/>
                  </a:ln>
                </p:spPr>
                <p:txBody>
                  <a:bodyPr/>
                  <a:lstStyle/>
                  <a:p>
                    <a:endParaRPr lang="en-US"/>
                  </a:p>
                </p:txBody>
              </p:sp>
              <p:sp>
                <p:nvSpPr>
                  <p:cNvPr id="45210" name="Freeform 167"/>
                  <p:cNvSpPr>
                    <a:spLocks/>
                  </p:cNvSpPr>
                  <p:nvPr/>
                </p:nvSpPr>
                <p:spPr bwMode="auto">
                  <a:xfrm>
                    <a:off x="1991" y="3321"/>
                    <a:ext cx="20" cy="24"/>
                  </a:xfrm>
                  <a:custGeom>
                    <a:avLst/>
                    <a:gdLst>
                      <a:gd name="T0" fmla="*/ 0 w 4"/>
                      <a:gd name="T1" fmla="*/ 155573125 h 5"/>
                      <a:gd name="T2" fmla="*/ 195312307 w 4"/>
                      <a:gd name="T3" fmla="*/ 64809326 h 5"/>
                      <a:gd name="T4" fmla="*/ 195312307 w 4"/>
                      <a:gd name="T5" fmla="*/ 0 h 5"/>
                      <a:gd name="T6" fmla="*/ 0 w 4"/>
                      <a:gd name="T7" fmla="*/ 123162001 h 5"/>
                      <a:gd name="T8" fmla="*/ 0 w 4"/>
                      <a:gd name="T9" fmla="*/ 155573125 h 5"/>
                      <a:gd name="T10" fmla="*/ 0 w 4"/>
                      <a:gd name="T11" fmla="*/ 155573125 h 5"/>
                      <a:gd name="T12" fmla="*/ 0 60000 65536"/>
                      <a:gd name="T13" fmla="*/ 0 60000 65536"/>
                      <a:gd name="T14" fmla="*/ 0 60000 65536"/>
                      <a:gd name="T15" fmla="*/ 0 60000 65536"/>
                      <a:gd name="T16" fmla="*/ 0 60000 65536"/>
                      <a:gd name="T17" fmla="*/ 0 60000 65536"/>
                      <a:gd name="T18" fmla="*/ 0 w 4"/>
                      <a:gd name="T19" fmla="*/ 0 h 5"/>
                      <a:gd name="T20" fmla="*/ 4 w 4"/>
                      <a:gd name="T21" fmla="*/ 5 h 5"/>
                    </a:gdLst>
                    <a:ahLst/>
                    <a:cxnLst>
                      <a:cxn ang="T12">
                        <a:pos x="T0" y="T1"/>
                      </a:cxn>
                      <a:cxn ang="T13">
                        <a:pos x="T2" y="T3"/>
                      </a:cxn>
                      <a:cxn ang="T14">
                        <a:pos x="T4" y="T5"/>
                      </a:cxn>
                      <a:cxn ang="T15">
                        <a:pos x="T6" y="T7"/>
                      </a:cxn>
                      <a:cxn ang="T16">
                        <a:pos x="T8" y="T9"/>
                      </a:cxn>
                      <a:cxn ang="T17">
                        <a:pos x="T10" y="T11"/>
                      </a:cxn>
                    </a:cxnLst>
                    <a:rect l="T18" t="T19" r="T20" b="T21"/>
                    <a:pathLst>
                      <a:path w="4" h="5">
                        <a:moveTo>
                          <a:pt x="0" y="5"/>
                        </a:moveTo>
                        <a:lnTo>
                          <a:pt x="4" y="2"/>
                        </a:lnTo>
                        <a:lnTo>
                          <a:pt x="4" y="0"/>
                        </a:lnTo>
                        <a:lnTo>
                          <a:pt x="0" y="4"/>
                        </a:lnTo>
                        <a:lnTo>
                          <a:pt x="0" y="5"/>
                        </a:lnTo>
                        <a:close/>
                      </a:path>
                    </a:pathLst>
                  </a:custGeom>
                  <a:solidFill>
                    <a:srgbClr val="FFC66D"/>
                  </a:solidFill>
                  <a:ln w="12700" cmpd="sng">
                    <a:solidFill>
                      <a:schemeClr val="tx1"/>
                    </a:solidFill>
                    <a:prstDash val="solid"/>
                    <a:round/>
                    <a:headEnd/>
                    <a:tailEnd/>
                  </a:ln>
                </p:spPr>
                <p:txBody>
                  <a:bodyPr/>
                  <a:lstStyle/>
                  <a:p>
                    <a:endParaRPr lang="en-US"/>
                  </a:p>
                </p:txBody>
              </p:sp>
              <p:sp>
                <p:nvSpPr>
                  <p:cNvPr id="45211" name="Freeform 168"/>
                  <p:cNvSpPr>
                    <a:spLocks/>
                  </p:cNvSpPr>
                  <p:nvPr/>
                </p:nvSpPr>
                <p:spPr bwMode="auto">
                  <a:xfrm>
                    <a:off x="2128" y="3360"/>
                    <a:ext cx="39" cy="34"/>
                  </a:xfrm>
                  <a:custGeom>
                    <a:avLst/>
                    <a:gdLst>
                      <a:gd name="T0" fmla="*/ 113531871 w 8"/>
                      <a:gd name="T1" fmla="*/ 248154780 h 7"/>
                      <a:gd name="T2" fmla="*/ 295383909 w 8"/>
                      <a:gd name="T3" fmla="*/ 248154780 h 7"/>
                      <a:gd name="T4" fmla="*/ 295383909 w 8"/>
                      <a:gd name="T5" fmla="*/ 138463466 h 7"/>
                      <a:gd name="T6" fmla="*/ 150900951 w 8"/>
                      <a:gd name="T7" fmla="*/ 0 h 7"/>
                      <a:gd name="T8" fmla="*/ 0 w 8"/>
                      <a:gd name="T9" fmla="*/ 73728902 h 7"/>
                      <a:gd name="T10" fmla="*/ 113531871 w 8"/>
                      <a:gd name="T11" fmla="*/ 248154780 h 7"/>
                      <a:gd name="T12" fmla="*/ 113531871 w 8"/>
                      <a:gd name="T13" fmla="*/ 248154780 h 7"/>
                      <a:gd name="T14" fmla="*/ 0 60000 65536"/>
                      <a:gd name="T15" fmla="*/ 0 60000 65536"/>
                      <a:gd name="T16" fmla="*/ 0 60000 65536"/>
                      <a:gd name="T17" fmla="*/ 0 60000 65536"/>
                      <a:gd name="T18" fmla="*/ 0 60000 65536"/>
                      <a:gd name="T19" fmla="*/ 0 60000 65536"/>
                      <a:gd name="T20" fmla="*/ 0 60000 65536"/>
                      <a:gd name="T21" fmla="*/ 0 w 8"/>
                      <a:gd name="T22" fmla="*/ 0 h 7"/>
                      <a:gd name="T23" fmla="*/ 8 w 8"/>
                      <a:gd name="T24" fmla="*/ 7 h 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 h="7">
                        <a:moveTo>
                          <a:pt x="3" y="7"/>
                        </a:moveTo>
                        <a:lnTo>
                          <a:pt x="8" y="7"/>
                        </a:lnTo>
                        <a:lnTo>
                          <a:pt x="8" y="4"/>
                        </a:lnTo>
                        <a:lnTo>
                          <a:pt x="4" y="0"/>
                        </a:lnTo>
                        <a:lnTo>
                          <a:pt x="0" y="2"/>
                        </a:lnTo>
                        <a:lnTo>
                          <a:pt x="3" y="7"/>
                        </a:lnTo>
                        <a:close/>
                      </a:path>
                    </a:pathLst>
                  </a:custGeom>
                  <a:solidFill>
                    <a:srgbClr val="FFC66D"/>
                  </a:solidFill>
                  <a:ln w="12700" cmpd="sng">
                    <a:solidFill>
                      <a:schemeClr val="tx1"/>
                    </a:solidFill>
                    <a:prstDash val="solid"/>
                    <a:round/>
                    <a:headEnd/>
                    <a:tailEnd/>
                  </a:ln>
                </p:spPr>
                <p:txBody>
                  <a:bodyPr/>
                  <a:lstStyle/>
                  <a:p>
                    <a:endParaRPr lang="en-US"/>
                  </a:p>
                </p:txBody>
              </p:sp>
            </p:grpSp>
          </p:grpSp>
        </p:grpSp>
      </p:grpSp>
      <p:grpSp>
        <p:nvGrpSpPr>
          <p:cNvPr id="45074" name="Group 169"/>
          <p:cNvGrpSpPr>
            <a:grpSpLocks/>
          </p:cNvGrpSpPr>
          <p:nvPr/>
        </p:nvGrpSpPr>
        <p:grpSpPr bwMode="auto">
          <a:xfrm>
            <a:off x="5356225" y="1531938"/>
            <a:ext cx="3311525" cy="1908175"/>
            <a:chOff x="728" y="1077"/>
            <a:chExt cx="4371" cy="2247"/>
          </a:xfrm>
        </p:grpSpPr>
        <p:sp>
          <p:nvSpPr>
            <p:cNvPr id="45076" name="Freeform 170"/>
            <p:cNvSpPr>
              <a:spLocks/>
            </p:cNvSpPr>
            <p:nvPr/>
          </p:nvSpPr>
          <p:spPr bwMode="auto">
            <a:xfrm>
              <a:off x="2823" y="1511"/>
              <a:ext cx="483" cy="312"/>
            </a:xfrm>
            <a:custGeom>
              <a:avLst/>
              <a:gdLst>
                <a:gd name="T0" fmla="*/ 0 w 94"/>
                <a:gd name="T1" fmla="*/ 1887851820 h 64"/>
                <a:gd name="T2" fmla="*/ 192433468 w 94"/>
                <a:gd name="T3" fmla="*/ 629695728 h 64"/>
                <a:gd name="T4" fmla="*/ 269695356 w 94"/>
                <a:gd name="T5" fmla="*/ 0 h 64"/>
                <a:gd name="T6" fmla="*/ 2147483647 w 94"/>
                <a:gd name="T7" fmla="*/ 150900951 h 64"/>
                <a:gd name="T8" fmla="*/ 2147483647 w 94"/>
                <a:gd name="T9" fmla="*/ 219141754 h 64"/>
                <a:gd name="T10" fmla="*/ 2147483647 w 94"/>
                <a:gd name="T11" fmla="*/ 258083391 h 64"/>
                <a:gd name="T12" fmla="*/ 2147483647 w 94"/>
                <a:gd name="T13" fmla="*/ 371612259 h 64"/>
                <a:gd name="T14" fmla="*/ 2147483647 w 94"/>
                <a:gd name="T15" fmla="*/ 408981729 h 64"/>
                <a:gd name="T16" fmla="*/ 2147483647 w 94"/>
                <a:gd name="T17" fmla="*/ 553467612 h 64"/>
                <a:gd name="T18" fmla="*/ 2147483647 w 94"/>
                <a:gd name="T19" fmla="*/ 1698079782 h 64"/>
                <a:gd name="T20" fmla="*/ 2147483647 w 94"/>
                <a:gd name="T21" fmla="*/ 1698079782 h 64"/>
                <a:gd name="T22" fmla="*/ 2147483647 w 94"/>
                <a:gd name="T23" fmla="*/ 1698079782 h 64"/>
                <a:gd name="T24" fmla="*/ 2147483647 w 94"/>
                <a:gd name="T25" fmla="*/ 1735381237 h 64"/>
                <a:gd name="T26" fmla="*/ 2147483647 w 94"/>
                <a:gd name="T27" fmla="*/ 1774322562 h 64"/>
                <a:gd name="T28" fmla="*/ 2147483647 w 94"/>
                <a:gd name="T29" fmla="*/ 1848912990 h 64"/>
                <a:gd name="T30" fmla="*/ 2147483647 w 94"/>
                <a:gd name="T31" fmla="*/ 1887851820 h 64"/>
                <a:gd name="T32" fmla="*/ 2147483647 w 94"/>
                <a:gd name="T33" fmla="*/ 1993784505 h 64"/>
                <a:gd name="T34" fmla="*/ 2147483647 w 94"/>
                <a:gd name="T35" fmla="*/ 1993784505 h 64"/>
                <a:gd name="T36" fmla="*/ 2147483647 w 94"/>
                <a:gd name="T37" fmla="*/ 2070029781 h 64"/>
                <a:gd name="T38" fmla="*/ 2147483647 w 94"/>
                <a:gd name="T39" fmla="*/ 2147483647 h 64"/>
                <a:gd name="T40" fmla="*/ 2147483647 w 94"/>
                <a:gd name="T41" fmla="*/ 2147483647 h 64"/>
                <a:gd name="T42" fmla="*/ 2147483647 w 94"/>
                <a:gd name="T43" fmla="*/ 2147483647 h 64"/>
                <a:gd name="T44" fmla="*/ 2147483647 w 94"/>
                <a:gd name="T45" fmla="*/ 2147483647 h 64"/>
                <a:gd name="T46" fmla="*/ 2147483647 w 94"/>
                <a:gd name="T47" fmla="*/ 2147483647 h 64"/>
                <a:gd name="T48" fmla="*/ 2147483647 w 94"/>
                <a:gd name="T49" fmla="*/ 2147483647 h 64"/>
                <a:gd name="T50" fmla="*/ 2147483647 w 94"/>
                <a:gd name="T51" fmla="*/ 2145935601 h 64"/>
                <a:gd name="T52" fmla="*/ 2147483647 w 94"/>
                <a:gd name="T53" fmla="*/ 2145935601 h 64"/>
                <a:gd name="T54" fmla="*/ 2147483647 w 94"/>
                <a:gd name="T55" fmla="*/ 2147483647 h 64"/>
                <a:gd name="T56" fmla="*/ 2147483647 w 94"/>
                <a:gd name="T57" fmla="*/ 2147483647 h 64"/>
                <a:gd name="T58" fmla="*/ 2147483647 w 94"/>
                <a:gd name="T59" fmla="*/ 2147483647 h 64"/>
                <a:gd name="T60" fmla="*/ 2147483647 w 94"/>
                <a:gd name="T61" fmla="*/ 2107318755 h 64"/>
                <a:gd name="T62" fmla="*/ 2147483647 w 94"/>
                <a:gd name="T63" fmla="*/ 2070029781 h 64"/>
                <a:gd name="T64" fmla="*/ 2147483647 w 94"/>
                <a:gd name="T65" fmla="*/ 2107318755 h 64"/>
                <a:gd name="T66" fmla="*/ 2147483647 w 94"/>
                <a:gd name="T67" fmla="*/ 2107318755 h 64"/>
                <a:gd name="T68" fmla="*/ 2147483647 w 94"/>
                <a:gd name="T69" fmla="*/ 1993784505 h 64"/>
                <a:gd name="T70" fmla="*/ 0 w 94"/>
                <a:gd name="T71" fmla="*/ 1887851820 h 64"/>
                <a:gd name="T72" fmla="*/ 0 w 94"/>
                <a:gd name="T73" fmla="*/ 1887851820 h 6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94"/>
                <a:gd name="T112" fmla="*/ 0 h 64"/>
                <a:gd name="T113" fmla="*/ 94 w 94"/>
                <a:gd name="T114" fmla="*/ 64 h 6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94" h="64">
                  <a:moveTo>
                    <a:pt x="0" y="51"/>
                  </a:moveTo>
                  <a:lnTo>
                    <a:pt x="3" y="17"/>
                  </a:lnTo>
                  <a:lnTo>
                    <a:pt x="4" y="0"/>
                  </a:lnTo>
                  <a:lnTo>
                    <a:pt x="93" y="4"/>
                  </a:lnTo>
                  <a:lnTo>
                    <a:pt x="93" y="6"/>
                  </a:lnTo>
                  <a:lnTo>
                    <a:pt x="92" y="7"/>
                  </a:lnTo>
                  <a:lnTo>
                    <a:pt x="90" y="10"/>
                  </a:lnTo>
                  <a:lnTo>
                    <a:pt x="90" y="11"/>
                  </a:lnTo>
                  <a:lnTo>
                    <a:pt x="94" y="15"/>
                  </a:lnTo>
                  <a:lnTo>
                    <a:pt x="94" y="46"/>
                  </a:lnTo>
                  <a:lnTo>
                    <a:pt x="92" y="46"/>
                  </a:lnTo>
                  <a:lnTo>
                    <a:pt x="93" y="47"/>
                  </a:lnTo>
                  <a:lnTo>
                    <a:pt x="94" y="48"/>
                  </a:lnTo>
                  <a:lnTo>
                    <a:pt x="93" y="50"/>
                  </a:lnTo>
                  <a:lnTo>
                    <a:pt x="94" y="51"/>
                  </a:lnTo>
                  <a:lnTo>
                    <a:pt x="94" y="54"/>
                  </a:lnTo>
                  <a:lnTo>
                    <a:pt x="93" y="54"/>
                  </a:lnTo>
                  <a:lnTo>
                    <a:pt x="94" y="56"/>
                  </a:lnTo>
                  <a:lnTo>
                    <a:pt x="92" y="59"/>
                  </a:lnTo>
                  <a:lnTo>
                    <a:pt x="94" y="62"/>
                  </a:lnTo>
                  <a:lnTo>
                    <a:pt x="94" y="64"/>
                  </a:lnTo>
                  <a:lnTo>
                    <a:pt x="91" y="62"/>
                  </a:lnTo>
                  <a:lnTo>
                    <a:pt x="86" y="59"/>
                  </a:lnTo>
                  <a:lnTo>
                    <a:pt x="84" y="58"/>
                  </a:lnTo>
                  <a:lnTo>
                    <a:pt x="82" y="58"/>
                  </a:lnTo>
                  <a:lnTo>
                    <a:pt x="80" y="60"/>
                  </a:lnTo>
                  <a:lnTo>
                    <a:pt x="79" y="60"/>
                  </a:lnTo>
                  <a:lnTo>
                    <a:pt x="77" y="60"/>
                  </a:lnTo>
                  <a:lnTo>
                    <a:pt x="76" y="57"/>
                  </a:lnTo>
                  <a:lnTo>
                    <a:pt x="75" y="56"/>
                  </a:lnTo>
                  <a:lnTo>
                    <a:pt x="73" y="57"/>
                  </a:lnTo>
                  <a:lnTo>
                    <a:pt x="71" y="57"/>
                  </a:lnTo>
                  <a:lnTo>
                    <a:pt x="69" y="54"/>
                  </a:lnTo>
                  <a:lnTo>
                    <a:pt x="0" y="51"/>
                  </a:lnTo>
                  <a:close/>
                </a:path>
              </a:pathLst>
            </a:custGeom>
            <a:solidFill>
              <a:srgbClr val="0000A0"/>
            </a:solidFill>
            <a:ln w="12700" cmpd="sng">
              <a:solidFill>
                <a:schemeClr val="tx1"/>
              </a:solidFill>
              <a:prstDash val="solid"/>
              <a:round/>
              <a:headEnd/>
              <a:tailEnd/>
            </a:ln>
          </p:spPr>
          <p:txBody>
            <a:bodyPr/>
            <a:lstStyle/>
            <a:p>
              <a:endParaRPr lang="en-US"/>
            </a:p>
          </p:txBody>
        </p:sp>
        <p:sp>
          <p:nvSpPr>
            <p:cNvPr id="45077" name="Freeform 171"/>
            <p:cNvSpPr>
              <a:spLocks/>
            </p:cNvSpPr>
            <p:nvPr/>
          </p:nvSpPr>
          <p:spPr bwMode="auto">
            <a:xfrm>
              <a:off x="2921" y="2018"/>
              <a:ext cx="512" cy="259"/>
            </a:xfrm>
            <a:custGeom>
              <a:avLst/>
              <a:gdLst>
                <a:gd name="T0" fmla="*/ 186033955 w 100"/>
                <a:gd name="T1" fmla="*/ 0 h 53"/>
                <a:gd name="T2" fmla="*/ 2147483647 w 100"/>
                <a:gd name="T3" fmla="*/ 77737371 h 53"/>
                <a:gd name="T4" fmla="*/ 2147483647 w 100"/>
                <a:gd name="T5" fmla="*/ 225679438 h 53"/>
                <a:gd name="T6" fmla="*/ 2147483647 w 100"/>
                <a:gd name="T7" fmla="*/ 303416947 h 53"/>
                <a:gd name="T8" fmla="*/ 2147483647 w 100"/>
                <a:gd name="T9" fmla="*/ 379886313 h 53"/>
                <a:gd name="T10" fmla="*/ 2147483647 w 100"/>
                <a:gd name="T11" fmla="*/ 457623665 h 53"/>
                <a:gd name="T12" fmla="*/ 2147483647 w 100"/>
                <a:gd name="T13" fmla="*/ 457623665 h 53"/>
                <a:gd name="T14" fmla="*/ 2147483647 w 100"/>
                <a:gd name="T15" fmla="*/ 567501871 h 53"/>
                <a:gd name="T16" fmla="*/ 2147483647 w 100"/>
                <a:gd name="T17" fmla="*/ 605565048 h 53"/>
                <a:gd name="T18" fmla="*/ 2147483647 w 100"/>
                <a:gd name="T19" fmla="*/ 605565048 h 53"/>
                <a:gd name="T20" fmla="*/ 2147483647 w 100"/>
                <a:gd name="T21" fmla="*/ 645225462 h 53"/>
                <a:gd name="T22" fmla="*/ 2147483647 w 100"/>
                <a:gd name="T23" fmla="*/ 2012222612 h 53"/>
                <a:gd name="T24" fmla="*/ 0 w 100"/>
                <a:gd name="T25" fmla="*/ 1934160308 h 53"/>
                <a:gd name="T26" fmla="*/ 186033955 w 100"/>
                <a:gd name="T27" fmla="*/ 0 h 53"/>
                <a:gd name="T28" fmla="*/ 186033955 w 100"/>
                <a:gd name="T29" fmla="*/ 0 h 5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0"/>
                <a:gd name="T46" fmla="*/ 0 h 53"/>
                <a:gd name="T47" fmla="*/ 100 w 100"/>
                <a:gd name="T48" fmla="*/ 53 h 5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0" h="53">
                  <a:moveTo>
                    <a:pt x="3" y="0"/>
                  </a:moveTo>
                  <a:lnTo>
                    <a:pt x="89" y="2"/>
                  </a:lnTo>
                  <a:lnTo>
                    <a:pt x="95" y="6"/>
                  </a:lnTo>
                  <a:lnTo>
                    <a:pt x="93" y="8"/>
                  </a:lnTo>
                  <a:lnTo>
                    <a:pt x="93" y="10"/>
                  </a:lnTo>
                  <a:lnTo>
                    <a:pt x="94" y="12"/>
                  </a:lnTo>
                  <a:lnTo>
                    <a:pt x="95" y="12"/>
                  </a:lnTo>
                  <a:lnTo>
                    <a:pt x="96" y="15"/>
                  </a:lnTo>
                  <a:lnTo>
                    <a:pt x="97" y="16"/>
                  </a:lnTo>
                  <a:lnTo>
                    <a:pt x="99" y="16"/>
                  </a:lnTo>
                  <a:lnTo>
                    <a:pt x="99" y="17"/>
                  </a:lnTo>
                  <a:lnTo>
                    <a:pt x="100" y="53"/>
                  </a:lnTo>
                  <a:lnTo>
                    <a:pt x="0" y="51"/>
                  </a:lnTo>
                  <a:lnTo>
                    <a:pt x="3" y="0"/>
                  </a:lnTo>
                  <a:close/>
                </a:path>
              </a:pathLst>
            </a:custGeom>
            <a:solidFill>
              <a:srgbClr val="0000A0"/>
            </a:solidFill>
            <a:ln w="12700" cmpd="sng">
              <a:solidFill>
                <a:schemeClr val="tx1"/>
              </a:solidFill>
              <a:prstDash val="solid"/>
              <a:round/>
              <a:headEnd/>
              <a:tailEnd/>
            </a:ln>
          </p:spPr>
          <p:txBody>
            <a:bodyPr/>
            <a:lstStyle/>
            <a:p>
              <a:endParaRPr lang="en-US"/>
            </a:p>
          </p:txBody>
        </p:sp>
        <p:sp>
          <p:nvSpPr>
            <p:cNvPr id="45078" name="Freeform 172"/>
            <p:cNvSpPr>
              <a:spLocks/>
            </p:cNvSpPr>
            <p:nvPr/>
          </p:nvSpPr>
          <p:spPr bwMode="auto">
            <a:xfrm>
              <a:off x="3526" y="1438"/>
              <a:ext cx="364" cy="371"/>
            </a:xfrm>
            <a:custGeom>
              <a:avLst/>
              <a:gdLst>
                <a:gd name="T0" fmla="*/ 1869431012 w 71"/>
                <a:gd name="T1" fmla="*/ 2147483647 h 76"/>
                <a:gd name="T2" fmla="*/ 1543881692 w 71"/>
                <a:gd name="T3" fmla="*/ 2147483647 h 76"/>
                <a:gd name="T4" fmla="*/ 1416450658 w 71"/>
                <a:gd name="T5" fmla="*/ 2147483647 h 76"/>
                <a:gd name="T6" fmla="*/ 1480403728 w 71"/>
                <a:gd name="T7" fmla="*/ 2147483647 h 76"/>
                <a:gd name="T8" fmla="*/ 1355389243 w 71"/>
                <a:gd name="T9" fmla="*/ 2147483647 h 76"/>
                <a:gd name="T10" fmla="*/ 1355389243 w 71"/>
                <a:gd name="T11" fmla="*/ 2028957102 h 76"/>
                <a:gd name="T12" fmla="*/ 1091469957 w 71"/>
                <a:gd name="T13" fmla="*/ 1874776125 h 76"/>
                <a:gd name="T14" fmla="*/ 777942680 w 71"/>
                <a:gd name="T15" fmla="*/ 1690670221 h 76"/>
                <a:gd name="T16" fmla="*/ 514042261 w 71"/>
                <a:gd name="T17" fmla="*/ 1613578483 h 76"/>
                <a:gd name="T18" fmla="*/ 452412555 w 71"/>
                <a:gd name="T19" fmla="*/ 1575541860 h 76"/>
                <a:gd name="T20" fmla="*/ 188511889 w 71"/>
                <a:gd name="T21" fmla="*/ 1536231809 h 76"/>
                <a:gd name="T22" fmla="*/ 63478394 w 71"/>
                <a:gd name="T23" fmla="*/ 1459141321 h 76"/>
                <a:gd name="T24" fmla="*/ 124562387 w 71"/>
                <a:gd name="T25" fmla="*/ 1160232911 h 76"/>
                <a:gd name="T26" fmla="*/ 188511889 w 71"/>
                <a:gd name="T27" fmla="*/ 1053154387 h 76"/>
                <a:gd name="T28" fmla="*/ 0 w 71"/>
                <a:gd name="T29" fmla="*/ 938078513 h 76"/>
                <a:gd name="T30" fmla="*/ 63478394 w 71"/>
                <a:gd name="T31" fmla="*/ 821621737 h 76"/>
                <a:gd name="T32" fmla="*/ 325438336 w 71"/>
                <a:gd name="T33" fmla="*/ 637518490 h 76"/>
                <a:gd name="T34" fmla="*/ 452412555 w 71"/>
                <a:gd name="T35" fmla="*/ 599804910 h 76"/>
                <a:gd name="T36" fmla="*/ 452412555 w 71"/>
                <a:gd name="T37" fmla="*/ 223466332 h 76"/>
                <a:gd name="T38" fmla="*/ 577428024 w 71"/>
                <a:gd name="T39" fmla="*/ 184102857 h 76"/>
                <a:gd name="T40" fmla="*/ 839005736 w 71"/>
                <a:gd name="T41" fmla="*/ 184102857 h 76"/>
                <a:gd name="T42" fmla="*/ 1416450658 w 71"/>
                <a:gd name="T43" fmla="*/ 37713804 h 76"/>
                <a:gd name="T44" fmla="*/ 1543881692 w 71"/>
                <a:gd name="T45" fmla="*/ 37713804 h 76"/>
                <a:gd name="T46" fmla="*/ 1480403728 w 71"/>
                <a:gd name="T47" fmla="*/ 114804732 h 76"/>
                <a:gd name="T48" fmla="*/ 1416450658 w 71"/>
                <a:gd name="T49" fmla="*/ 223466332 h 76"/>
                <a:gd name="T50" fmla="*/ 1668443710 w 71"/>
                <a:gd name="T51" fmla="*/ 184102857 h 76"/>
                <a:gd name="T52" fmla="*/ 1805930737 w 71"/>
                <a:gd name="T53" fmla="*/ 223466332 h 76"/>
                <a:gd name="T54" fmla="*/ 1993972030 w 71"/>
                <a:gd name="T55" fmla="*/ 298907707 h 76"/>
                <a:gd name="T56" fmla="*/ 2057926413 w 71"/>
                <a:gd name="T57" fmla="*/ 376325534 h 76"/>
                <a:gd name="T58" fmla="*/ 2147483647 w 71"/>
                <a:gd name="T59" fmla="*/ 485000841 h 76"/>
                <a:gd name="T60" fmla="*/ 2147483647 w 71"/>
                <a:gd name="T61" fmla="*/ 560428001 h 76"/>
                <a:gd name="T62" fmla="*/ 2147483647 w 71"/>
                <a:gd name="T63" fmla="*/ 560428001 h 76"/>
                <a:gd name="T64" fmla="*/ 2147483647 w 71"/>
                <a:gd name="T65" fmla="*/ 560428001 h 76"/>
                <a:gd name="T66" fmla="*/ 2147483647 w 71"/>
                <a:gd name="T67" fmla="*/ 599804910 h 76"/>
                <a:gd name="T68" fmla="*/ 2147483647 w 71"/>
                <a:gd name="T69" fmla="*/ 637518490 h 76"/>
                <a:gd name="T70" fmla="*/ 2147483647 w 71"/>
                <a:gd name="T71" fmla="*/ 676829009 h 76"/>
                <a:gd name="T72" fmla="*/ 2147483647 w 71"/>
                <a:gd name="T73" fmla="*/ 791634327 h 76"/>
                <a:gd name="T74" fmla="*/ 2147483647 w 71"/>
                <a:gd name="T75" fmla="*/ 938078513 h 76"/>
                <a:gd name="T76" fmla="*/ 2147483647 w 71"/>
                <a:gd name="T77" fmla="*/ 938078513 h 76"/>
                <a:gd name="T78" fmla="*/ 2147483647 w 71"/>
                <a:gd name="T79" fmla="*/ 1013844336 h 76"/>
                <a:gd name="T80" fmla="*/ 2147483647 w 71"/>
                <a:gd name="T81" fmla="*/ 1122519331 h 76"/>
                <a:gd name="T82" fmla="*/ 2147483647 w 71"/>
                <a:gd name="T83" fmla="*/ 1237324024 h 76"/>
                <a:gd name="T84" fmla="*/ 2147483647 w 71"/>
                <a:gd name="T85" fmla="*/ 1429152661 h 76"/>
                <a:gd name="T86" fmla="*/ 2147483647 w 71"/>
                <a:gd name="T87" fmla="*/ 1459141321 h 76"/>
                <a:gd name="T88" fmla="*/ 2147483647 w 71"/>
                <a:gd name="T89" fmla="*/ 1314347967 h 76"/>
                <a:gd name="T90" fmla="*/ 2147483647 w 71"/>
                <a:gd name="T91" fmla="*/ 1237324024 h 76"/>
                <a:gd name="T92" fmla="*/ 2147483647 w 71"/>
                <a:gd name="T93" fmla="*/ 1160232911 h 76"/>
                <a:gd name="T94" fmla="*/ 2147483647 w 71"/>
                <a:gd name="T95" fmla="*/ 1053154387 h 76"/>
                <a:gd name="T96" fmla="*/ 2147483647 w 71"/>
                <a:gd name="T97" fmla="*/ 1013844336 h 76"/>
                <a:gd name="T98" fmla="*/ 2147483647 w 71"/>
                <a:gd name="T99" fmla="*/ 938078513 h 76"/>
                <a:gd name="T100" fmla="*/ 2147483647 w 71"/>
                <a:gd name="T101" fmla="*/ 976129507 h 76"/>
                <a:gd name="T102" fmla="*/ 2147483647 w 71"/>
                <a:gd name="T103" fmla="*/ 1237324024 h 76"/>
                <a:gd name="T104" fmla="*/ 2147483647 w 71"/>
                <a:gd name="T105" fmla="*/ 1314347967 h 76"/>
                <a:gd name="T106" fmla="*/ 2147483647 w 71"/>
                <a:gd name="T107" fmla="*/ 1498516355 h 76"/>
                <a:gd name="T108" fmla="*/ 2147483647 w 71"/>
                <a:gd name="T109" fmla="*/ 1690670221 h 76"/>
                <a:gd name="T110" fmla="*/ 2147483647 w 71"/>
                <a:gd name="T111" fmla="*/ 1760036415 h 76"/>
                <a:gd name="T112" fmla="*/ 2147483647 w 71"/>
                <a:gd name="T113" fmla="*/ 2028957102 h 76"/>
                <a:gd name="T114" fmla="*/ 2147483647 w 71"/>
                <a:gd name="T115" fmla="*/ 2147483647 h 76"/>
                <a:gd name="T116" fmla="*/ 2147483647 w 71"/>
                <a:gd name="T117" fmla="*/ 2147483647 h 76"/>
                <a:gd name="T118" fmla="*/ 2147483647 w 71"/>
                <a:gd name="T119" fmla="*/ 2147483647 h 76"/>
                <a:gd name="T120" fmla="*/ 2147483647 w 71"/>
                <a:gd name="T121" fmla="*/ 2147483647 h 76"/>
                <a:gd name="T122" fmla="*/ 1932817104 w 71"/>
                <a:gd name="T123" fmla="*/ 2147483647 h 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1"/>
                <a:gd name="T187" fmla="*/ 0 h 76"/>
                <a:gd name="T188" fmla="*/ 71 w 71"/>
                <a:gd name="T189" fmla="*/ 76 h 7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1" h="76">
                  <a:moveTo>
                    <a:pt x="30" y="76"/>
                  </a:moveTo>
                  <a:lnTo>
                    <a:pt x="29" y="75"/>
                  </a:lnTo>
                  <a:lnTo>
                    <a:pt x="28" y="73"/>
                  </a:lnTo>
                  <a:lnTo>
                    <a:pt x="24" y="72"/>
                  </a:lnTo>
                  <a:lnTo>
                    <a:pt x="23" y="67"/>
                  </a:lnTo>
                  <a:lnTo>
                    <a:pt x="22" y="65"/>
                  </a:lnTo>
                  <a:lnTo>
                    <a:pt x="23" y="64"/>
                  </a:lnTo>
                  <a:lnTo>
                    <a:pt x="23" y="63"/>
                  </a:lnTo>
                  <a:lnTo>
                    <a:pt x="22" y="61"/>
                  </a:lnTo>
                  <a:lnTo>
                    <a:pt x="21" y="59"/>
                  </a:lnTo>
                  <a:lnTo>
                    <a:pt x="21" y="56"/>
                  </a:lnTo>
                  <a:lnTo>
                    <a:pt x="21" y="54"/>
                  </a:lnTo>
                  <a:lnTo>
                    <a:pt x="21" y="53"/>
                  </a:lnTo>
                  <a:lnTo>
                    <a:pt x="17" y="50"/>
                  </a:lnTo>
                  <a:lnTo>
                    <a:pt x="13" y="48"/>
                  </a:lnTo>
                  <a:lnTo>
                    <a:pt x="12" y="45"/>
                  </a:lnTo>
                  <a:lnTo>
                    <a:pt x="8" y="44"/>
                  </a:lnTo>
                  <a:lnTo>
                    <a:pt x="8" y="43"/>
                  </a:lnTo>
                  <a:lnTo>
                    <a:pt x="7" y="42"/>
                  </a:lnTo>
                  <a:lnTo>
                    <a:pt x="4" y="41"/>
                  </a:lnTo>
                  <a:lnTo>
                    <a:pt x="3" y="41"/>
                  </a:lnTo>
                  <a:lnTo>
                    <a:pt x="2" y="40"/>
                  </a:lnTo>
                  <a:lnTo>
                    <a:pt x="1" y="39"/>
                  </a:lnTo>
                  <a:lnTo>
                    <a:pt x="1" y="34"/>
                  </a:lnTo>
                  <a:lnTo>
                    <a:pt x="2" y="31"/>
                  </a:lnTo>
                  <a:lnTo>
                    <a:pt x="2" y="30"/>
                  </a:lnTo>
                  <a:lnTo>
                    <a:pt x="3" y="28"/>
                  </a:lnTo>
                  <a:lnTo>
                    <a:pt x="1" y="26"/>
                  </a:lnTo>
                  <a:lnTo>
                    <a:pt x="0" y="25"/>
                  </a:lnTo>
                  <a:lnTo>
                    <a:pt x="1" y="22"/>
                  </a:lnTo>
                  <a:lnTo>
                    <a:pt x="1" y="20"/>
                  </a:lnTo>
                  <a:lnTo>
                    <a:pt x="5" y="17"/>
                  </a:lnTo>
                  <a:lnTo>
                    <a:pt x="6" y="17"/>
                  </a:lnTo>
                  <a:lnTo>
                    <a:pt x="7" y="16"/>
                  </a:lnTo>
                  <a:lnTo>
                    <a:pt x="6" y="7"/>
                  </a:lnTo>
                  <a:lnTo>
                    <a:pt x="7" y="6"/>
                  </a:lnTo>
                  <a:lnTo>
                    <a:pt x="8" y="5"/>
                  </a:lnTo>
                  <a:lnTo>
                    <a:pt x="9" y="5"/>
                  </a:lnTo>
                  <a:lnTo>
                    <a:pt x="11" y="6"/>
                  </a:lnTo>
                  <a:lnTo>
                    <a:pt x="13" y="5"/>
                  </a:lnTo>
                  <a:lnTo>
                    <a:pt x="16" y="4"/>
                  </a:lnTo>
                  <a:lnTo>
                    <a:pt x="22" y="1"/>
                  </a:lnTo>
                  <a:lnTo>
                    <a:pt x="23" y="0"/>
                  </a:lnTo>
                  <a:lnTo>
                    <a:pt x="24" y="1"/>
                  </a:lnTo>
                  <a:lnTo>
                    <a:pt x="24" y="2"/>
                  </a:lnTo>
                  <a:lnTo>
                    <a:pt x="23" y="3"/>
                  </a:lnTo>
                  <a:lnTo>
                    <a:pt x="23" y="4"/>
                  </a:lnTo>
                  <a:lnTo>
                    <a:pt x="22" y="6"/>
                  </a:lnTo>
                  <a:lnTo>
                    <a:pt x="25" y="5"/>
                  </a:lnTo>
                  <a:lnTo>
                    <a:pt x="26" y="5"/>
                  </a:lnTo>
                  <a:lnTo>
                    <a:pt x="27" y="7"/>
                  </a:lnTo>
                  <a:lnTo>
                    <a:pt x="28" y="6"/>
                  </a:lnTo>
                  <a:lnTo>
                    <a:pt x="29" y="7"/>
                  </a:lnTo>
                  <a:lnTo>
                    <a:pt x="31" y="8"/>
                  </a:lnTo>
                  <a:lnTo>
                    <a:pt x="32" y="8"/>
                  </a:lnTo>
                  <a:lnTo>
                    <a:pt x="32" y="10"/>
                  </a:lnTo>
                  <a:lnTo>
                    <a:pt x="33" y="11"/>
                  </a:lnTo>
                  <a:lnTo>
                    <a:pt x="44" y="13"/>
                  </a:lnTo>
                  <a:lnTo>
                    <a:pt x="46" y="13"/>
                  </a:lnTo>
                  <a:lnTo>
                    <a:pt x="48" y="15"/>
                  </a:lnTo>
                  <a:lnTo>
                    <a:pt x="50" y="15"/>
                  </a:lnTo>
                  <a:lnTo>
                    <a:pt x="51" y="15"/>
                  </a:lnTo>
                  <a:lnTo>
                    <a:pt x="54" y="15"/>
                  </a:lnTo>
                  <a:lnTo>
                    <a:pt x="56" y="16"/>
                  </a:lnTo>
                  <a:lnTo>
                    <a:pt x="57" y="17"/>
                  </a:lnTo>
                  <a:lnTo>
                    <a:pt x="56" y="17"/>
                  </a:lnTo>
                  <a:lnTo>
                    <a:pt x="56" y="18"/>
                  </a:lnTo>
                  <a:lnTo>
                    <a:pt x="58" y="18"/>
                  </a:lnTo>
                  <a:lnTo>
                    <a:pt x="60" y="19"/>
                  </a:lnTo>
                  <a:lnTo>
                    <a:pt x="61" y="21"/>
                  </a:lnTo>
                  <a:lnTo>
                    <a:pt x="60" y="25"/>
                  </a:lnTo>
                  <a:lnTo>
                    <a:pt x="62" y="25"/>
                  </a:lnTo>
                  <a:lnTo>
                    <a:pt x="63" y="25"/>
                  </a:lnTo>
                  <a:lnTo>
                    <a:pt x="62" y="26"/>
                  </a:lnTo>
                  <a:lnTo>
                    <a:pt x="62" y="27"/>
                  </a:lnTo>
                  <a:lnTo>
                    <a:pt x="62" y="28"/>
                  </a:lnTo>
                  <a:lnTo>
                    <a:pt x="64" y="30"/>
                  </a:lnTo>
                  <a:lnTo>
                    <a:pt x="61" y="33"/>
                  </a:lnTo>
                  <a:lnTo>
                    <a:pt x="60" y="36"/>
                  </a:lnTo>
                  <a:lnTo>
                    <a:pt x="59" y="38"/>
                  </a:lnTo>
                  <a:lnTo>
                    <a:pt x="59" y="39"/>
                  </a:lnTo>
                  <a:lnTo>
                    <a:pt x="61" y="38"/>
                  </a:lnTo>
                  <a:lnTo>
                    <a:pt x="63" y="35"/>
                  </a:lnTo>
                  <a:lnTo>
                    <a:pt x="65" y="33"/>
                  </a:lnTo>
                  <a:lnTo>
                    <a:pt x="66" y="33"/>
                  </a:lnTo>
                  <a:lnTo>
                    <a:pt x="67" y="32"/>
                  </a:lnTo>
                  <a:lnTo>
                    <a:pt x="68" y="31"/>
                  </a:lnTo>
                  <a:lnTo>
                    <a:pt x="68" y="30"/>
                  </a:lnTo>
                  <a:lnTo>
                    <a:pt x="68" y="28"/>
                  </a:lnTo>
                  <a:lnTo>
                    <a:pt x="68" y="27"/>
                  </a:lnTo>
                  <a:lnTo>
                    <a:pt x="69" y="27"/>
                  </a:lnTo>
                  <a:lnTo>
                    <a:pt x="69" y="26"/>
                  </a:lnTo>
                  <a:lnTo>
                    <a:pt x="70" y="25"/>
                  </a:lnTo>
                  <a:lnTo>
                    <a:pt x="71" y="25"/>
                  </a:lnTo>
                  <a:lnTo>
                    <a:pt x="71" y="26"/>
                  </a:lnTo>
                  <a:lnTo>
                    <a:pt x="71" y="28"/>
                  </a:lnTo>
                  <a:lnTo>
                    <a:pt x="69" y="33"/>
                  </a:lnTo>
                  <a:lnTo>
                    <a:pt x="68" y="34"/>
                  </a:lnTo>
                  <a:lnTo>
                    <a:pt x="68" y="35"/>
                  </a:lnTo>
                  <a:lnTo>
                    <a:pt x="68" y="36"/>
                  </a:lnTo>
                  <a:lnTo>
                    <a:pt x="66" y="40"/>
                  </a:lnTo>
                  <a:lnTo>
                    <a:pt x="66" y="43"/>
                  </a:lnTo>
                  <a:lnTo>
                    <a:pt x="66" y="45"/>
                  </a:lnTo>
                  <a:lnTo>
                    <a:pt x="64" y="46"/>
                  </a:lnTo>
                  <a:lnTo>
                    <a:pt x="64" y="47"/>
                  </a:lnTo>
                  <a:lnTo>
                    <a:pt x="64" y="50"/>
                  </a:lnTo>
                  <a:lnTo>
                    <a:pt x="65" y="54"/>
                  </a:lnTo>
                  <a:lnTo>
                    <a:pt x="64" y="55"/>
                  </a:lnTo>
                  <a:lnTo>
                    <a:pt x="63" y="59"/>
                  </a:lnTo>
                  <a:lnTo>
                    <a:pt x="63" y="65"/>
                  </a:lnTo>
                  <a:lnTo>
                    <a:pt x="65" y="70"/>
                  </a:lnTo>
                  <a:lnTo>
                    <a:pt x="65" y="71"/>
                  </a:lnTo>
                  <a:lnTo>
                    <a:pt x="65" y="72"/>
                  </a:lnTo>
                  <a:lnTo>
                    <a:pt x="65" y="74"/>
                  </a:lnTo>
                  <a:lnTo>
                    <a:pt x="30" y="76"/>
                  </a:lnTo>
                  <a:close/>
                </a:path>
              </a:pathLst>
            </a:custGeom>
            <a:solidFill>
              <a:srgbClr val="0000A0"/>
            </a:solidFill>
            <a:ln w="12700" cmpd="sng">
              <a:solidFill>
                <a:schemeClr val="tx1"/>
              </a:solidFill>
              <a:prstDash val="solid"/>
              <a:round/>
              <a:headEnd/>
              <a:tailEnd/>
            </a:ln>
          </p:spPr>
          <p:txBody>
            <a:bodyPr/>
            <a:lstStyle/>
            <a:p>
              <a:endParaRPr lang="en-US"/>
            </a:p>
          </p:txBody>
        </p:sp>
        <p:sp>
          <p:nvSpPr>
            <p:cNvPr id="45079" name="Freeform 173"/>
            <p:cNvSpPr>
              <a:spLocks/>
            </p:cNvSpPr>
            <p:nvPr/>
          </p:nvSpPr>
          <p:spPr bwMode="auto">
            <a:xfrm>
              <a:off x="4060" y="1789"/>
              <a:ext cx="291" cy="307"/>
            </a:xfrm>
            <a:custGeom>
              <a:avLst/>
              <a:gdLst>
                <a:gd name="T0" fmla="*/ 313300114 w 57"/>
                <a:gd name="T1" fmla="*/ 2023552020 h 63"/>
                <a:gd name="T2" fmla="*/ 492354878 w 57"/>
                <a:gd name="T3" fmla="*/ 2060749729 h 63"/>
                <a:gd name="T4" fmla="*/ 612399268 w 57"/>
                <a:gd name="T5" fmla="*/ 2023552020 h 63"/>
                <a:gd name="T6" fmla="*/ 793721014 w 57"/>
                <a:gd name="T7" fmla="*/ 2147483647 h 63"/>
                <a:gd name="T8" fmla="*/ 1107107958 w 57"/>
                <a:gd name="T9" fmla="*/ 2147483647 h 63"/>
                <a:gd name="T10" fmla="*/ 1347461396 w 57"/>
                <a:gd name="T11" fmla="*/ 2147483647 h 63"/>
                <a:gd name="T12" fmla="*/ 1538555674 w 57"/>
                <a:gd name="T13" fmla="*/ 2147483647 h 63"/>
                <a:gd name="T14" fmla="*/ 1719878889 w 57"/>
                <a:gd name="T15" fmla="*/ 2147483647 h 63"/>
                <a:gd name="T16" fmla="*/ 1781246587 w 57"/>
                <a:gd name="T17" fmla="*/ 2147483647 h 63"/>
                <a:gd name="T18" fmla="*/ 1901290977 w 57"/>
                <a:gd name="T19" fmla="*/ 2147483647 h 63"/>
                <a:gd name="T20" fmla="*/ 2091833397 w 57"/>
                <a:gd name="T21" fmla="*/ 2147483647 h 63"/>
                <a:gd name="T22" fmla="*/ 2147483647 w 57"/>
                <a:gd name="T23" fmla="*/ 2147483647 h 63"/>
                <a:gd name="T24" fmla="*/ 2147483647 w 57"/>
                <a:gd name="T25" fmla="*/ 2147483647 h 63"/>
                <a:gd name="T26" fmla="*/ 2147483647 w 57"/>
                <a:gd name="T27" fmla="*/ 2136765640 h 63"/>
                <a:gd name="T28" fmla="*/ 2147483647 w 57"/>
                <a:gd name="T29" fmla="*/ 1910339648 h 63"/>
                <a:gd name="T30" fmla="*/ 2147483647 w 57"/>
                <a:gd name="T31" fmla="*/ 1986354311 h 63"/>
                <a:gd name="T32" fmla="*/ 2147483647 w 57"/>
                <a:gd name="T33" fmla="*/ 1879472959 h 63"/>
                <a:gd name="T34" fmla="*/ 2147483647 w 57"/>
                <a:gd name="T35" fmla="*/ 1729075352 h 63"/>
                <a:gd name="T36" fmla="*/ 2147483647 w 57"/>
                <a:gd name="T37" fmla="*/ 1653447412 h 63"/>
                <a:gd name="T38" fmla="*/ 2147483647 w 57"/>
                <a:gd name="T39" fmla="*/ 1616262177 h 63"/>
                <a:gd name="T40" fmla="*/ 2147483647 w 57"/>
                <a:gd name="T41" fmla="*/ 1510681959 h 63"/>
                <a:gd name="T42" fmla="*/ 2147483647 w 57"/>
                <a:gd name="T43" fmla="*/ 1434666049 h 63"/>
                <a:gd name="T44" fmla="*/ 2147483647 w 57"/>
                <a:gd name="T45" fmla="*/ 1321785509 h 63"/>
                <a:gd name="T46" fmla="*/ 2147483647 w 57"/>
                <a:gd name="T47" fmla="*/ 1253403313 h 63"/>
                <a:gd name="T48" fmla="*/ 2147483647 w 57"/>
                <a:gd name="T49" fmla="*/ 958993386 h 63"/>
                <a:gd name="T50" fmla="*/ 2147483647 w 57"/>
                <a:gd name="T51" fmla="*/ 846099748 h 63"/>
                <a:gd name="T52" fmla="*/ 2147483647 w 57"/>
                <a:gd name="T53" fmla="*/ 807349535 h 63"/>
                <a:gd name="T54" fmla="*/ 2147483647 w 57"/>
                <a:gd name="T55" fmla="*/ 113213035 h 63"/>
                <a:gd name="T56" fmla="*/ 2147483647 w 57"/>
                <a:gd name="T57" fmla="*/ 218460056 h 63"/>
                <a:gd name="T58" fmla="*/ 2147483647 w 57"/>
                <a:gd name="T59" fmla="*/ 370425993 h 63"/>
                <a:gd name="T60" fmla="*/ 2091833397 w 57"/>
                <a:gd name="T61" fmla="*/ 370425993 h 63"/>
                <a:gd name="T62" fmla="*/ 1839923280 w 57"/>
                <a:gd name="T63" fmla="*/ 475673131 h 63"/>
                <a:gd name="T64" fmla="*/ 1660848013 w 57"/>
                <a:gd name="T65" fmla="*/ 438489456 h 63"/>
                <a:gd name="T66" fmla="*/ 1538555674 w 57"/>
                <a:gd name="T67" fmla="*/ 438489456 h 63"/>
                <a:gd name="T68" fmla="*/ 1538555674 w 57"/>
                <a:gd name="T69" fmla="*/ 407623391 h 63"/>
                <a:gd name="T70" fmla="*/ 1166138834 w 57"/>
                <a:gd name="T71" fmla="*/ 331676092 h 63"/>
                <a:gd name="T72" fmla="*/ 1046183969 w 57"/>
                <a:gd name="T73" fmla="*/ 370425993 h 63"/>
                <a:gd name="T74" fmla="*/ 0 w 57"/>
                <a:gd name="T75" fmla="*/ 407623391 h 6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7"/>
                <a:gd name="T115" fmla="*/ 0 h 63"/>
                <a:gd name="T116" fmla="*/ 57 w 57"/>
                <a:gd name="T117" fmla="*/ 63 h 6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7" h="63">
                  <a:moveTo>
                    <a:pt x="0" y="11"/>
                  </a:moveTo>
                  <a:lnTo>
                    <a:pt x="5" y="55"/>
                  </a:lnTo>
                  <a:lnTo>
                    <a:pt x="6" y="55"/>
                  </a:lnTo>
                  <a:lnTo>
                    <a:pt x="8" y="56"/>
                  </a:lnTo>
                  <a:lnTo>
                    <a:pt x="10" y="55"/>
                  </a:lnTo>
                  <a:lnTo>
                    <a:pt x="12" y="57"/>
                  </a:lnTo>
                  <a:lnTo>
                    <a:pt x="13" y="59"/>
                  </a:lnTo>
                  <a:lnTo>
                    <a:pt x="15" y="60"/>
                  </a:lnTo>
                  <a:lnTo>
                    <a:pt x="18" y="60"/>
                  </a:lnTo>
                  <a:lnTo>
                    <a:pt x="21" y="62"/>
                  </a:lnTo>
                  <a:lnTo>
                    <a:pt x="22" y="61"/>
                  </a:lnTo>
                  <a:lnTo>
                    <a:pt x="23" y="60"/>
                  </a:lnTo>
                  <a:lnTo>
                    <a:pt x="25" y="61"/>
                  </a:lnTo>
                  <a:lnTo>
                    <a:pt x="27" y="61"/>
                  </a:lnTo>
                  <a:lnTo>
                    <a:pt x="28" y="61"/>
                  </a:lnTo>
                  <a:lnTo>
                    <a:pt x="29" y="60"/>
                  </a:lnTo>
                  <a:lnTo>
                    <a:pt x="29" y="59"/>
                  </a:lnTo>
                  <a:lnTo>
                    <a:pt x="31" y="58"/>
                  </a:lnTo>
                  <a:lnTo>
                    <a:pt x="31" y="59"/>
                  </a:lnTo>
                  <a:lnTo>
                    <a:pt x="33" y="61"/>
                  </a:lnTo>
                  <a:lnTo>
                    <a:pt x="34" y="62"/>
                  </a:lnTo>
                  <a:lnTo>
                    <a:pt x="36" y="63"/>
                  </a:lnTo>
                  <a:lnTo>
                    <a:pt x="38" y="63"/>
                  </a:lnTo>
                  <a:lnTo>
                    <a:pt x="39" y="61"/>
                  </a:lnTo>
                  <a:lnTo>
                    <a:pt x="40" y="60"/>
                  </a:lnTo>
                  <a:lnTo>
                    <a:pt x="40" y="58"/>
                  </a:lnTo>
                  <a:lnTo>
                    <a:pt x="40" y="56"/>
                  </a:lnTo>
                  <a:lnTo>
                    <a:pt x="41" y="52"/>
                  </a:lnTo>
                  <a:lnTo>
                    <a:pt x="42" y="52"/>
                  </a:lnTo>
                  <a:lnTo>
                    <a:pt x="44" y="54"/>
                  </a:lnTo>
                  <a:lnTo>
                    <a:pt x="45" y="52"/>
                  </a:lnTo>
                  <a:lnTo>
                    <a:pt x="45" y="51"/>
                  </a:lnTo>
                  <a:lnTo>
                    <a:pt x="46" y="48"/>
                  </a:lnTo>
                  <a:lnTo>
                    <a:pt x="47" y="47"/>
                  </a:lnTo>
                  <a:lnTo>
                    <a:pt x="47" y="46"/>
                  </a:lnTo>
                  <a:lnTo>
                    <a:pt x="48" y="45"/>
                  </a:lnTo>
                  <a:lnTo>
                    <a:pt x="49" y="45"/>
                  </a:lnTo>
                  <a:lnTo>
                    <a:pt x="51" y="44"/>
                  </a:lnTo>
                  <a:lnTo>
                    <a:pt x="53" y="41"/>
                  </a:lnTo>
                  <a:lnTo>
                    <a:pt x="54" y="41"/>
                  </a:lnTo>
                  <a:lnTo>
                    <a:pt x="55" y="39"/>
                  </a:lnTo>
                  <a:lnTo>
                    <a:pt x="55" y="37"/>
                  </a:lnTo>
                  <a:lnTo>
                    <a:pt x="55" y="36"/>
                  </a:lnTo>
                  <a:lnTo>
                    <a:pt x="55" y="35"/>
                  </a:lnTo>
                  <a:lnTo>
                    <a:pt x="56" y="34"/>
                  </a:lnTo>
                  <a:lnTo>
                    <a:pt x="57" y="27"/>
                  </a:lnTo>
                  <a:lnTo>
                    <a:pt x="54" y="26"/>
                  </a:lnTo>
                  <a:lnTo>
                    <a:pt x="56" y="25"/>
                  </a:lnTo>
                  <a:lnTo>
                    <a:pt x="55" y="23"/>
                  </a:lnTo>
                  <a:lnTo>
                    <a:pt x="56" y="22"/>
                  </a:lnTo>
                  <a:lnTo>
                    <a:pt x="57" y="22"/>
                  </a:lnTo>
                  <a:lnTo>
                    <a:pt x="53" y="0"/>
                  </a:lnTo>
                  <a:lnTo>
                    <a:pt x="46" y="3"/>
                  </a:lnTo>
                  <a:lnTo>
                    <a:pt x="44" y="5"/>
                  </a:lnTo>
                  <a:lnTo>
                    <a:pt x="42" y="6"/>
                  </a:lnTo>
                  <a:lnTo>
                    <a:pt x="39" y="10"/>
                  </a:lnTo>
                  <a:lnTo>
                    <a:pt x="37" y="10"/>
                  </a:lnTo>
                  <a:lnTo>
                    <a:pt x="36" y="10"/>
                  </a:lnTo>
                  <a:lnTo>
                    <a:pt x="34" y="10"/>
                  </a:lnTo>
                  <a:lnTo>
                    <a:pt x="33" y="11"/>
                  </a:lnTo>
                  <a:lnTo>
                    <a:pt x="30" y="13"/>
                  </a:lnTo>
                  <a:lnTo>
                    <a:pt x="29" y="13"/>
                  </a:lnTo>
                  <a:lnTo>
                    <a:pt x="27" y="12"/>
                  </a:lnTo>
                  <a:lnTo>
                    <a:pt x="26" y="13"/>
                  </a:lnTo>
                  <a:lnTo>
                    <a:pt x="25" y="12"/>
                  </a:lnTo>
                  <a:lnTo>
                    <a:pt x="26" y="11"/>
                  </a:lnTo>
                  <a:lnTo>
                    <a:pt x="25" y="11"/>
                  </a:lnTo>
                  <a:lnTo>
                    <a:pt x="23" y="11"/>
                  </a:lnTo>
                  <a:lnTo>
                    <a:pt x="19" y="9"/>
                  </a:lnTo>
                  <a:lnTo>
                    <a:pt x="18" y="9"/>
                  </a:lnTo>
                  <a:lnTo>
                    <a:pt x="17" y="10"/>
                  </a:lnTo>
                  <a:lnTo>
                    <a:pt x="17" y="9"/>
                  </a:lnTo>
                  <a:lnTo>
                    <a:pt x="0" y="11"/>
                  </a:lnTo>
                  <a:close/>
                </a:path>
              </a:pathLst>
            </a:custGeom>
            <a:solidFill>
              <a:srgbClr val="0000A0"/>
            </a:solidFill>
            <a:ln w="12700" cmpd="sng">
              <a:solidFill>
                <a:schemeClr val="tx1"/>
              </a:solidFill>
              <a:prstDash val="solid"/>
              <a:round/>
              <a:headEnd/>
              <a:tailEnd/>
            </a:ln>
          </p:spPr>
          <p:txBody>
            <a:bodyPr/>
            <a:lstStyle/>
            <a:p>
              <a:endParaRPr lang="en-US"/>
            </a:p>
          </p:txBody>
        </p:sp>
        <p:sp>
          <p:nvSpPr>
            <p:cNvPr id="45080" name="Freeform 174"/>
            <p:cNvSpPr>
              <a:spLocks/>
            </p:cNvSpPr>
            <p:nvPr/>
          </p:nvSpPr>
          <p:spPr bwMode="auto">
            <a:xfrm>
              <a:off x="3962" y="2716"/>
              <a:ext cx="630" cy="453"/>
            </a:xfrm>
            <a:custGeom>
              <a:avLst/>
              <a:gdLst>
                <a:gd name="T0" fmla="*/ 0 w 123"/>
                <a:gd name="T1" fmla="*/ 293161474 h 93"/>
                <a:gd name="T2" fmla="*/ 0 w 123"/>
                <a:gd name="T3" fmla="*/ 368877721 h 93"/>
                <a:gd name="T4" fmla="*/ 123644241 w 123"/>
                <a:gd name="T5" fmla="*/ 436675023 h 93"/>
                <a:gd name="T6" fmla="*/ 186621156 w 123"/>
                <a:gd name="T7" fmla="*/ 549485663 h 93"/>
                <a:gd name="T8" fmla="*/ 247289137 w 123"/>
                <a:gd name="T9" fmla="*/ 623652786 h 93"/>
                <a:gd name="T10" fmla="*/ 186621156 w 123"/>
                <a:gd name="T11" fmla="*/ 699382515 h 93"/>
                <a:gd name="T12" fmla="*/ 446209037 w 123"/>
                <a:gd name="T13" fmla="*/ 662293342 h 93"/>
                <a:gd name="T14" fmla="*/ 572635152 w 123"/>
                <a:gd name="T15" fmla="*/ 549485663 h 93"/>
                <a:gd name="T16" fmla="*/ 633299691 w 123"/>
                <a:gd name="T17" fmla="*/ 549485663 h 93"/>
                <a:gd name="T18" fmla="*/ 572635152 w 123"/>
                <a:gd name="T19" fmla="*/ 623652786 h 93"/>
                <a:gd name="T20" fmla="*/ 1205934514 w 123"/>
                <a:gd name="T21" fmla="*/ 510844328 h 93"/>
                <a:gd name="T22" fmla="*/ 1205934514 w 123"/>
                <a:gd name="T23" fmla="*/ 586574524 h 93"/>
                <a:gd name="T24" fmla="*/ 1591584729 w 123"/>
                <a:gd name="T25" fmla="*/ 623652786 h 93"/>
                <a:gd name="T26" fmla="*/ 1851170725 w 123"/>
                <a:gd name="T27" fmla="*/ 662293342 h 93"/>
                <a:gd name="T28" fmla="*/ 1974725598 w 123"/>
                <a:gd name="T29" fmla="*/ 699382515 h 93"/>
                <a:gd name="T30" fmla="*/ 1974725598 w 123"/>
                <a:gd name="T31" fmla="*/ 728527883 h 93"/>
                <a:gd name="T32" fmla="*/ 2147483647 w 123"/>
                <a:gd name="T33" fmla="*/ 879722048 h 93"/>
                <a:gd name="T34" fmla="*/ 2147483647 w 123"/>
                <a:gd name="T35" fmla="*/ 916813715 h 93"/>
                <a:gd name="T36" fmla="*/ 2147483647 w 123"/>
                <a:gd name="T37" fmla="*/ 955454739 h 93"/>
                <a:gd name="T38" fmla="*/ 2147483647 w 123"/>
                <a:gd name="T39" fmla="*/ 879722048 h 93"/>
                <a:gd name="T40" fmla="*/ 2147483647 w 123"/>
                <a:gd name="T41" fmla="*/ 767234996 h 93"/>
                <a:gd name="T42" fmla="*/ 2147483647 w 123"/>
                <a:gd name="T43" fmla="*/ 662293342 h 93"/>
                <a:gd name="T44" fmla="*/ 2147483647 w 123"/>
                <a:gd name="T45" fmla="*/ 767234996 h 93"/>
                <a:gd name="T46" fmla="*/ 2147483647 w 123"/>
                <a:gd name="T47" fmla="*/ 1022009750 h 93"/>
                <a:gd name="T48" fmla="*/ 2147483647 w 123"/>
                <a:gd name="T49" fmla="*/ 1097405759 h 93"/>
                <a:gd name="T50" fmla="*/ 2147483647 w 123"/>
                <a:gd name="T51" fmla="*/ 1315170834 h 93"/>
                <a:gd name="T52" fmla="*/ 2147483647 w 123"/>
                <a:gd name="T53" fmla="*/ 1759712195 h 93"/>
                <a:gd name="T54" fmla="*/ 2147483647 w 123"/>
                <a:gd name="T55" fmla="*/ 1977461371 h 93"/>
                <a:gd name="T56" fmla="*/ 2147483647 w 123"/>
                <a:gd name="T57" fmla="*/ 1835510351 h 93"/>
                <a:gd name="T58" fmla="*/ 2147483647 w 123"/>
                <a:gd name="T59" fmla="*/ 1864653225 h 93"/>
                <a:gd name="T60" fmla="*/ 2147483647 w 123"/>
                <a:gd name="T61" fmla="*/ 1835510351 h 93"/>
                <a:gd name="T62" fmla="*/ 2147483647 w 123"/>
                <a:gd name="T63" fmla="*/ 1940387785 h 93"/>
                <a:gd name="T64" fmla="*/ 2147483647 w 123"/>
                <a:gd name="T65" fmla="*/ 2089950294 h 93"/>
                <a:gd name="T66" fmla="*/ 2147483647 w 123"/>
                <a:gd name="T67" fmla="*/ 2147483647 h 93"/>
                <a:gd name="T68" fmla="*/ 2147483647 w 123"/>
                <a:gd name="T69" fmla="*/ 2147483647 h 93"/>
                <a:gd name="T70" fmla="*/ 2147483647 w 123"/>
                <a:gd name="T71" fmla="*/ 2147483647 h 93"/>
                <a:gd name="T72" fmla="*/ 2147483647 w 123"/>
                <a:gd name="T73" fmla="*/ 2147483647 h 93"/>
                <a:gd name="T74" fmla="*/ 2147483647 w 123"/>
                <a:gd name="T75" fmla="*/ 2147483647 h 93"/>
                <a:gd name="T76" fmla="*/ 2147483647 w 123"/>
                <a:gd name="T77" fmla="*/ 2147483647 h 93"/>
                <a:gd name="T78" fmla="*/ 2147483647 w 123"/>
                <a:gd name="T79" fmla="*/ 2147483647 h 93"/>
                <a:gd name="T80" fmla="*/ 2147483647 w 123"/>
                <a:gd name="T81" fmla="*/ 2147483647 h 93"/>
                <a:gd name="T82" fmla="*/ 2147483647 w 123"/>
                <a:gd name="T83" fmla="*/ 2147483647 h 93"/>
                <a:gd name="T84" fmla="*/ 2147483647 w 123"/>
                <a:gd name="T85" fmla="*/ 2147483647 h 93"/>
                <a:gd name="T86" fmla="*/ 2147483647 w 123"/>
                <a:gd name="T87" fmla="*/ 2147483647 h 93"/>
                <a:gd name="T88" fmla="*/ 2147483647 w 123"/>
                <a:gd name="T89" fmla="*/ 2147483647 h 93"/>
                <a:gd name="T90" fmla="*/ 2147483647 w 123"/>
                <a:gd name="T91" fmla="*/ 2147483647 h 93"/>
                <a:gd name="T92" fmla="*/ 2147483647 w 123"/>
                <a:gd name="T93" fmla="*/ 2147483647 h 93"/>
                <a:gd name="T94" fmla="*/ 2147483647 w 123"/>
                <a:gd name="T95" fmla="*/ 1759712195 h 93"/>
                <a:gd name="T96" fmla="*/ 2147483647 w 123"/>
                <a:gd name="T97" fmla="*/ 1571492452 h 93"/>
                <a:gd name="T98" fmla="*/ 2147483647 w 123"/>
                <a:gd name="T99" fmla="*/ 1390886691 h 93"/>
                <a:gd name="T100" fmla="*/ 2147483647 w 123"/>
                <a:gd name="T101" fmla="*/ 1060329679 h 93"/>
                <a:gd name="T102" fmla="*/ 2147483647 w 123"/>
                <a:gd name="T103" fmla="*/ 879722048 h 93"/>
                <a:gd name="T104" fmla="*/ 2147483647 w 123"/>
                <a:gd name="T105" fmla="*/ 293161474 h 93"/>
                <a:gd name="T106" fmla="*/ 2147483647 w 123"/>
                <a:gd name="T107" fmla="*/ 217683633 h 93"/>
                <a:gd name="T108" fmla="*/ 2147483647 w 123"/>
                <a:gd name="T109" fmla="*/ 37077901 h 93"/>
                <a:gd name="T110" fmla="*/ 2147483647 w 123"/>
                <a:gd name="T111" fmla="*/ 37077901 h 93"/>
                <a:gd name="T112" fmla="*/ 2147483647 w 123"/>
                <a:gd name="T113" fmla="*/ 256390278 h 93"/>
                <a:gd name="T114" fmla="*/ 2147483647 w 123"/>
                <a:gd name="T115" fmla="*/ 293161474 h 93"/>
                <a:gd name="T116" fmla="*/ 2147483647 w 123"/>
                <a:gd name="T117" fmla="*/ 256390278 h 93"/>
                <a:gd name="T118" fmla="*/ 2147483647 w 123"/>
                <a:gd name="T119" fmla="*/ 112808342 h 9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23"/>
                <a:gd name="T181" fmla="*/ 0 h 93"/>
                <a:gd name="T182" fmla="*/ 123 w 123"/>
                <a:gd name="T183" fmla="*/ 93 h 9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23" h="93">
                  <a:moveTo>
                    <a:pt x="38" y="3"/>
                  </a:moveTo>
                  <a:lnTo>
                    <a:pt x="0" y="7"/>
                  </a:lnTo>
                  <a:lnTo>
                    <a:pt x="0" y="8"/>
                  </a:lnTo>
                  <a:lnTo>
                    <a:pt x="0" y="9"/>
                  </a:lnTo>
                  <a:lnTo>
                    <a:pt x="0" y="10"/>
                  </a:lnTo>
                  <a:lnTo>
                    <a:pt x="1" y="12"/>
                  </a:lnTo>
                  <a:lnTo>
                    <a:pt x="2" y="12"/>
                  </a:lnTo>
                  <a:lnTo>
                    <a:pt x="4" y="13"/>
                  </a:lnTo>
                  <a:lnTo>
                    <a:pt x="4" y="14"/>
                  </a:lnTo>
                  <a:lnTo>
                    <a:pt x="3" y="15"/>
                  </a:lnTo>
                  <a:lnTo>
                    <a:pt x="3" y="16"/>
                  </a:lnTo>
                  <a:lnTo>
                    <a:pt x="4" y="16"/>
                  </a:lnTo>
                  <a:lnTo>
                    <a:pt x="4" y="17"/>
                  </a:lnTo>
                  <a:lnTo>
                    <a:pt x="3" y="18"/>
                  </a:lnTo>
                  <a:lnTo>
                    <a:pt x="3" y="19"/>
                  </a:lnTo>
                  <a:lnTo>
                    <a:pt x="4" y="19"/>
                  </a:lnTo>
                  <a:lnTo>
                    <a:pt x="6" y="18"/>
                  </a:lnTo>
                  <a:lnTo>
                    <a:pt x="7" y="18"/>
                  </a:lnTo>
                  <a:lnTo>
                    <a:pt x="7" y="16"/>
                  </a:lnTo>
                  <a:lnTo>
                    <a:pt x="8" y="15"/>
                  </a:lnTo>
                  <a:lnTo>
                    <a:pt x="9" y="15"/>
                  </a:lnTo>
                  <a:lnTo>
                    <a:pt x="10" y="15"/>
                  </a:lnTo>
                  <a:lnTo>
                    <a:pt x="10" y="16"/>
                  </a:lnTo>
                  <a:lnTo>
                    <a:pt x="9" y="17"/>
                  </a:lnTo>
                  <a:lnTo>
                    <a:pt x="10" y="17"/>
                  </a:lnTo>
                  <a:lnTo>
                    <a:pt x="12" y="16"/>
                  </a:lnTo>
                  <a:lnTo>
                    <a:pt x="19" y="14"/>
                  </a:lnTo>
                  <a:lnTo>
                    <a:pt x="20" y="14"/>
                  </a:lnTo>
                  <a:lnTo>
                    <a:pt x="20" y="15"/>
                  </a:lnTo>
                  <a:lnTo>
                    <a:pt x="19" y="16"/>
                  </a:lnTo>
                  <a:lnTo>
                    <a:pt x="22" y="16"/>
                  </a:lnTo>
                  <a:lnTo>
                    <a:pt x="25" y="17"/>
                  </a:lnTo>
                  <a:lnTo>
                    <a:pt x="28" y="19"/>
                  </a:lnTo>
                  <a:lnTo>
                    <a:pt x="29" y="19"/>
                  </a:lnTo>
                  <a:lnTo>
                    <a:pt x="29" y="18"/>
                  </a:lnTo>
                  <a:lnTo>
                    <a:pt x="30" y="18"/>
                  </a:lnTo>
                  <a:lnTo>
                    <a:pt x="31" y="19"/>
                  </a:lnTo>
                  <a:lnTo>
                    <a:pt x="32" y="19"/>
                  </a:lnTo>
                  <a:lnTo>
                    <a:pt x="32" y="20"/>
                  </a:lnTo>
                  <a:lnTo>
                    <a:pt x="31" y="20"/>
                  </a:lnTo>
                  <a:lnTo>
                    <a:pt x="32" y="20"/>
                  </a:lnTo>
                  <a:lnTo>
                    <a:pt x="36" y="23"/>
                  </a:lnTo>
                  <a:lnTo>
                    <a:pt x="36" y="24"/>
                  </a:lnTo>
                  <a:lnTo>
                    <a:pt x="36" y="25"/>
                  </a:lnTo>
                  <a:lnTo>
                    <a:pt x="35" y="26"/>
                  </a:lnTo>
                  <a:lnTo>
                    <a:pt x="35" y="25"/>
                  </a:lnTo>
                  <a:lnTo>
                    <a:pt x="34" y="25"/>
                  </a:lnTo>
                  <a:lnTo>
                    <a:pt x="34" y="26"/>
                  </a:lnTo>
                  <a:lnTo>
                    <a:pt x="35" y="27"/>
                  </a:lnTo>
                  <a:lnTo>
                    <a:pt x="40" y="25"/>
                  </a:lnTo>
                  <a:lnTo>
                    <a:pt x="41" y="24"/>
                  </a:lnTo>
                  <a:lnTo>
                    <a:pt x="43" y="24"/>
                  </a:lnTo>
                  <a:lnTo>
                    <a:pt x="47" y="21"/>
                  </a:lnTo>
                  <a:lnTo>
                    <a:pt x="50" y="21"/>
                  </a:lnTo>
                  <a:lnTo>
                    <a:pt x="50" y="20"/>
                  </a:lnTo>
                  <a:lnTo>
                    <a:pt x="49" y="19"/>
                  </a:lnTo>
                  <a:lnTo>
                    <a:pt x="50" y="18"/>
                  </a:lnTo>
                  <a:lnTo>
                    <a:pt x="55" y="17"/>
                  </a:lnTo>
                  <a:lnTo>
                    <a:pt x="61" y="20"/>
                  </a:lnTo>
                  <a:lnTo>
                    <a:pt x="61" y="21"/>
                  </a:lnTo>
                  <a:lnTo>
                    <a:pt x="63" y="23"/>
                  </a:lnTo>
                  <a:lnTo>
                    <a:pt x="65" y="25"/>
                  </a:lnTo>
                  <a:lnTo>
                    <a:pt x="69" y="28"/>
                  </a:lnTo>
                  <a:lnTo>
                    <a:pt x="69" y="29"/>
                  </a:lnTo>
                  <a:lnTo>
                    <a:pt x="71" y="30"/>
                  </a:lnTo>
                  <a:lnTo>
                    <a:pt x="74" y="30"/>
                  </a:lnTo>
                  <a:lnTo>
                    <a:pt x="76" y="34"/>
                  </a:lnTo>
                  <a:lnTo>
                    <a:pt x="77" y="35"/>
                  </a:lnTo>
                  <a:lnTo>
                    <a:pt x="77" y="36"/>
                  </a:lnTo>
                  <a:lnTo>
                    <a:pt x="78" y="39"/>
                  </a:lnTo>
                  <a:lnTo>
                    <a:pt x="77" y="43"/>
                  </a:lnTo>
                  <a:lnTo>
                    <a:pt x="76" y="48"/>
                  </a:lnTo>
                  <a:lnTo>
                    <a:pt x="76" y="51"/>
                  </a:lnTo>
                  <a:lnTo>
                    <a:pt x="77" y="53"/>
                  </a:lnTo>
                  <a:lnTo>
                    <a:pt x="80" y="54"/>
                  </a:lnTo>
                  <a:lnTo>
                    <a:pt x="80" y="53"/>
                  </a:lnTo>
                  <a:lnTo>
                    <a:pt x="80" y="52"/>
                  </a:lnTo>
                  <a:lnTo>
                    <a:pt x="79" y="50"/>
                  </a:lnTo>
                  <a:lnTo>
                    <a:pt x="79" y="49"/>
                  </a:lnTo>
                  <a:lnTo>
                    <a:pt x="80" y="49"/>
                  </a:lnTo>
                  <a:lnTo>
                    <a:pt x="82" y="51"/>
                  </a:lnTo>
                  <a:lnTo>
                    <a:pt x="82" y="50"/>
                  </a:lnTo>
                  <a:lnTo>
                    <a:pt x="83" y="50"/>
                  </a:lnTo>
                  <a:lnTo>
                    <a:pt x="84" y="51"/>
                  </a:lnTo>
                  <a:lnTo>
                    <a:pt x="83" y="52"/>
                  </a:lnTo>
                  <a:lnTo>
                    <a:pt x="83" y="53"/>
                  </a:lnTo>
                  <a:lnTo>
                    <a:pt x="82" y="54"/>
                  </a:lnTo>
                  <a:lnTo>
                    <a:pt x="81" y="57"/>
                  </a:lnTo>
                  <a:lnTo>
                    <a:pt x="80" y="57"/>
                  </a:lnTo>
                  <a:lnTo>
                    <a:pt x="80" y="59"/>
                  </a:lnTo>
                  <a:lnTo>
                    <a:pt x="81" y="59"/>
                  </a:lnTo>
                  <a:lnTo>
                    <a:pt x="83" y="61"/>
                  </a:lnTo>
                  <a:lnTo>
                    <a:pt x="85" y="66"/>
                  </a:lnTo>
                  <a:lnTo>
                    <a:pt x="89" y="68"/>
                  </a:lnTo>
                  <a:lnTo>
                    <a:pt x="89" y="67"/>
                  </a:lnTo>
                  <a:lnTo>
                    <a:pt x="90" y="67"/>
                  </a:lnTo>
                  <a:lnTo>
                    <a:pt x="91" y="69"/>
                  </a:lnTo>
                  <a:lnTo>
                    <a:pt x="91" y="70"/>
                  </a:lnTo>
                  <a:lnTo>
                    <a:pt x="92" y="73"/>
                  </a:lnTo>
                  <a:lnTo>
                    <a:pt x="94" y="74"/>
                  </a:lnTo>
                  <a:lnTo>
                    <a:pt x="95" y="74"/>
                  </a:lnTo>
                  <a:lnTo>
                    <a:pt x="98" y="81"/>
                  </a:lnTo>
                  <a:lnTo>
                    <a:pt x="99" y="82"/>
                  </a:lnTo>
                  <a:lnTo>
                    <a:pt x="102" y="83"/>
                  </a:lnTo>
                  <a:lnTo>
                    <a:pt x="104" y="83"/>
                  </a:lnTo>
                  <a:lnTo>
                    <a:pt x="108" y="88"/>
                  </a:lnTo>
                  <a:lnTo>
                    <a:pt x="110" y="90"/>
                  </a:lnTo>
                  <a:lnTo>
                    <a:pt x="111" y="90"/>
                  </a:lnTo>
                  <a:lnTo>
                    <a:pt x="111" y="91"/>
                  </a:lnTo>
                  <a:lnTo>
                    <a:pt x="110" y="91"/>
                  </a:lnTo>
                  <a:lnTo>
                    <a:pt x="109" y="91"/>
                  </a:lnTo>
                  <a:lnTo>
                    <a:pt x="109" y="92"/>
                  </a:lnTo>
                  <a:lnTo>
                    <a:pt x="110" y="93"/>
                  </a:lnTo>
                  <a:lnTo>
                    <a:pt x="112" y="93"/>
                  </a:lnTo>
                  <a:lnTo>
                    <a:pt x="113" y="92"/>
                  </a:lnTo>
                  <a:lnTo>
                    <a:pt x="114" y="92"/>
                  </a:lnTo>
                  <a:lnTo>
                    <a:pt x="120" y="90"/>
                  </a:lnTo>
                  <a:lnTo>
                    <a:pt x="121" y="88"/>
                  </a:lnTo>
                  <a:lnTo>
                    <a:pt x="121" y="87"/>
                  </a:lnTo>
                  <a:lnTo>
                    <a:pt x="121" y="84"/>
                  </a:lnTo>
                  <a:lnTo>
                    <a:pt x="121" y="82"/>
                  </a:lnTo>
                  <a:lnTo>
                    <a:pt x="122" y="79"/>
                  </a:lnTo>
                  <a:lnTo>
                    <a:pt x="123" y="80"/>
                  </a:lnTo>
                  <a:lnTo>
                    <a:pt x="122" y="74"/>
                  </a:lnTo>
                  <a:lnTo>
                    <a:pt x="122" y="71"/>
                  </a:lnTo>
                  <a:lnTo>
                    <a:pt x="122" y="66"/>
                  </a:lnTo>
                  <a:lnTo>
                    <a:pt x="121" y="61"/>
                  </a:lnTo>
                  <a:lnTo>
                    <a:pt x="120" y="60"/>
                  </a:lnTo>
                  <a:lnTo>
                    <a:pt x="116" y="54"/>
                  </a:lnTo>
                  <a:lnTo>
                    <a:pt x="113" y="48"/>
                  </a:lnTo>
                  <a:lnTo>
                    <a:pt x="110" y="44"/>
                  </a:lnTo>
                  <a:lnTo>
                    <a:pt x="110" y="43"/>
                  </a:lnTo>
                  <a:lnTo>
                    <a:pt x="109" y="40"/>
                  </a:lnTo>
                  <a:lnTo>
                    <a:pt x="109" y="39"/>
                  </a:lnTo>
                  <a:lnTo>
                    <a:pt x="110" y="38"/>
                  </a:lnTo>
                  <a:lnTo>
                    <a:pt x="110" y="37"/>
                  </a:lnTo>
                  <a:lnTo>
                    <a:pt x="106" y="31"/>
                  </a:lnTo>
                  <a:lnTo>
                    <a:pt x="103" y="29"/>
                  </a:lnTo>
                  <a:lnTo>
                    <a:pt x="102" y="28"/>
                  </a:lnTo>
                  <a:lnTo>
                    <a:pt x="101" y="27"/>
                  </a:lnTo>
                  <a:lnTo>
                    <a:pt x="99" y="24"/>
                  </a:lnTo>
                  <a:lnTo>
                    <a:pt x="95" y="17"/>
                  </a:lnTo>
                  <a:lnTo>
                    <a:pt x="94" y="14"/>
                  </a:lnTo>
                  <a:lnTo>
                    <a:pt x="92" y="8"/>
                  </a:lnTo>
                  <a:lnTo>
                    <a:pt x="92" y="7"/>
                  </a:lnTo>
                  <a:lnTo>
                    <a:pt x="91" y="7"/>
                  </a:lnTo>
                  <a:lnTo>
                    <a:pt x="90" y="6"/>
                  </a:lnTo>
                  <a:lnTo>
                    <a:pt x="90" y="2"/>
                  </a:lnTo>
                  <a:lnTo>
                    <a:pt x="89" y="1"/>
                  </a:lnTo>
                  <a:lnTo>
                    <a:pt x="88" y="1"/>
                  </a:lnTo>
                  <a:lnTo>
                    <a:pt x="86" y="1"/>
                  </a:lnTo>
                  <a:lnTo>
                    <a:pt x="83" y="0"/>
                  </a:lnTo>
                  <a:lnTo>
                    <a:pt x="82" y="1"/>
                  </a:lnTo>
                  <a:lnTo>
                    <a:pt x="82" y="2"/>
                  </a:lnTo>
                  <a:lnTo>
                    <a:pt x="81" y="3"/>
                  </a:lnTo>
                  <a:lnTo>
                    <a:pt x="82" y="7"/>
                  </a:lnTo>
                  <a:lnTo>
                    <a:pt x="82" y="9"/>
                  </a:lnTo>
                  <a:lnTo>
                    <a:pt x="80" y="8"/>
                  </a:lnTo>
                  <a:lnTo>
                    <a:pt x="79" y="6"/>
                  </a:lnTo>
                  <a:lnTo>
                    <a:pt x="40" y="8"/>
                  </a:lnTo>
                  <a:lnTo>
                    <a:pt x="39" y="7"/>
                  </a:lnTo>
                  <a:lnTo>
                    <a:pt x="39" y="6"/>
                  </a:lnTo>
                  <a:lnTo>
                    <a:pt x="38" y="4"/>
                  </a:lnTo>
                  <a:lnTo>
                    <a:pt x="38" y="3"/>
                  </a:lnTo>
                  <a:close/>
                </a:path>
              </a:pathLst>
            </a:custGeom>
            <a:solidFill>
              <a:srgbClr val="0000A0"/>
            </a:solidFill>
            <a:ln w="12700" cmpd="sng">
              <a:solidFill>
                <a:schemeClr val="tx1"/>
              </a:solidFill>
              <a:prstDash val="solid"/>
              <a:round/>
              <a:headEnd/>
              <a:tailEnd/>
            </a:ln>
          </p:spPr>
          <p:txBody>
            <a:bodyPr/>
            <a:lstStyle/>
            <a:p>
              <a:endParaRPr lang="en-US"/>
            </a:p>
          </p:txBody>
        </p:sp>
        <p:sp>
          <p:nvSpPr>
            <p:cNvPr id="45081" name="Freeform 175"/>
            <p:cNvSpPr>
              <a:spLocks/>
            </p:cNvSpPr>
            <p:nvPr/>
          </p:nvSpPr>
          <p:spPr bwMode="auto">
            <a:xfrm>
              <a:off x="1491" y="1614"/>
              <a:ext cx="553" cy="897"/>
            </a:xfrm>
            <a:custGeom>
              <a:avLst/>
              <a:gdLst>
                <a:gd name="T0" fmla="*/ 2147483647 w 108"/>
                <a:gd name="T1" fmla="*/ 2147483647 h 184"/>
                <a:gd name="T2" fmla="*/ 2147483647 w 108"/>
                <a:gd name="T3" fmla="*/ 2147483647 h 184"/>
                <a:gd name="T4" fmla="*/ 2147483647 w 108"/>
                <a:gd name="T5" fmla="*/ 2147483647 h 184"/>
                <a:gd name="T6" fmla="*/ 2147483647 w 108"/>
                <a:gd name="T7" fmla="*/ 2147483647 h 184"/>
                <a:gd name="T8" fmla="*/ 2147483647 w 108"/>
                <a:gd name="T9" fmla="*/ 2147483647 h 184"/>
                <a:gd name="T10" fmla="*/ 2147483647 w 108"/>
                <a:gd name="T11" fmla="*/ 2147483647 h 184"/>
                <a:gd name="T12" fmla="*/ 2147483647 w 108"/>
                <a:gd name="T13" fmla="*/ 2147483647 h 184"/>
                <a:gd name="T14" fmla="*/ 2147483647 w 108"/>
                <a:gd name="T15" fmla="*/ 2147483647 h 184"/>
                <a:gd name="T16" fmla="*/ 2092736889 w 108"/>
                <a:gd name="T17" fmla="*/ 2147483647 h 184"/>
                <a:gd name="T18" fmla="*/ 1400992580 w 108"/>
                <a:gd name="T19" fmla="*/ 2147483647 h 184"/>
                <a:gd name="T20" fmla="*/ 1400992580 w 108"/>
                <a:gd name="T21" fmla="*/ 2147483647 h 184"/>
                <a:gd name="T22" fmla="*/ 1461439477 w 108"/>
                <a:gd name="T23" fmla="*/ 2147483647 h 184"/>
                <a:gd name="T24" fmla="*/ 1338150497 w 108"/>
                <a:gd name="T25" fmla="*/ 2147483647 h 184"/>
                <a:gd name="T26" fmla="*/ 1400992580 w 108"/>
                <a:gd name="T27" fmla="*/ 2147483647 h 184"/>
                <a:gd name="T28" fmla="*/ 1016378976 w 108"/>
                <a:gd name="T29" fmla="*/ 2147483647 h 184"/>
                <a:gd name="T30" fmla="*/ 755041245 w 108"/>
                <a:gd name="T31" fmla="*/ 2147483647 h 184"/>
                <a:gd name="T32" fmla="*/ 892531261 w 108"/>
                <a:gd name="T33" fmla="*/ 2147483647 h 184"/>
                <a:gd name="T34" fmla="*/ 892531261 w 108"/>
                <a:gd name="T35" fmla="*/ 2147483647 h 184"/>
                <a:gd name="T36" fmla="*/ 570745486 w 108"/>
                <a:gd name="T37" fmla="*/ 2147483647 h 184"/>
                <a:gd name="T38" fmla="*/ 570745486 w 108"/>
                <a:gd name="T39" fmla="*/ 2147483647 h 184"/>
                <a:gd name="T40" fmla="*/ 694593037 w 108"/>
                <a:gd name="T41" fmla="*/ 2147483647 h 184"/>
                <a:gd name="T42" fmla="*/ 755041245 w 108"/>
                <a:gd name="T43" fmla="*/ 2147483647 h 184"/>
                <a:gd name="T44" fmla="*/ 953069916 w 108"/>
                <a:gd name="T45" fmla="*/ 2147483647 h 184"/>
                <a:gd name="T46" fmla="*/ 892531261 w 108"/>
                <a:gd name="T47" fmla="*/ 2147483647 h 184"/>
                <a:gd name="T48" fmla="*/ 755041245 w 108"/>
                <a:gd name="T49" fmla="*/ 2147483647 h 184"/>
                <a:gd name="T50" fmla="*/ 445077377 w 108"/>
                <a:gd name="T51" fmla="*/ 2147483647 h 184"/>
                <a:gd name="T52" fmla="*/ 384630152 w 108"/>
                <a:gd name="T53" fmla="*/ 2147483647 h 184"/>
                <a:gd name="T54" fmla="*/ 62844275 w 108"/>
                <a:gd name="T55" fmla="*/ 1887855838 h 184"/>
                <a:gd name="T56" fmla="*/ 62844275 w 108"/>
                <a:gd name="T57" fmla="*/ 1698418237 h 184"/>
                <a:gd name="T58" fmla="*/ 246671766 w 108"/>
                <a:gd name="T59" fmla="*/ 1478936293 h 184"/>
                <a:gd name="T60" fmla="*/ 123288120 w 108"/>
                <a:gd name="T61" fmla="*/ 1183486431 h 184"/>
                <a:gd name="T62" fmla="*/ 0 w 108"/>
                <a:gd name="T63" fmla="*/ 1031015826 h 184"/>
                <a:gd name="T64" fmla="*/ 0 w 108"/>
                <a:gd name="T65" fmla="*/ 886529922 h 184"/>
                <a:gd name="T66" fmla="*/ 384630152 w 108"/>
                <a:gd name="T67" fmla="*/ 553790300 h 184"/>
                <a:gd name="T68" fmla="*/ 570745486 w 108"/>
                <a:gd name="T69" fmla="*/ 371612937 h 184"/>
                <a:gd name="T70" fmla="*/ 570745486 w 108"/>
                <a:gd name="T71" fmla="*/ 37303068 h 184"/>
                <a:gd name="T72" fmla="*/ 2147483647 w 108"/>
                <a:gd name="T73" fmla="*/ 2147483647 h 184"/>
                <a:gd name="T74" fmla="*/ 2147483647 w 108"/>
                <a:gd name="T75" fmla="*/ 2147483647 h 184"/>
                <a:gd name="T76" fmla="*/ 2147483647 w 108"/>
                <a:gd name="T77" fmla="*/ 2147483647 h 184"/>
                <a:gd name="T78" fmla="*/ 2147483647 w 108"/>
                <a:gd name="T79" fmla="*/ 2147483647 h 184"/>
                <a:gd name="T80" fmla="*/ 2147483647 w 108"/>
                <a:gd name="T81" fmla="*/ 2147483647 h 184"/>
                <a:gd name="T82" fmla="*/ 2147483647 w 108"/>
                <a:gd name="T83" fmla="*/ 2147483647 h 184"/>
                <a:gd name="T84" fmla="*/ 2147483647 w 108"/>
                <a:gd name="T85" fmla="*/ 2147483647 h 184"/>
                <a:gd name="T86" fmla="*/ 2147483647 w 108"/>
                <a:gd name="T87" fmla="*/ 2147483647 h 184"/>
                <a:gd name="T88" fmla="*/ 2147483647 w 108"/>
                <a:gd name="T89" fmla="*/ 2147483647 h 184"/>
                <a:gd name="T90" fmla="*/ 2147483647 w 108"/>
                <a:gd name="T91" fmla="*/ 2147483647 h 184"/>
                <a:gd name="T92" fmla="*/ 2147483647 w 108"/>
                <a:gd name="T93" fmla="*/ 2147483647 h 18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08"/>
                <a:gd name="T142" fmla="*/ 0 h 184"/>
                <a:gd name="T143" fmla="*/ 108 w 108"/>
                <a:gd name="T144" fmla="*/ 184 h 184"/>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08" h="184">
                  <a:moveTo>
                    <a:pt x="94" y="183"/>
                  </a:moveTo>
                  <a:lnTo>
                    <a:pt x="61" y="180"/>
                  </a:lnTo>
                  <a:lnTo>
                    <a:pt x="61" y="179"/>
                  </a:lnTo>
                  <a:lnTo>
                    <a:pt x="60" y="178"/>
                  </a:lnTo>
                  <a:lnTo>
                    <a:pt x="60" y="177"/>
                  </a:lnTo>
                  <a:lnTo>
                    <a:pt x="61" y="177"/>
                  </a:lnTo>
                  <a:lnTo>
                    <a:pt x="60" y="176"/>
                  </a:lnTo>
                  <a:lnTo>
                    <a:pt x="60" y="175"/>
                  </a:lnTo>
                  <a:lnTo>
                    <a:pt x="60" y="174"/>
                  </a:lnTo>
                  <a:lnTo>
                    <a:pt x="60" y="169"/>
                  </a:lnTo>
                  <a:lnTo>
                    <a:pt x="57" y="163"/>
                  </a:lnTo>
                  <a:lnTo>
                    <a:pt x="55" y="161"/>
                  </a:lnTo>
                  <a:lnTo>
                    <a:pt x="54" y="159"/>
                  </a:lnTo>
                  <a:lnTo>
                    <a:pt x="50" y="156"/>
                  </a:lnTo>
                  <a:lnTo>
                    <a:pt x="48" y="156"/>
                  </a:lnTo>
                  <a:lnTo>
                    <a:pt x="47" y="155"/>
                  </a:lnTo>
                  <a:lnTo>
                    <a:pt x="48" y="153"/>
                  </a:lnTo>
                  <a:lnTo>
                    <a:pt x="48" y="152"/>
                  </a:lnTo>
                  <a:lnTo>
                    <a:pt x="48" y="151"/>
                  </a:lnTo>
                  <a:lnTo>
                    <a:pt x="46" y="150"/>
                  </a:lnTo>
                  <a:lnTo>
                    <a:pt x="43" y="149"/>
                  </a:lnTo>
                  <a:lnTo>
                    <a:pt x="41" y="149"/>
                  </a:lnTo>
                  <a:lnTo>
                    <a:pt x="39" y="147"/>
                  </a:lnTo>
                  <a:lnTo>
                    <a:pt x="37" y="143"/>
                  </a:lnTo>
                  <a:lnTo>
                    <a:pt x="35" y="141"/>
                  </a:lnTo>
                  <a:lnTo>
                    <a:pt x="33" y="141"/>
                  </a:lnTo>
                  <a:lnTo>
                    <a:pt x="27" y="138"/>
                  </a:lnTo>
                  <a:lnTo>
                    <a:pt x="25" y="138"/>
                  </a:lnTo>
                  <a:lnTo>
                    <a:pt x="22" y="136"/>
                  </a:lnTo>
                  <a:lnTo>
                    <a:pt x="21" y="135"/>
                  </a:lnTo>
                  <a:lnTo>
                    <a:pt x="21" y="133"/>
                  </a:lnTo>
                  <a:lnTo>
                    <a:pt x="22" y="132"/>
                  </a:lnTo>
                  <a:lnTo>
                    <a:pt x="22" y="129"/>
                  </a:lnTo>
                  <a:lnTo>
                    <a:pt x="23" y="128"/>
                  </a:lnTo>
                  <a:lnTo>
                    <a:pt x="23" y="127"/>
                  </a:lnTo>
                  <a:lnTo>
                    <a:pt x="22" y="124"/>
                  </a:lnTo>
                  <a:lnTo>
                    <a:pt x="21" y="124"/>
                  </a:lnTo>
                  <a:lnTo>
                    <a:pt x="21" y="122"/>
                  </a:lnTo>
                  <a:lnTo>
                    <a:pt x="21" y="121"/>
                  </a:lnTo>
                  <a:lnTo>
                    <a:pt x="22" y="120"/>
                  </a:lnTo>
                  <a:lnTo>
                    <a:pt x="20" y="118"/>
                  </a:lnTo>
                  <a:lnTo>
                    <a:pt x="16" y="111"/>
                  </a:lnTo>
                  <a:lnTo>
                    <a:pt x="16" y="109"/>
                  </a:lnTo>
                  <a:lnTo>
                    <a:pt x="15" y="107"/>
                  </a:lnTo>
                  <a:lnTo>
                    <a:pt x="15" y="106"/>
                  </a:lnTo>
                  <a:lnTo>
                    <a:pt x="12" y="102"/>
                  </a:lnTo>
                  <a:lnTo>
                    <a:pt x="12" y="97"/>
                  </a:lnTo>
                  <a:lnTo>
                    <a:pt x="13" y="96"/>
                  </a:lnTo>
                  <a:lnTo>
                    <a:pt x="14" y="96"/>
                  </a:lnTo>
                  <a:lnTo>
                    <a:pt x="15" y="95"/>
                  </a:lnTo>
                  <a:lnTo>
                    <a:pt x="15" y="92"/>
                  </a:lnTo>
                  <a:lnTo>
                    <a:pt x="14" y="91"/>
                  </a:lnTo>
                  <a:lnTo>
                    <a:pt x="12" y="90"/>
                  </a:lnTo>
                  <a:lnTo>
                    <a:pt x="10" y="88"/>
                  </a:lnTo>
                  <a:lnTo>
                    <a:pt x="9" y="86"/>
                  </a:lnTo>
                  <a:lnTo>
                    <a:pt x="9" y="80"/>
                  </a:lnTo>
                  <a:lnTo>
                    <a:pt x="10" y="79"/>
                  </a:lnTo>
                  <a:lnTo>
                    <a:pt x="9" y="78"/>
                  </a:lnTo>
                  <a:lnTo>
                    <a:pt x="10" y="78"/>
                  </a:lnTo>
                  <a:lnTo>
                    <a:pt x="10" y="75"/>
                  </a:lnTo>
                  <a:lnTo>
                    <a:pt x="11" y="75"/>
                  </a:lnTo>
                  <a:lnTo>
                    <a:pt x="12" y="76"/>
                  </a:lnTo>
                  <a:lnTo>
                    <a:pt x="12" y="78"/>
                  </a:lnTo>
                  <a:lnTo>
                    <a:pt x="12" y="79"/>
                  </a:lnTo>
                  <a:lnTo>
                    <a:pt x="14" y="80"/>
                  </a:lnTo>
                  <a:lnTo>
                    <a:pt x="14" y="79"/>
                  </a:lnTo>
                  <a:lnTo>
                    <a:pt x="15" y="78"/>
                  </a:lnTo>
                  <a:lnTo>
                    <a:pt x="14" y="75"/>
                  </a:lnTo>
                  <a:lnTo>
                    <a:pt x="13" y="73"/>
                  </a:lnTo>
                  <a:lnTo>
                    <a:pt x="14" y="71"/>
                  </a:lnTo>
                  <a:lnTo>
                    <a:pt x="13" y="70"/>
                  </a:lnTo>
                  <a:lnTo>
                    <a:pt x="12" y="72"/>
                  </a:lnTo>
                  <a:lnTo>
                    <a:pt x="12" y="73"/>
                  </a:lnTo>
                  <a:lnTo>
                    <a:pt x="11" y="74"/>
                  </a:lnTo>
                  <a:lnTo>
                    <a:pt x="9" y="73"/>
                  </a:lnTo>
                  <a:lnTo>
                    <a:pt x="7" y="70"/>
                  </a:lnTo>
                  <a:lnTo>
                    <a:pt x="5" y="69"/>
                  </a:lnTo>
                  <a:lnTo>
                    <a:pt x="6" y="68"/>
                  </a:lnTo>
                  <a:lnTo>
                    <a:pt x="6" y="61"/>
                  </a:lnTo>
                  <a:lnTo>
                    <a:pt x="4" y="59"/>
                  </a:lnTo>
                  <a:lnTo>
                    <a:pt x="3" y="56"/>
                  </a:lnTo>
                  <a:lnTo>
                    <a:pt x="1" y="51"/>
                  </a:lnTo>
                  <a:lnTo>
                    <a:pt x="2" y="49"/>
                  </a:lnTo>
                  <a:lnTo>
                    <a:pt x="1" y="48"/>
                  </a:lnTo>
                  <a:lnTo>
                    <a:pt x="1" y="46"/>
                  </a:lnTo>
                  <a:lnTo>
                    <a:pt x="2" y="43"/>
                  </a:lnTo>
                  <a:lnTo>
                    <a:pt x="3" y="41"/>
                  </a:lnTo>
                  <a:lnTo>
                    <a:pt x="4" y="40"/>
                  </a:lnTo>
                  <a:lnTo>
                    <a:pt x="3" y="36"/>
                  </a:lnTo>
                  <a:lnTo>
                    <a:pt x="2" y="33"/>
                  </a:lnTo>
                  <a:lnTo>
                    <a:pt x="2" y="32"/>
                  </a:lnTo>
                  <a:lnTo>
                    <a:pt x="1" y="31"/>
                  </a:lnTo>
                  <a:lnTo>
                    <a:pt x="0" y="30"/>
                  </a:lnTo>
                  <a:lnTo>
                    <a:pt x="0" y="28"/>
                  </a:lnTo>
                  <a:lnTo>
                    <a:pt x="0" y="26"/>
                  </a:lnTo>
                  <a:lnTo>
                    <a:pt x="0" y="24"/>
                  </a:lnTo>
                  <a:lnTo>
                    <a:pt x="2" y="21"/>
                  </a:lnTo>
                  <a:lnTo>
                    <a:pt x="6" y="16"/>
                  </a:lnTo>
                  <a:lnTo>
                    <a:pt x="6" y="15"/>
                  </a:lnTo>
                  <a:lnTo>
                    <a:pt x="7" y="13"/>
                  </a:lnTo>
                  <a:lnTo>
                    <a:pt x="8" y="12"/>
                  </a:lnTo>
                  <a:lnTo>
                    <a:pt x="9" y="10"/>
                  </a:lnTo>
                  <a:lnTo>
                    <a:pt x="9" y="5"/>
                  </a:lnTo>
                  <a:lnTo>
                    <a:pt x="8" y="3"/>
                  </a:lnTo>
                  <a:lnTo>
                    <a:pt x="9" y="1"/>
                  </a:lnTo>
                  <a:lnTo>
                    <a:pt x="10" y="0"/>
                  </a:lnTo>
                  <a:lnTo>
                    <a:pt x="61" y="13"/>
                  </a:lnTo>
                  <a:lnTo>
                    <a:pt x="48" y="64"/>
                  </a:lnTo>
                  <a:lnTo>
                    <a:pt x="104" y="146"/>
                  </a:lnTo>
                  <a:lnTo>
                    <a:pt x="104" y="148"/>
                  </a:lnTo>
                  <a:lnTo>
                    <a:pt x="104" y="149"/>
                  </a:lnTo>
                  <a:lnTo>
                    <a:pt x="104" y="150"/>
                  </a:lnTo>
                  <a:lnTo>
                    <a:pt x="105" y="152"/>
                  </a:lnTo>
                  <a:lnTo>
                    <a:pt x="105" y="153"/>
                  </a:lnTo>
                  <a:lnTo>
                    <a:pt x="105" y="155"/>
                  </a:lnTo>
                  <a:lnTo>
                    <a:pt x="106" y="157"/>
                  </a:lnTo>
                  <a:lnTo>
                    <a:pt x="107" y="158"/>
                  </a:lnTo>
                  <a:lnTo>
                    <a:pt x="108" y="160"/>
                  </a:lnTo>
                  <a:lnTo>
                    <a:pt x="107" y="160"/>
                  </a:lnTo>
                  <a:lnTo>
                    <a:pt x="105" y="161"/>
                  </a:lnTo>
                  <a:lnTo>
                    <a:pt x="103" y="162"/>
                  </a:lnTo>
                  <a:lnTo>
                    <a:pt x="102" y="164"/>
                  </a:lnTo>
                  <a:lnTo>
                    <a:pt x="100" y="169"/>
                  </a:lnTo>
                  <a:lnTo>
                    <a:pt x="98" y="172"/>
                  </a:lnTo>
                  <a:lnTo>
                    <a:pt x="96" y="172"/>
                  </a:lnTo>
                  <a:lnTo>
                    <a:pt x="96" y="173"/>
                  </a:lnTo>
                  <a:lnTo>
                    <a:pt x="97" y="174"/>
                  </a:lnTo>
                  <a:lnTo>
                    <a:pt x="96" y="175"/>
                  </a:lnTo>
                  <a:lnTo>
                    <a:pt x="96" y="177"/>
                  </a:lnTo>
                  <a:lnTo>
                    <a:pt x="96" y="178"/>
                  </a:lnTo>
                  <a:lnTo>
                    <a:pt x="98" y="180"/>
                  </a:lnTo>
                  <a:lnTo>
                    <a:pt x="99" y="181"/>
                  </a:lnTo>
                  <a:lnTo>
                    <a:pt x="98" y="181"/>
                  </a:lnTo>
                  <a:lnTo>
                    <a:pt x="98" y="183"/>
                  </a:lnTo>
                  <a:lnTo>
                    <a:pt x="97" y="184"/>
                  </a:lnTo>
                  <a:lnTo>
                    <a:pt x="96" y="184"/>
                  </a:lnTo>
                  <a:lnTo>
                    <a:pt x="94" y="183"/>
                  </a:lnTo>
                  <a:close/>
                </a:path>
              </a:pathLst>
            </a:custGeom>
            <a:solidFill>
              <a:srgbClr val="0000A0"/>
            </a:solidFill>
            <a:ln w="12700" cmpd="sng">
              <a:solidFill>
                <a:schemeClr val="tx1"/>
              </a:solidFill>
              <a:prstDash val="solid"/>
              <a:round/>
              <a:headEnd/>
              <a:tailEnd/>
            </a:ln>
          </p:spPr>
          <p:txBody>
            <a:bodyPr/>
            <a:lstStyle/>
            <a:p>
              <a:endParaRPr lang="en-US"/>
            </a:p>
          </p:txBody>
        </p:sp>
        <p:sp>
          <p:nvSpPr>
            <p:cNvPr id="45082" name="Freeform 176"/>
            <p:cNvSpPr>
              <a:spLocks/>
            </p:cNvSpPr>
            <p:nvPr/>
          </p:nvSpPr>
          <p:spPr bwMode="auto">
            <a:xfrm>
              <a:off x="2356" y="1545"/>
              <a:ext cx="483" cy="381"/>
            </a:xfrm>
            <a:custGeom>
              <a:avLst/>
              <a:gdLst>
                <a:gd name="T0" fmla="*/ 2147483647 w 94"/>
                <a:gd name="T1" fmla="*/ 2147483647 h 78"/>
                <a:gd name="T2" fmla="*/ 2147483647 w 94"/>
                <a:gd name="T3" fmla="*/ 1662153467 h 78"/>
                <a:gd name="T4" fmla="*/ 2147483647 w 94"/>
                <a:gd name="T5" fmla="*/ 378164587 h 78"/>
                <a:gd name="T6" fmla="*/ 654010727 w 94"/>
                <a:gd name="T7" fmla="*/ 0 h 78"/>
                <a:gd name="T8" fmla="*/ 589428345 w 94"/>
                <a:gd name="T9" fmla="*/ 302335613 h 78"/>
                <a:gd name="T10" fmla="*/ 192433468 w 94"/>
                <a:gd name="T11" fmla="*/ 1886740022 h 78"/>
                <a:gd name="T12" fmla="*/ 127281640 w 94"/>
                <a:gd name="T13" fmla="*/ 1886740022 h 78"/>
                <a:gd name="T14" fmla="*/ 0 w 94"/>
                <a:gd name="T15" fmla="*/ 2147483647 h 78"/>
                <a:gd name="T16" fmla="*/ 1642900577 w 94"/>
                <a:gd name="T17" fmla="*/ 2147483647 h 78"/>
                <a:gd name="T18" fmla="*/ 2147483647 w 94"/>
                <a:gd name="T19" fmla="*/ 2147483647 h 78"/>
                <a:gd name="T20" fmla="*/ 2147483647 w 94"/>
                <a:gd name="T21" fmla="*/ 2147483647 h 7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4"/>
                <a:gd name="T34" fmla="*/ 0 h 78"/>
                <a:gd name="T35" fmla="*/ 94 w 94"/>
                <a:gd name="T36" fmla="*/ 78 h 7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4" h="78">
                  <a:moveTo>
                    <a:pt x="88" y="78"/>
                  </a:moveTo>
                  <a:lnTo>
                    <a:pt x="91" y="44"/>
                  </a:lnTo>
                  <a:lnTo>
                    <a:pt x="94" y="10"/>
                  </a:lnTo>
                  <a:lnTo>
                    <a:pt x="10" y="0"/>
                  </a:lnTo>
                  <a:lnTo>
                    <a:pt x="9" y="8"/>
                  </a:lnTo>
                  <a:lnTo>
                    <a:pt x="3" y="50"/>
                  </a:lnTo>
                  <a:lnTo>
                    <a:pt x="2" y="50"/>
                  </a:lnTo>
                  <a:lnTo>
                    <a:pt x="0" y="67"/>
                  </a:lnTo>
                  <a:lnTo>
                    <a:pt x="25" y="71"/>
                  </a:lnTo>
                  <a:lnTo>
                    <a:pt x="88" y="78"/>
                  </a:lnTo>
                  <a:close/>
                </a:path>
              </a:pathLst>
            </a:custGeom>
            <a:solidFill>
              <a:srgbClr val="0000A0"/>
            </a:solidFill>
            <a:ln w="12700" cmpd="sng">
              <a:solidFill>
                <a:schemeClr val="tx1"/>
              </a:solidFill>
              <a:prstDash val="solid"/>
              <a:round/>
              <a:headEnd/>
              <a:tailEnd/>
            </a:ln>
          </p:spPr>
          <p:txBody>
            <a:bodyPr/>
            <a:lstStyle/>
            <a:p>
              <a:endParaRPr lang="en-US"/>
            </a:p>
          </p:txBody>
        </p:sp>
        <p:sp>
          <p:nvSpPr>
            <p:cNvPr id="45083" name="Freeform 177"/>
            <p:cNvSpPr>
              <a:spLocks/>
            </p:cNvSpPr>
            <p:nvPr/>
          </p:nvSpPr>
          <p:spPr bwMode="auto">
            <a:xfrm>
              <a:off x="2434" y="1892"/>
              <a:ext cx="508" cy="375"/>
            </a:xfrm>
            <a:custGeom>
              <a:avLst/>
              <a:gdLst>
                <a:gd name="T0" fmla="*/ 0 w 99"/>
                <a:gd name="T1" fmla="*/ 2147483647 h 77"/>
                <a:gd name="T2" fmla="*/ 645955934 w 99"/>
                <a:gd name="T3" fmla="*/ 0 h 77"/>
                <a:gd name="T4" fmla="*/ 2147483647 w 99"/>
                <a:gd name="T5" fmla="*/ 255698470 h 77"/>
                <a:gd name="T6" fmla="*/ 2147483647 w 99"/>
                <a:gd name="T7" fmla="*/ 329776856 h 77"/>
                <a:gd name="T8" fmla="*/ 2147483647 w 99"/>
                <a:gd name="T9" fmla="*/ 954106531 h 77"/>
                <a:gd name="T10" fmla="*/ 2147483647 w 99"/>
                <a:gd name="T11" fmla="*/ 2147483647 h 77"/>
                <a:gd name="T12" fmla="*/ 2147483647 w 99"/>
                <a:gd name="T13" fmla="*/ 2147483647 h 77"/>
                <a:gd name="T14" fmla="*/ 0 w 99"/>
                <a:gd name="T15" fmla="*/ 2147483647 h 77"/>
                <a:gd name="T16" fmla="*/ 0 w 99"/>
                <a:gd name="T17" fmla="*/ 2147483647 h 7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9"/>
                <a:gd name="T28" fmla="*/ 0 h 77"/>
                <a:gd name="T29" fmla="*/ 99 w 99"/>
                <a:gd name="T30" fmla="*/ 77 h 7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9" h="77">
                  <a:moveTo>
                    <a:pt x="0" y="67"/>
                  </a:moveTo>
                  <a:lnTo>
                    <a:pt x="10" y="0"/>
                  </a:lnTo>
                  <a:lnTo>
                    <a:pt x="73" y="7"/>
                  </a:lnTo>
                  <a:lnTo>
                    <a:pt x="99" y="9"/>
                  </a:lnTo>
                  <a:lnTo>
                    <a:pt x="98" y="26"/>
                  </a:lnTo>
                  <a:lnTo>
                    <a:pt x="95" y="77"/>
                  </a:lnTo>
                  <a:lnTo>
                    <a:pt x="82" y="76"/>
                  </a:lnTo>
                  <a:lnTo>
                    <a:pt x="0" y="67"/>
                  </a:lnTo>
                  <a:close/>
                </a:path>
              </a:pathLst>
            </a:custGeom>
            <a:solidFill>
              <a:srgbClr val="6487EB"/>
            </a:solidFill>
            <a:ln w="12700" cmpd="sng">
              <a:solidFill>
                <a:schemeClr val="tx1"/>
              </a:solidFill>
              <a:prstDash val="solid"/>
              <a:round/>
              <a:headEnd/>
              <a:tailEnd/>
            </a:ln>
          </p:spPr>
          <p:txBody>
            <a:bodyPr/>
            <a:lstStyle/>
            <a:p>
              <a:endParaRPr lang="en-US"/>
            </a:p>
          </p:txBody>
        </p:sp>
        <p:sp>
          <p:nvSpPr>
            <p:cNvPr id="45084" name="Freeform 178"/>
            <p:cNvSpPr>
              <a:spLocks/>
            </p:cNvSpPr>
            <p:nvPr/>
          </p:nvSpPr>
          <p:spPr bwMode="auto">
            <a:xfrm>
              <a:off x="2368" y="2218"/>
              <a:ext cx="485" cy="478"/>
            </a:xfrm>
            <a:custGeom>
              <a:avLst/>
              <a:gdLst>
                <a:gd name="T0" fmla="*/ 793720971 w 95"/>
                <a:gd name="T1" fmla="*/ 0 h 98"/>
                <a:gd name="T2" fmla="*/ 0 w 95"/>
                <a:gd name="T3" fmla="*/ 2147483647 h 98"/>
                <a:gd name="T4" fmla="*/ 0 w 95"/>
                <a:gd name="T5" fmla="*/ 2147483647 h 98"/>
                <a:gd name="T6" fmla="*/ 732796986 w 95"/>
                <a:gd name="T7" fmla="*/ 2147483647 h 98"/>
                <a:gd name="T8" fmla="*/ 793720971 w 95"/>
                <a:gd name="T9" fmla="*/ 2147483647 h 98"/>
                <a:gd name="T10" fmla="*/ 2147483647 w 95"/>
                <a:gd name="T11" fmla="*/ 2147483647 h 98"/>
                <a:gd name="T12" fmla="*/ 2147483647 w 95"/>
                <a:gd name="T13" fmla="*/ 2147483647 h 98"/>
                <a:gd name="T14" fmla="*/ 2147483647 w 95"/>
                <a:gd name="T15" fmla="*/ 2147483647 h 98"/>
                <a:gd name="T16" fmla="*/ 2147483647 w 95"/>
                <a:gd name="T17" fmla="*/ 2147483647 h 98"/>
                <a:gd name="T18" fmla="*/ 2147483647 w 95"/>
                <a:gd name="T19" fmla="*/ 2147483647 h 98"/>
                <a:gd name="T20" fmla="*/ 2147483647 w 95"/>
                <a:gd name="T21" fmla="*/ 2147483647 h 98"/>
                <a:gd name="T22" fmla="*/ 2147483647 w 95"/>
                <a:gd name="T23" fmla="*/ 2147483647 h 98"/>
                <a:gd name="T24" fmla="*/ 2147483647 w 95"/>
                <a:gd name="T25" fmla="*/ 2147483647 h 98"/>
                <a:gd name="T26" fmla="*/ 2147483647 w 95"/>
                <a:gd name="T27" fmla="*/ 670174053 h 98"/>
                <a:gd name="T28" fmla="*/ 2147483647 w 95"/>
                <a:gd name="T29" fmla="*/ 670174053 h 98"/>
                <a:gd name="T30" fmla="*/ 2147483647 w 95"/>
                <a:gd name="T31" fmla="*/ 336063161 h 98"/>
                <a:gd name="T32" fmla="*/ 793720971 w 95"/>
                <a:gd name="T33" fmla="*/ 0 h 98"/>
                <a:gd name="T34" fmla="*/ 793720971 w 95"/>
                <a:gd name="T35" fmla="*/ 0 h 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95"/>
                <a:gd name="T55" fmla="*/ 0 h 98"/>
                <a:gd name="T56" fmla="*/ 95 w 95"/>
                <a:gd name="T57" fmla="*/ 98 h 9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95" h="98">
                  <a:moveTo>
                    <a:pt x="13" y="0"/>
                  </a:moveTo>
                  <a:lnTo>
                    <a:pt x="0" y="96"/>
                  </a:lnTo>
                  <a:lnTo>
                    <a:pt x="12" y="98"/>
                  </a:lnTo>
                  <a:lnTo>
                    <a:pt x="13" y="90"/>
                  </a:lnTo>
                  <a:lnTo>
                    <a:pt x="37" y="93"/>
                  </a:lnTo>
                  <a:lnTo>
                    <a:pt x="36" y="92"/>
                  </a:lnTo>
                  <a:lnTo>
                    <a:pt x="37" y="91"/>
                  </a:lnTo>
                  <a:lnTo>
                    <a:pt x="36" y="90"/>
                  </a:lnTo>
                  <a:lnTo>
                    <a:pt x="87" y="94"/>
                  </a:lnTo>
                  <a:lnTo>
                    <a:pt x="93" y="18"/>
                  </a:lnTo>
                  <a:lnTo>
                    <a:pt x="94" y="18"/>
                  </a:lnTo>
                  <a:lnTo>
                    <a:pt x="95" y="9"/>
                  </a:lnTo>
                  <a:lnTo>
                    <a:pt x="13" y="0"/>
                  </a:lnTo>
                  <a:close/>
                </a:path>
              </a:pathLst>
            </a:custGeom>
            <a:solidFill>
              <a:srgbClr val="0000A0"/>
            </a:solidFill>
            <a:ln w="12700" cmpd="sng">
              <a:solidFill>
                <a:schemeClr val="tx1"/>
              </a:solidFill>
              <a:prstDash val="solid"/>
              <a:round/>
              <a:headEnd/>
              <a:tailEnd/>
            </a:ln>
          </p:spPr>
          <p:txBody>
            <a:bodyPr/>
            <a:lstStyle/>
            <a:p>
              <a:endParaRPr lang="en-US"/>
            </a:p>
          </p:txBody>
        </p:sp>
        <p:sp>
          <p:nvSpPr>
            <p:cNvPr id="45085" name="Freeform 179"/>
            <p:cNvSpPr>
              <a:spLocks/>
            </p:cNvSpPr>
            <p:nvPr/>
          </p:nvSpPr>
          <p:spPr bwMode="auto">
            <a:xfrm>
              <a:off x="4372" y="1453"/>
              <a:ext cx="522" cy="380"/>
            </a:xfrm>
            <a:custGeom>
              <a:avLst/>
              <a:gdLst>
                <a:gd name="T0" fmla="*/ 2147483647 w 102"/>
                <a:gd name="T1" fmla="*/ 2147483647 h 78"/>
                <a:gd name="T2" fmla="*/ 2147483647 w 102"/>
                <a:gd name="T3" fmla="*/ 2147483647 h 78"/>
                <a:gd name="T4" fmla="*/ 2147483647 w 102"/>
                <a:gd name="T5" fmla="*/ 2147483647 h 78"/>
                <a:gd name="T6" fmla="*/ 2147483647 w 102"/>
                <a:gd name="T7" fmla="*/ 2147483647 h 78"/>
                <a:gd name="T8" fmla="*/ 2147483647 w 102"/>
                <a:gd name="T9" fmla="*/ 2147483647 h 78"/>
                <a:gd name="T10" fmla="*/ 2147483647 w 102"/>
                <a:gd name="T11" fmla="*/ 2147483647 h 78"/>
                <a:gd name="T12" fmla="*/ 2147483647 w 102"/>
                <a:gd name="T13" fmla="*/ 2147483647 h 78"/>
                <a:gd name="T14" fmla="*/ 2147483647 w 102"/>
                <a:gd name="T15" fmla="*/ 2147483647 h 78"/>
                <a:gd name="T16" fmla="*/ 2147483647 w 102"/>
                <a:gd name="T17" fmla="*/ 2147483647 h 78"/>
                <a:gd name="T18" fmla="*/ 2147483647 w 102"/>
                <a:gd name="T19" fmla="*/ 2147483647 h 78"/>
                <a:gd name="T20" fmla="*/ 2147483647 w 102"/>
                <a:gd name="T21" fmla="*/ 2147483647 h 78"/>
                <a:gd name="T22" fmla="*/ 2147483647 w 102"/>
                <a:gd name="T23" fmla="*/ 2147483647 h 78"/>
                <a:gd name="T24" fmla="*/ 2147483647 w 102"/>
                <a:gd name="T25" fmla="*/ 2147483647 h 78"/>
                <a:gd name="T26" fmla="*/ 2147483647 w 102"/>
                <a:gd name="T27" fmla="*/ 2147483647 h 78"/>
                <a:gd name="T28" fmla="*/ 2147483647 w 102"/>
                <a:gd name="T29" fmla="*/ 2147483647 h 78"/>
                <a:gd name="T30" fmla="*/ 2147483647 w 102"/>
                <a:gd name="T31" fmla="*/ 2147483647 h 78"/>
                <a:gd name="T32" fmla="*/ 2147483647 w 102"/>
                <a:gd name="T33" fmla="*/ 2147483647 h 78"/>
                <a:gd name="T34" fmla="*/ 2147483647 w 102"/>
                <a:gd name="T35" fmla="*/ 2147483647 h 78"/>
                <a:gd name="T36" fmla="*/ 2147483647 w 102"/>
                <a:gd name="T37" fmla="*/ 2147483647 h 78"/>
                <a:gd name="T38" fmla="*/ 2147483647 w 102"/>
                <a:gd name="T39" fmla="*/ 1799583887 h 78"/>
                <a:gd name="T40" fmla="*/ 2147483647 w 102"/>
                <a:gd name="T41" fmla="*/ 1250608430 h 78"/>
                <a:gd name="T42" fmla="*/ 2147483647 w 102"/>
                <a:gd name="T43" fmla="*/ 918349343 h 78"/>
                <a:gd name="T44" fmla="*/ 2147483647 w 102"/>
                <a:gd name="T45" fmla="*/ 881234543 h 78"/>
                <a:gd name="T46" fmla="*/ 2147483647 w 102"/>
                <a:gd name="T47" fmla="*/ 768284401 h 78"/>
                <a:gd name="T48" fmla="*/ 2147483647 w 102"/>
                <a:gd name="T49" fmla="*/ 437589121 h 78"/>
                <a:gd name="T50" fmla="*/ 2147483647 w 102"/>
                <a:gd name="T51" fmla="*/ 112950259 h 78"/>
                <a:gd name="T52" fmla="*/ 2147483647 w 102"/>
                <a:gd name="T53" fmla="*/ 0 h 78"/>
                <a:gd name="T54" fmla="*/ 2147483647 w 102"/>
                <a:gd name="T55" fmla="*/ 143756048 h 78"/>
                <a:gd name="T56" fmla="*/ 2147483647 w 102"/>
                <a:gd name="T57" fmla="*/ 511846471 h 78"/>
                <a:gd name="T58" fmla="*/ 2147483647 w 102"/>
                <a:gd name="T59" fmla="*/ 663220795 h 78"/>
                <a:gd name="T60" fmla="*/ 2147483647 w 102"/>
                <a:gd name="T61" fmla="*/ 844105401 h 78"/>
                <a:gd name="T62" fmla="*/ 2147483647 w 102"/>
                <a:gd name="T63" fmla="*/ 918349343 h 78"/>
                <a:gd name="T64" fmla="*/ 2147483647 w 102"/>
                <a:gd name="T65" fmla="*/ 994170967 h 78"/>
                <a:gd name="T66" fmla="*/ 2147483647 w 102"/>
                <a:gd name="T67" fmla="*/ 1175054326 h 78"/>
                <a:gd name="T68" fmla="*/ 1897491950 w 102"/>
                <a:gd name="T69" fmla="*/ 1431491477 h 78"/>
                <a:gd name="T70" fmla="*/ 1194171550 w 102"/>
                <a:gd name="T71" fmla="*/ 1431491477 h 78"/>
                <a:gd name="T72" fmla="*/ 566052700 w 102"/>
                <a:gd name="T73" fmla="*/ 1544442243 h 78"/>
                <a:gd name="T74" fmla="*/ 383008030 w 102"/>
                <a:gd name="T75" fmla="*/ 1686634368 h 78"/>
                <a:gd name="T76" fmla="*/ 566052700 w 102"/>
                <a:gd name="T77" fmla="*/ 1906208961 h 78"/>
                <a:gd name="T78" fmla="*/ 122823615 w 102"/>
                <a:gd name="T79" fmla="*/ 2147483647 h 78"/>
                <a:gd name="T80" fmla="*/ 2147483647 w 102"/>
                <a:gd name="T81" fmla="*/ 2019159727 h 78"/>
                <a:gd name="T82" fmla="*/ 2147483647 w 102"/>
                <a:gd name="T83" fmla="*/ 2093080026 h 78"/>
                <a:gd name="T84" fmla="*/ 2147483647 w 102"/>
                <a:gd name="T85" fmla="*/ 2131843597 h 78"/>
                <a:gd name="T86" fmla="*/ 2147483647 w 102"/>
                <a:gd name="T87" fmla="*/ 2147483647 h 78"/>
                <a:gd name="T88" fmla="*/ 2147483647 w 102"/>
                <a:gd name="T89" fmla="*/ 2147483647 h 7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02"/>
                <a:gd name="T136" fmla="*/ 0 h 78"/>
                <a:gd name="T137" fmla="*/ 102 w 102"/>
                <a:gd name="T138" fmla="*/ 78 h 78"/>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02" h="78">
                  <a:moveTo>
                    <a:pt x="66" y="64"/>
                  </a:moveTo>
                  <a:lnTo>
                    <a:pt x="77" y="68"/>
                  </a:lnTo>
                  <a:lnTo>
                    <a:pt x="78" y="70"/>
                  </a:lnTo>
                  <a:lnTo>
                    <a:pt x="77" y="71"/>
                  </a:lnTo>
                  <a:lnTo>
                    <a:pt x="77" y="72"/>
                  </a:lnTo>
                  <a:lnTo>
                    <a:pt x="76" y="73"/>
                  </a:lnTo>
                  <a:lnTo>
                    <a:pt x="76" y="75"/>
                  </a:lnTo>
                  <a:lnTo>
                    <a:pt x="75" y="75"/>
                  </a:lnTo>
                  <a:lnTo>
                    <a:pt x="74" y="77"/>
                  </a:lnTo>
                  <a:lnTo>
                    <a:pt x="74" y="78"/>
                  </a:lnTo>
                  <a:lnTo>
                    <a:pt x="75" y="78"/>
                  </a:lnTo>
                  <a:lnTo>
                    <a:pt x="75" y="77"/>
                  </a:lnTo>
                  <a:lnTo>
                    <a:pt x="77" y="76"/>
                  </a:lnTo>
                  <a:lnTo>
                    <a:pt x="78" y="76"/>
                  </a:lnTo>
                  <a:lnTo>
                    <a:pt x="81" y="76"/>
                  </a:lnTo>
                  <a:lnTo>
                    <a:pt x="81" y="75"/>
                  </a:lnTo>
                  <a:lnTo>
                    <a:pt x="84" y="75"/>
                  </a:lnTo>
                  <a:lnTo>
                    <a:pt x="86" y="74"/>
                  </a:lnTo>
                  <a:lnTo>
                    <a:pt x="87" y="73"/>
                  </a:lnTo>
                  <a:lnTo>
                    <a:pt x="88" y="72"/>
                  </a:lnTo>
                  <a:lnTo>
                    <a:pt x="94" y="67"/>
                  </a:lnTo>
                  <a:lnTo>
                    <a:pt x="96" y="66"/>
                  </a:lnTo>
                  <a:lnTo>
                    <a:pt x="97" y="65"/>
                  </a:lnTo>
                  <a:lnTo>
                    <a:pt x="98" y="65"/>
                  </a:lnTo>
                  <a:lnTo>
                    <a:pt x="99" y="64"/>
                  </a:lnTo>
                  <a:lnTo>
                    <a:pt x="100" y="63"/>
                  </a:lnTo>
                  <a:lnTo>
                    <a:pt x="101" y="63"/>
                  </a:lnTo>
                  <a:lnTo>
                    <a:pt x="102" y="61"/>
                  </a:lnTo>
                  <a:lnTo>
                    <a:pt x="100" y="62"/>
                  </a:lnTo>
                  <a:lnTo>
                    <a:pt x="99" y="62"/>
                  </a:lnTo>
                  <a:lnTo>
                    <a:pt x="97" y="63"/>
                  </a:lnTo>
                  <a:lnTo>
                    <a:pt x="97" y="64"/>
                  </a:lnTo>
                  <a:lnTo>
                    <a:pt x="96" y="65"/>
                  </a:lnTo>
                  <a:lnTo>
                    <a:pt x="95" y="66"/>
                  </a:lnTo>
                  <a:lnTo>
                    <a:pt x="94" y="65"/>
                  </a:lnTo>
                  <a:lnTo>
                    <a:pt x="95" y="64"/>
                  </a:lnTo>
                  <a:lnTo>
                    <a:pt x="96" y="63"/>
                  </a:lnTo>
                  <a:lnTo>
                    <a:pt x="97" y="61"/>
                  </a:lnTo>
                  <a:lnTo>
                    <a:pt x="97" y="60"/>
                  </a:lnTo>
                  <a:lnTo>
                    <a:pt x="96" y="61"/>
                  </a:lnTo>
                  <a:lnTo>
                    <a:pt x="95" y="62"/>
                  </a:lnTo>
                  <a:lnTo>
                    <a:pt x="94" y="63"/>
                  </a:lnTo>
                  <a:lnTo>
                    <a:pt x="91" y="65"/>
                  </a:lnTo>
                  <a:lnTo>
                    <a:pt x="86" y="67"/>
                  </a:lnTo>
                  <a:lnTo>
                    <a:pt x="83" y="69"/>
                  </a:lnTo>
                  <a:lnTo>
                    <a:pt x="81" y="70"/>
                  </a:lnTo>
                  <a:lnTo>
                    <a:pt x="80" y="72"/>
                  </a:lnTo>
                  <a:lnTo>
                    <a:pt x="79" y="71"/>
                  </a:lnTo>
                  <a:lnTo>
                    <a:pt x="79" y="70"/>
                  </a:lnTo>
                  <a:lnTo>
                    <a:pt x="79" y="68"/>
                  </a:lnTo>
                  <a:lnTo>
                    <a:pt x="81" y="67"/>
                  </a:lnTo>
                  <a:lnTo>
                    <a:pt x="79" y="66"/>
                  </a:lnTo>
                  <a:lnTo>
                    <a:pt x="81" y="64"/>
                  </a:lnTo>
                  <a:lnTo>
                    <a:pt x="81" y="63"/>
                  </a:lnTo>
                  <a:lnTo>
                    <a:pt x="81" y="62"/>
                  </a:lnTo>
                  <a:lnTo>
                    <a:pt x="79" y="49"/>
                  </a:lnTo>
                  <a:lnTo>
                    <a:pt x="78" y="49"/>
                  </a:lnTo>
                  <a:lnTo>
                    <a:pt x="78" y="37"/>
                  </a:lnTo>
                  <a:lnTo>
                    <a:pt x="77" y="34"/>
                  </a:lnTo>
                  <a:lnTo>
                    <a:pt x="76" y="32"/>
                  </a:lnTo>
                  <a:lnTo>
                    <a:pt x="76" y="29"/>
                  </a:lnTo>
                  <a:lnTo>
                    <a:pt x="75" y="25"/>
                  </a:lnTo>
                  <a:lnTo>
                    <a:pt x="74" y="23"/>
                  </a:lnTo>
                  <a:lnTo>
                    <a:pt x="73" y="23"/>
                  </a:lnTo>
                  <a:lnTo>
                    <a:pt x="74" y="24"/>
                  </a:lnTo>
                  <a:lnTo>
                    <a:pt x="73" y="24"/>
                  </a:lnTo>
                  <a:lnTo>
                    <a:pt x="73" y="23"/>
                  </a:lnTo>
                  <a:lnTo>
                    <a:pt x="73" y="21"/>
                  </a:lnTo>
                  <a:lnTo>
                    <a:pt x="71" y="16"/>
                  </a:lnTo>
                  <a:lnTo>
                    <a:pt x="71" y="14"/>
                  </a:lnTo>
                  <a:lnTo>
                    <a:pt x="72" y="12"/>
                  </a:lnTo>
                  <a:lnTo>
                    <a:pt x="71" y="9"/>
                  </a:lnTo>
                  <a:lnTo>
                    <a:pt x="69" y="4"/>
                  </a:lnTo>
                  <a:lnTo>
                    <a:pt x="69" y="3"/>
                  </a:lnTo>
                  <a:lnTo>
                    <a:pt x="68" y="3"/>
                  </a:lnTo>
                  <a:lnTo>
                    <a:pt x="69" y="2"/>
                  </a:lnTo>
                  <a:lnTo>
                    <a:pt x="68" y="0"/>
                  </a:lnTo>
                  <a:lnTo>
                    <a:pt x="52" y="4"/>
                  </a:lnTo>
                  <a:lnTo>
                    <a:pt x="51" y="4"/>
                  </a:lnTo>
                  <a:lnTo>
                    <a:pt x="50" y="5"/>
                  </a:lnTo>
                  <a:lnTo>
                    <a:pt x="46" y="9"/>
                  </a:lnTo>
                  <a:lnTo>
                    <a:pt x="42" y="14"/>
                  </a:lnTo>
                  <a:lnTo>
                    <a:pt x="41" y="15"/>
                  </a:lnTo>
                  <a:lnTo>
                    <a:pt x="42" y="16"/>
                  </a:lnTo>
                  <a:lnTo>
                    <a:pt x="41" y="18"/>
                  </a:lnTo>
                  <a:lnTo>
                    <a:pt x="40" y="19"/>
                  </a:lnTo>
                  <a:lnTo>
                    <a:pt x="36" y="22"/>
                  </a:lnTo>
                  <a:lnTo>
                    <a:pt x="36" y="23"/>
                  </a:lnTo>
                  <a:lnTo>
                    <a:pt x="36" y="25"/>
                  </a:lnTo>
                  <a:lnTo>
                    <a:pt x="37" y="25"/>
                  </a:lnTo>
                  <a:lnTo>
                    <a:pt x="38" y="25"/>
                  </a:lnTo>
                  <a:lnTo>
                    <a:pt x="39" y="26"/>
                  </a:lnTo>
                  <a:lnTo>
                    <a:pt x="38" y="27"/>
                  </a:lnTo>
                  <a:lnTo>
                    <a:pt x="38" y="29"/>
                  </a:lnTo>
                  <a:lnTo>
                    <a:pt x="39" y="30"/>
                  </a:lnTo>
                  <a:lnTo>
                    <a:pt x="39" y="32"/>
                  </a:lnTo>
                  <a:lnTo>
                    <a:pt x="36" y="34"/>
                  </a:lnTo>
                  <a:lnTo>
                    <a:pt x="33" y="38"/>
                  </a:lnTo>
                  <a:lnTo>
                    <a:pt x="30" y="39"/>
                  </a:lnTo>
                  <a:lnTo>
                    <a:pt x="23" y="40"/>
                  </a:lnTo>
                  <a:lnTo>
                    <a:pt x="21" y="39"/>
                  </a:lnTo>
                  <a:lnTo>
                    <a:pt x="19" y="39"/>
                  </a:lnTo>
                  <a:lnTo>
                    <a:pt x="16" y="39"/>
                  </a:lnTo>
                  <a:lnTo>
                    <a:pt x="13" y="40"/>
                  </a:lnTo>
                  <a:lnTo>
                    <a:pt x="9" y="42"/>
                  </a:lnTo>
                  <a:lnTo>
                    <a:pt x="7" y="43"/>
                  </a:lnTo>
                  <a:lnTo>
                    <a:pt x="6" y="45"/>
                  </a:lnTo>
                  <a:lnTo>
                    <a:pt x="6" y="46"/>
                  </a:lnTo>
                  <a:lnTo>
                    <a:pt x="9" y="50"/>
                  </a:lnTo>
                  <a:lnTo>
                    <a:pt x="10" y="51"/>
                  </a:lnTo>
                  <a:lnTo>
                    <a:pt x="9" y="52"/>
                  </a:lnTo>
                  <a:lnTo>
                    <a:pt x="8" y="53"/>
                  </a:lnTo>
                  <a:lnTo>
                    <a:pt x="7" y="55"/>
                  </a:lnTo>
                  <a:lnTo>
                    <a:pt x="2" y="60"/>
                  </a:lnTo>
                  <a:lnTo>
                    <a:pt x="0" y="62"/>
                  </a:lnTo>
                  <a:lnTo>
                    <a:pt x="1" y="66"/>
                  </a:lnTo>
                  <a:lnTo>
                    <a:pt x="56" y="55"/>
                  </a:lnTo>
                  <a:lnTo>
                    <a:pt x="57" y="56"/>
                  </a:lnTo>
                  <a:lnTo>
                    <a:pt x="57" y="57"/>
                  </a:lnTo>
                  <a:lnTo>
                    <a:pt x="58" y="57"/>
                  </a:lnTo>
                  <a:lnTo>
                    <a:pt x="58" y="58"/>
                  </a:lnTo>
                  <a:lnTo>
                    <a:pt x="59" y="58"/>
                  </a:lnTo>
                  <a:lnTo>
                    <a:pt x="61" y="61"/>
                  </a:lnTo>
                  <a:lnTo>
                    <a:pt x="61" y="62"/>
                  </a:lnTo>
                  <a:lnTo>
                    <a:pt x="62" y="63"/>
                  </a:lnTo>
                  <a:lnTo>
                    <a:pt x="65" y="64"/>
                  </a:lnTo>
                  <a:lnTo>
                    <a:pt x="66" y="64"/>
                  </a:lnTo>
                  <a:close/>
                </a:path>
              </a:pathLst>
            </a:custGeom>
            <a:solidFill>
              <a:srgbClr val="0000A0"/>
            </a:solidFill>
            <a:ln w="12700" cmpd="sng">
              <a:solidFill>
                <a:schemeClr val="tx1"/>
              </a:solidFill>
              <a:prstDash val="solid"/>
              <a:round/>
              <a:headEnd/>
              <a:tailEnd/>
            </a:ln>
          </p:spPr>
          <p:txBody>
            <a:bodyPr/>
            <a:lstStyle/>
            <a:p>
              <a:endParaRPr lang="en-US"/>
            </a:p>
          </p:txBody>
        </p:sp>
        <p:sp>
          <p:nvSpPr>
            <p:cNvPr id="45086" name="Freeform 180"/>
            <p:cNvSpPr>
              <a:spLocks/>
            </p:cNvSpPr>
            <p:nvPr/>
          </p:nvSpPr>
          <p:spPr bwMode="auto">
            <a:xfrm>
              <a:off x="4720" y="1428"/>
              <a:ext cx="118" cy="205"/>
            </a:xfrm>
            <a:custGeom>
              <a:avLst/>
              <a:gdLst>
                <a:gd name="T0" fmla="*/ 0 w 23"/>
                <a:gd name="T1" fmla="*/ 183935227 h 42"/>
                <a:gd name="T2" fmla="*/ 63805452 w 23"/>
                <a:gd name="T3" fmla="*/ 260954128 h 42"/>
                <a:gd name="T4" fmla="*/ 0 w 23"/>
                <a:gd name="T5" fmla="*/ 298638503 h 42"/>
                <a:gd name="T6" fmla="*/ 63805452 w 23"/>
                <a:gd name="T7" fmla="*/ 298638503 h 42"/>
                <a:gd name="T8" fmla="*/ 63805452 w 23"/>
                <a:gd name="T9" fmla="*/ 337903759 h 42"/>
                <a:gd name="T10" fmla="*/ 189632873 w 23"/>
                <a:gd name="T11" fmla="*/ 521849529 h 42"/>
                <a:gd name="T12" fmla="*/ 265896392 w 23"/>
                <a:gd name="T13" fmla="*/ 636880336 h 42"/>
                <a:gd name="T14" fmla="*/ 189632873 w 23"/>
                <a:gd name="T15" fmla="*/ 713829889 h 42"/>
                <a:gd name="T16" fmla="*/ 189632873 w 23"/>
                <a:gd name="T17" fmla="*/ 790849259 h 42"/>
                <a:gd name="T18" fmla="*/ 327349622 w 23"/>
                <a:gd name="T19" fmla="*/ 974797215 h 42"/>
                <a:gd name="T20" fmla="*/ 327349622 w 23"/>
                <a:gd name="T21" fmla="*/ 1051747862 h 42"/>
                <a:gd name="T22" fmla="*/ 327349622 w 23"/>
                <a:gd name="T23" fmla="*/ 1089430987 h 42"/>
                <a:gd name="T24" fmla="*/ 391630994 w 23"/>
                <a:gd name="T25" fmla="*/ 1089430987 h 42"/>
                <a:gd name="T26" fmla="*/ 327349622 w 23"/>
                <a:gd name="T27" fmla="*/ 1051747862 h 42"/>
                <a:gd name="T28" fmla="*/ 391630994 w 23"/>
                <a:gd name="T29" fmla="*/ 1051747862 h 42"/>
                <a:gd name="T30" fmla="*/ 455529101 w 23"/>
                <a:gd name="T31" fmla="*/ 1121045802 h 42"/>
                <a:gd name="T32" fmla="*/ 516911080 w 23"/>
                <a:gd name="T33" fmla="*/ 1273704444 h 42"/>
                <a:gd name="T34" fmla="*/ 516911080 w 23"/>
                <a:gd name="T35" fmla="*/ 1388407252 h 42"/>
                <a:gd name="T36" fmla="*/ 581266904 w 23"/>
                <a:gd name="T37" fmla="*/ 1457639592 h 42"/>
                <a:gd name="T38" fmla="*/ 645072746 w 23"/>
                <a:gd name="T39" fmla="*/ 1573923984 h 42"/>
                <a:gd name="T40" fmla="*/ 1300264512 w 23"/>
                <a:gd name="T41" fmla="*/ 1496972089 h 42"/>
                <a:gd name="T42" fmla="*/ 1226358694 w 23"/>
                <a:gd name="T43" fmla="*/ 1457639592 h 42"/>
                <a:gd name="T44" fmla="*/ 1162548256 w 23"/>
                <a:gd name="T45" fmla="*/ 1419614098 h 42"/>
                <a:gd name="T46" fmla="*/ 1162548256 w 23"/>
                <a:gd name="T47" fmla="*/ 1388407252 h 42"/>
                <a:gd name="T48" fmla="*/ 1226358694 w 23"/>
                <a:gd name="T49" fmla="*/ 1350724126 h 42"/>
                <a:gd name="T50" fmla="*/ 1162548256 w 23"/>
                <a:gd name="T51" fmla="*/ 1273704444 h 42"/>
                <a:gd name="T52" fmla="*/ 1162548256 w 23"/>
                <a:gd name="T53" fmla="*/ 1012481590 h 42"/>
                <a:gd name="T54" fmla="*/ 1162548256 w 23"/>
                <a:gd name="T55" fmla="*/ 935462845 h 42"/>
                <a:gd name="T56" fmla="*/ 1226358694 w 23"/>
                <a:gd name="T57" fmla="*/ 790849259 h 42"/>
                <a:gd name="T58" fmla="*/ 1226358694 w 23"/>
                <a:gd name="T59" fmla="*/ 713829889 h 42"/>
                <a:gd name="T60" fmla="*/ 1226358694 w 23"/>
                <a:gd name="T61" fmla="*/ 636880336 h 42"/>
                <a:gd name="T62" fmla="*/ 1226358694 w 23"/>
                <a:gd name="T63" fmla="*/ 559860966 h 42"/>
                <a:gd name="T64" fmla="*/ 1226358694 w 23"/>
                <a:gd name="T65" fmla="*/ 521849529 h 42"/>
                <a:gd name="T66" fmla="*/ 1226358694 w 23"/>
                <a:gd name="T67" fmla="*/ 482584507 h 42"/>
                <a:gd name="T68" fmla="*/ 1428427491 w 23"/>
                <a:gd name="T69" fmla="*/ 415261125 h 42"/>
                <a:gd name="T70" fmla="*/ 1489900751 w 23"/>
                <a:gd name="T71" fmla="*/ 260954128 h 42"/>
                <a:gd name="T72" fmla="*/ 1428427491 w 23"/>
                <a:gd name="T73" fmla="*/ 183935227 h 42"/>
                <a:gd name="T74" fmla="*/ 1428427491 w 23"/>
                <a:gd name="T75" fmla="*/ 114703237 h 42"/>
                <a:gd name="T76" fmla="*/ 1428427491 w 23"/>
                <a:gd name="T77" fmla="*/ 114703237 h 42"/>
                <a:gd name="T78" fmla="*/ 1428427491 w 23"/>
                <a:gd name="T79" fmla="*/ 77018960 h 42"/>
                <a:gd name="T80" fmla="*/ 1364163605 w 23"/>
                <a:gd name="T81" fmla="*/ 0 h 42"/>
                <a:gd name="T82" fmla="*/ 0 w 23"/>
                <a:gd name="T83" fmla="*/ 183935227 h 42"/>
                <a:gd name="T84" fmla="*/ 0 w 23"/>
                <a:gd name="T85" fmla="*/ 183935227 h 4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3"/>
                <a:gd name="T130" fmla="*/ 0 h 42"/>
                <a:gd name="T131" fmla="*/ 23 w 23"/>
                <a:gd name="T132" fmla="*/ 42 h 4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3" h="42">
                  <a:moveTo>
                    <a:pt x="0" y="5"/>
                  </a:moveTo>
                  <a:lnTo>
                    <a:pt x="1" y="7"/>
                  </a:lnTo>
                  <a:lnTo>
                    <a:pt x="0" y="8"/>
                  </a:lnTo>
                  <a:lnTo>
                    <a:pt x="1" y="8"/>
                  </a:lnTo>
                  <a:lnTo>
                    <a:pt x="1" y="9"/>
                  </a:lnTo>
                  <a:lnTo>
                    <a:pt x="3" y="14"/>
                  </a:lnTo>
                  <a:lnTo>
                    <a:pt x="4" y="17"/>
                  </a:lnTo>
                  <a:lnTo>
                    <a:pt x="3" y="19"/>
                  </a:lnTo>
                  <a:lnTo>
                    <a:pt x="3" y="21"/>
                  </a:lnTo>
                  <a:lnTo>
                    <a:pt x="5" y="26"/>
                  </a:lnTo>
                  <a:lnTo>
                    <a:pt x="5" y="28"/>
                  </a:lnTo>
                  <a:lnTo>
                    <a:pt x="5" y="29"/>
                  </a:lnTo>
                  <a:lnTo>
                    <a:pt x="6" y="29"/>
                  </a:lnTo>
                  <a:lnTo>
                    <a:pt x="5" y="28"/>
                  </a:lnTo>
                  <a:lnTo>
                    <a:pt x="6" y="28"/>
                  </a:lnTo>
                  <a:lnTo>
                    <a:pt x="7" y="30"/>
                  </a:lnTo>
                  <a:lnTo>
                    <a:pt x="8" y="34"/>
                  </a:lnTo>
                  <a:lnTo>
                    <a:pt x="8" y="37"/>
                  </a:lnTo>
                  <a:lnTo>
                    <a:pt x="9" y="39"/>
                  </a:lnTo>
                  <a:lnTo>
                    <a:pt x="10" y="42"/>
                  </a:lnTo>
                  <a:lnTo>
                    <a:pt x="20" y="40"/>
                  </a:lnTo>
                  <a:lnTo>
                    <a:pt x="19" y="39"/>
                  </a:lnTo>
                  <a:lnTo>
                    <a:pt x="18" y="38"/>
                  </a:lnTo>
                  <a:lnTo>
                    <a:pt x="18" y="37"/>
                  </a:lnTo>
                  <a:lnTo>
                    <a:pt x="19" y="36"/>
                  </a:lnTo>
                  <a:lnTo>
                    <a:pt x="18" y="34"/>
                  </a:lnTo>
                  <a:lnTo>
                    <a:pt x="18" y="27"/>
                  </a:lnTo>
                  <a:lnTo>
                    <a:pt x="18" y="25"/>
                  </a:lnTo>
                  <a:lnTo>
                    <a:pt x="19" y="21"/>
                  </a:lnTo>
                  <a:lnTo>
                    <a:pt x="19" y="19"/>
                  </a:lnTo>
                  <a:lnTo>
                    <a:pt x="19" y="17"/>
                  </a:lnTo>
                  <a:lnTo>
                    <a:pt x="19" y="15"/>
                  </a:lnTo>
                  <a:lnTo>
                    <a:pt x="19" y="14"/>
                  </a:lnTo>
                  <a:lnTo>
                    <a:pt x="19" y="13"/>
                  </a:lnTo>
                  <a:lnTo>
                    <a:pt x="22" y="11"/>
                  </a:lnTo>
                  <a:lnTo>
                    <a:pt x="23" y="7"/>
                  </a:lnTo>
                  <a:lnTo>
                    <a:pt x="22" y="5"/>
                  </a:lnTo>
                  <a:lnTo>
                    <a:pt x="22" y="3"/>
                  </a:lnTo>
                  <a:lnTo>
                    <a:pt x="22" y="2"/>
                  </a:lnTo>
                  <a:lnTo>
                    <a:pt x="21" y="0"/>
                  </a:lnTo>
                  <a:lnTo>
                    <a:pt x="0" y="5"/>
                  </a:lnTo>
                  <a:close/>
                </a:path>
              </a:pathLst>
            </a:custGeom>
            <a:solidFill>
              <a:srgbClr val="0000A0"/>
            </a:solidFill>
            <a:ln w="12700" cmpd="sng">
              <a:solidFill>
                <a:schemeClr val="tx1"/>
              </a:solidFill>
              <a:prstDash val="solid"/>
              <a:round/>
              <a:headEnd/>
              <a:tailEnd/>
            </a:ln>
          </p:spPr>
          <p:txBody>
            <a:bodyPr/>
            <a:lstStyle/>
            <a:p>
              <a:endParaRPr lang="en-US"/>
            </a:p>
          </p:txBody>
        </p:sp>
        <p:grpSp>
          <p:nvGrpSpPr>
            <p:cNvPr id="45087" name="Group 181"/>
            <p:cNvGrpSpPr>
              <a:grpSpLocks/>
            </p:cNvGrpSpPr>
            <p:nvPr/>
          </p:nvGrpSpPr>
          <p:grpSpPr bwMode="auto">
            <a:xfrm>
              <a:off x="728" y="2448"/>
              <a:ext cx="1266" cy="876"/>
              <a:chOff x="768" y="2832"/>
              <a:chExt cx="1203" cy="876"/>
            </a:xfrm>
          </p:grpSpPr>
          <p:sp>
            <p:nvSpPr>
              <p:cNvPr id="45137" name="Freeform 182"/>
              <p:cNvSpPr>
                <a:spLocks/>
              </p:cNvSpPr>
              <p:nvPr/>
            </p:nvSpPr>
            <p:spPr bwMode="auto">
              <a:xfrm>
                <a:off x="1056" y="2832"/>
                <a:ext cx="915" cy="780"/>
              </a:xfrm>
              <a:custGeom>
                <a:avLst/>
                <a:gdLst>
                  <a:gd name="T0" fmla="*/ 507235497 w 188"/>
                  <a:gd name="T1" fmla="*/ 1144558147 h 160"/>
                  <a:gd name="T2" fmla="*/ 947070949 w 188"/>
                  <a:gd name="T3" fmla="*/ 1478936220 h 160"/>
                  <a:gd name="T4" fmla="*/ 655837835 w 188"/>
                  <a:gd name="T5" fmla="*/ 1848914415 h 160"/>
                  <a:gd name="T6" fmla="*/ 582147730 w 188"/>
                  <a:gd name="T7" fmla="*/ 1592467985 h 160"/>
                  <a:gd name="T8" fmla="*/ 179132412 w 188"/>
                  <a:gd name="T9" fmla="*/ 2032661129 h 160"/>
                  <a:gd name="T10" fmla="*/ 403029880 w 188"/>
                  <a:gd name="T11" fmla="*/ 2147483647 h 160"/>
                  <a:gd name="T12" fmla="*/ 977600634 w 188"/>
                  <a:gd name="T13" fmla="*/ 2147483647 h 160"/>
                  <a:gd name="T14" fmla="*/ 798481850 w 188"/>
                  <a:gd name="T15" fmla="*/ 2147483647 h 160"/>
                  <a:gd name="T16" fmla="*/ 655837835 w 188"/>
                  <a:gd name="T17" fmla="*/ 2147483647 h 160"/>
                  <a:gd name="T18" fmla="*/ 364603008 w 188"/>
                  <a:gd name="T19" fmla="*/ 2147483647 h 160"/>
                  <a:gd name="T20" fmla="*/ 216002929 w 188"/>
                  <a:gd name="T21" fmla="*/ 2147483647 h 160"/>
                  <a:gd name="T22" fmla="*/ 403029880 w 188"/>
                  <a:gd name="T23" fmla="*/ 2147483647 h 160"/>
                  <a:gd name="T24" fmla="*/ 798481850 w 188"/>
                  <a:gd name="T25" fmla="*/ 2147483647 h 160"/>
                  <a:gd name="T26" fmla="*/ 798481850 w 188"/>
                  <a:gd name="T27" fmla="*/ 2147483647 h 160"/>
                  <a:gd name="T28" fmla="*/ 1267293122 w 188"/>
                  <a:gd name="T29" fmla="*/ 2147483647 h 160"/>
                  <a:gd name="T30" fmla="*/ 1521654318 w 188"/>
                  <a:gd name="T31" fmla="*/ 2147483647 h 160"/>
                  <a:gd name="T32" fmla="*/ 1051290271 w 188"/>
                  <a:gd name="T33" fmla="*/ 2147483647 h 160"/>
                  <a:gd name="T34" fmla="*/ 686367520 w 188"/>
                  <a:gd name="T35" fmla="*/ 2147483647 h 160"/>
                  <a:gd name="T36" fmla="*/ 111783801 w 188"/>
                  <a:gd name="T37" fmla="*/ 2147483647 h 160"/>
                  <a:gd name="T38" fmla="*/ 111783801 w 188"/>
                  <a:gd name="T39" fmla="*/ 2147483647 h 160"/>
                  <a:gd name="T40" fmla="*/ 1051290271 w 188"/>
                  <a:gd name="T41" fmla="*/ 2147483647 h 160"/>
                  <a:gd name="T42" fmla="*/ 2147483647 w 188"/>
                  <a:gd name="T43" fmla="*/ 2147483647 h 160"/>
                  <a:gd name="T44" fmla="*/ 2140686893 w 188"/>
                  <a:gd name="T45" fmla="*/ 2147483647 h 160"/>
                  <a:gd name="T46" fmla="*/ 2147483647 w 188"/>
                  <a:gd name="T47" fmla="*/ 2147483647 h 160"/>
                  <a:gd name="T48" fmla="*/ 2147483647 w 188"/>
                  <a:gd name="T49" fmla="*/ 2147483647 h 160"/>
                  <a:gd name="T50" fmla="*/ 2147483647 w 188"/>
                  <a:gd name="T51" fmla="*/ 2147483647 h 160"/>
                  <a:gd name="T52" fmla="*/ 2147483647 w 188"/>
                  <a:gd name="T53" fmla="*/ 2147483647 h 160"/>
                  <a:gd name="T54" fmla="*/ 2147483647 w 188"/>
                  <a:gd name="T55" fmla="*/ 2147483647 h 160"/>
                  <a:gd name="T56" fmla="*/ 2147483647 w 188"/>
                  <a:gd name="T57" fmla="*/ 2147483647 h 160"/>
                  <a:gd name="T58" fmla="*/ 2147483647 w 188"/>
                  <a:gd name="T59" fmla="*/ 2147483647 h 160"/>
                  <a:gd name="T60" fmla="*/ 2147483647 w 188"/>
                  <a:gd name="T61" fmla="*/ 2147483647 h 160"/>
                  <a:gd name="T62" fmla="*/ 2147483647 w 188"/>
                  <a:gd name="T63" fmla="*/ 2147483647 h 160"/>
                  <a:gd name="T64" fmla="*/ 2147483647 w 188"/>
                  <a:gd name="T65" fmla="*/ 2147483647 h 160"/>
                  <a:gd name="T66" fmla="*/ 2147483647 w 188"/>
                  <a:gd name="T67" fmla="*/ 2147483647 h 160"/>
                  <a:gd name="T68" fmla="*/ 2147483647 w 188"/>
                  <a:gd name="T69" fmla="*/ 2147483647 h 160"/>
                  <a:gd name="T70" fmla="*/ 2147483647 w 188"/>
                  <a:gd name="T71" fmla="*/ 2147483647 h 160"/>
                  <a:gd name="T72" fmla="*/ 2147483647 w 188"/>
                  <a:gd name="T73" fmla="*/ 2147483647 h 160"/>
                  <a:gd name="T74" fmla="*/ 2147483647 w 188"/>
                  <a:gd name="T75" fmla="*/ 2147483647 h 160"/>
                  <a:gd name="T76" fmla="*/ 2147483647 w 188"/>
                  <a:gd name="T77" fmla="*/ 2147483647 h 160"/>
                  <a:gd name="T78" fmla="*/ 2147483647 w 188"/>
                  <a:gd name="T79" fmla="*/ 2147483647 h 160"/>
                  <a:gd name="T80" fmla="*/ 2147483647 w 188"/>
                  <a:gd name="T81" fmla="*/ 2147483647 h 160"/>
                  <a:gd name="T82" fmla="*/ 2147483647 w 188"/>
                  <a:gd name="T83" fmla="*/ 2147483647 h 160"/>
                  <a:gd name="T84" fmla="*/ 2147483647 w 188"/>
                  <a:gd name="T85" fmla="*/ 772931969 h 160"/>
                  <a:gd name="T86" fmla="*/ 2147483647 w 188"/>
                  <a:gd name="T87" fmla="*/ 181852329 h 160"/>
                  <a:gd name="T88" fmla="*/ 2147483647 w 188"/>
                  <a:gd name="T89" fmla="*/ 181852329 h 160"/>
                  <a:gd name="T90" fmla="*/ 2140686893 w 188"/>
                  <a:gd name="T91" fmla="*/ 181852329 h 160"/>
                  <a:gd name="T92" fmla="*/ 1633437846 w 188"/>
                  <a:gd name="T93" fmla="*/ 0 h 160"/>
                  <a:gd name="T94" fmla="*/ 1267293122 w 188"/>
                  <a:gd name="T95" fmla="*/ 152470715 h 160"/>
                  <a:gd name="T96" fmla="*/ 871840685 w 188"/>
                  <a:gd name="T97" fmla="*/ 477561838 h 160"/>
                  <a:gd name="T98" fmla="*/ 686367520 w 188"/>
                  <a:gd name="T99" fmla="*/ 772931969 h 160"/>
                  <a:gd name="T100" fmla="*/ 364603008 w 188"/>
                  <a:gd name="T101" fmla="*/ 962772041 h 16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88"/>
                  <a:gd name="T154" fmla="*/ 0 h 160"/>
                  <a:gd name="T155" fmla="*/ 188 w 188"/>
                  <a:gd name="T156" fmla="*/ 160 h 16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88" h="160">
                    <a:moveTo>
                      <a:pt x="10" y="26"/>
                    </a:moveTo>
                    <a:lnTo>
                      <a:pt x="14" y="31"/>
                    </a:lnTo>
                    <a:lnTo>
                      <a:pt x="19" y="39"/>
                    </a:lnTo>
                    <a:lnTo>
                      <a:pt x="26" y="40"/>
                    </a:lnTo>
                    <a:lnTo>
                      <a:pt x="26" y="50"/>
                    </a:lnTo>
                    <a:lnTo>
                      <a:pt x="18" y="50"/>
                    </a:lnTo>
                    <a:lnTo>
                      <a:pt x="18" y="43"/>
                    </a:lnTo>
                    <a:lnTo>
                      <a:pt x="16" y="43"/>
                    </a:lnTo>
                    <a:lnTo>
                      <a:pt x="0" y="50"/>
                    </a:lnTo>
                    <a:lnTo>
                      <a:pt x="5" y="55"/>
                    </a:lnTo>
                    <a:lnTo>
                      <a:pt x="5" y="61"/>
                    </a:lnTo>
                    <a:lnTo>
                      <a:pt x="11" y="64"/>
                    </a:lnTo>
                    <a:lnTo>
                      <a:pt x="21" y="66"/>
                    </a:lnTo>
                    <a:lnTo>
                      <a:pt x="27" y="61"/>
                    </a:lnTo>
                    <a:lnTo>
                      <a:pt x="29" y="72"/>
                    </a:lnTo>
                    <a:lnTo>
                      <a:pt x="22" y="74"/>
                    </a:lnTo>
                    <a:lnTo>
                      <a:pt x="21" y="77"/>
                    </a:lnTo>
                    <a:lnTo>
                      <a:pt x="18" y="79"/>
                    </a:lnTo>
                    <a:lnTo>
                      <a:pt x="13" y="75"/>
                    </a:lnTo>
                    <a:lnTo>
                      <a:pt x="10" y="82"/>
                    </a:lnTo>
                    <a:lnTo>
                      <a:pt x="2" y="90"/>
                    </a:lnTo>
                    <a:lnTo>
                      <a:pt x="6" y="98"/>
                    </a:lnTo>
                    <a:lnTo>
                      <a:pt x="5" y="101"/>
                    </a:lnTo>
                    <a:lnTo>
                      <a:pt x="11" y="107"/>
                    </a:lnTo>
                    <a:lnTo>
                      <a:pt x="19" y="107"/>
                    </a:lnTo>
                    <a:lnTo>
                      <a:pt x="22" y="112"/>
                    </a:lnTo>
                    <a:lnTo>
                      <a:pt x="21" y="115"/>
                    </a:lnTo>
                    <a:lnTo>
                      <a:pt x="22" y="120"/>
                    </a:lnTo>
                    <a:lnTo>
                      <a:pt x="29" y="117"/>
                    </a:lnTo>
                    <a:lnTo>
                      <a:pt x="35" y="123"/>
                    </a:lnTo>
                    <a:lnTo>
                      <a:pt x="45" y="119"/>
                    </a:lnTo>
                    <a:lnTo>
                      <a:pt x="42" y="125"/>
                    </a:lnTo>
                    <a:lnTo>
                      <a:pt x="42" y="131"/>
                    </a:lnTo>
                    <a:lnTo>
                      <a:pt x="29" y="141"/>
                    </a:lnTo>
                    <a:lnTo>
                      <a:pt x="24" y="147"/>
                    </a:lnTo>
                    <a:lnTo>
                      <a:pt x="19" y="147"/>
                    </a:lnTo>
                    <a:lnTo>
                      <a:pt x="11" y="154"/>
                    </a:lnTo>
                    <a:lnTo>
                      <a:pt x="3" y="155"/>
                    </a:lnTo>
                    <a:lnTo>
                      <a:pt x="0" y="159"/>
                    </a:lnTo>
                    <a:lnTo>
                      <a:pt x="3" y="160"/>
                    </a:lnTo>
                    <a:lnTo>
                      <a:pt x="19" y="154"/>
                    </a:lnTo>
                    <a:lnTo>
                      <a:pt x="29" y="149"/>
                    </a:lnTo>
                    <a:lnTo>
                      <a:pt x="48" y="136"/>
                    </a:lnTo>
                    <a:lnTo>
                      <a:pt x="62" y="120"/>
                    </a:lnTo>
                    <a:lnTo>
                      <a:pt x="64" y="117"/>
                    </a:lnTo>
                    <a:lnTo>
                      <a:pt x="59" y="117"/>
                    </a:lnTo>
                    <a:lnTo>
                      <a:pt x="73" y="96"/>
                    </a:lnTo>
                    <a:lnTo>
                      <a:pt x="77" y="95"/>
                    </a:lnTo>
                    <a:lnTo>
                      <a:pt x="77" y="98"/>
                    </a:lnTo>
                    <a:lnTo>
                      <a:pt x="72" y="101"/>
                    </a:lnTo>
                    <a:lnTo>
                      <a:pt x="70" y="111"/>
                    </a:lnTo>
                    <a:lnTo>
                      <a:pt x="73" y="109"/>
                    </a:lnTo>
                    <a:lnTo>
                      <a:pt x="70" y="112"/>
                    </a:lnTo>
                    <a:lnTo>
                      <a:pt x="72" y="114"/>
                    </a:lnTo>
                    <a:lnTo>
                      <a:pt x="82" y="107"/>
                    </a:lnTo>
                    <a:lnTo>
                      <a:pt x="86" y="106"/>
                    </a:lnTo>
                    <a:lnTo>
                      <a:pt x="88" y="101"/>
                    </a:lnTo>
                    <a:lnTo>
                      <a:pt x="86" y="98"/>
                    </a:lnTo>
                    <a:lnTo>
                      <a:pt x="96" y="96"/>
                    </a:lnTo>
                    <a:lnTo>
                      <a:pt x="107" y="103"/>
                    </a:lnTo>
                    <a:lnTo>
                      <a:pt x="117" y="99"/>
                    </a:lnTo>
                    <a:lnTo>
                      <a:pt x="121" y="101"/>
                    </a:lnTo>
                    <a:lnTo>
                      <a:pt x="128" y="101"/>
                    </a:lnTo>
                    <a:lnTo>
                      <a:pt x="145" y="109"/>
                    </a:lnTo>
                    <a:lnTo>
                      <a:pt x="149" y="112"/>
                    </a:lnTo>
                    <a:lnTo>
                      <a:pt x="153" y="119"/>
                    </a:lnTo>
                    <a:lnTo>
                      <a:pt x="163" y="125"/>
                    </a:lnTo>
                    <a:lnTo>
                      <a:pt x="166" y="128"/>
                    </a:lnTo>
                    <a:lnTo>
                      <a:pt x="177" y="135"/>
                    </a:lnTo>
                    <a:lnTo>
                      <a:pt x="188" y="130"/>
                    </a:lnTo>
                    <a:lnTo>
                      <a:pt x="188" y="123"/>
                    </a:lnTo>
                    <a:lnTo>
                      <a:pt x="185" y="117"/>
                    </a:lnTo>
                    <a:lnTo>
                      <a:pt x="180" y="115"/>
                    </a:lnTo>
                    <a:lnTo>
                      <a:pt x="176" y="115"/>
                    </a:lnTo>
                    <a:lnTo>
                      <a:pt x="169" y="111"/>
                    </a:lnTo>
                    <a:lnTo>
                      <a:pt x="163" y="106"/>
                    </a:lnTo>
                    <a:lnTo>
                      <a:pt x="150" y="93"/>
                    </a:lnTo>
                    <a:lnTo>
                      <a:pt x="147" y="95"/>
                    </a:lnTo>
                    <a:lnTo>
                      <a:pt x="144" y="99"/>
                    </a:lnTo>
                    <a:lnTo>
                      <a:pt x="141" y="103"/>
                    </a:lnTo>
                    <a:lnTo>
                      <a:pt x="129" y="96"/>
                    </a:lnTo>
                    <a:lnTo>
                      <a:pt x="129" y="93"/>
                    </a:lnTo>
                    <a:lnTo>
                      <a:pt x="120" y="96"/>
                    </a:lnTo>
                    <a:lnTo>
                      <a:pt x="117" y="80"/>
                    </a:lnTo>
                    <a:lnTo>
                      <a:pt x="109" y="45"/>
                    </a:lnTo>
                    <a:lnTo>
                      <a:pt x="102" y="21"/>
                    </a:lnTo>
                    <a:lnTo>
                      <a:pt x="99" y="10"/>
                    </a:lnTo>
                    <a:lnTo>
                      <a:pt x="90" y="5"/>
                    </a:lnTo>
                    <a:lnTo>
                      <a:pt x="85" y="8"/>
                    </a:lnTo>
                    <a:lnTo>
                      <a:pt x="69" y="5"/>
                    </a:lnTo>
                    <a:lnTo>
                      <a:pt x="64" y="7"/>
                    </a:lnTo>
                    <a:lnTo>
                      <a:pt x="59" y="5"/>
                    </a:lnTo>
                    <a:lnTo>
                      <a:pt x="59" y="4"/>
                    </a:lnTo>
                    <a:lnTo>
                      <a:pt x="45" y="0"/>
                    </a:lnTo>
                    <a:lnTo>
                      <a:pt x="43" y="4"/>
                    </a:lnTo>
                    <a:lnTo>
                      <a:pt x="35" y="4"/>
                    </a:lnTo>
                    <a:lnTo>
                      <a:pt x="29" y="8"/>
                    </a:lnTo>
                    <a:lnTo>
                      <a:pt x="24" y="13"/>
                    </a:lnTo>
                    <a:lnTo>
                      <a:pt x="22" y="18"/>
                    </a:lnTo>
                    <a:lnTo>
                      <a:pt x="19" y="21"/>
                    </a:lnTo>
                    <a:lnTo>
                      <a:pt x="13" y="21"/>
                    </a:lnTo>
                    <a:lnTo>
                      <a:pt x="10" y="26"/>
                    </a:lnTo>
                    <a:close/>
                  </a:path>
                </a:pathLst>
              </a:custGeom>
              <a:solidFill>
                <a:srgbClr val="0000A0"/>
              </a:solidFill>
              <a:ln w="12700" cmpd="sng">
                <a:solidFill>
                  <a:schemeClr val="tx1"/>
                </a:solidFill>
                <a:prstDash val="solid"/>
                <a:round/>
                <a:headEnd/>
                <a:tailEnd/>
              </a:ln>
            </p:spPr>
            <p:txBody>
              <a:bodyPr/>
              <a:lstStyle/>
              <a:p>
                <a:endParaRPr lang="en-US"/>
              </a:p>
            </p:txBody>
          </p:sp>
          <p:sp>
            <p:nvSpPr>
              <p:cNvPr id="45138" name="Freeform 183"/>
              <p:cNvSpPr>
                <a:spLocks/>
              </p:cNvSpPr>
              <p:nvPr/>
            </p:nvSpPr>
            <p:spPr bwMode="auto">
              <a:xfrm>
                <a:off x="1021" y="3608"/>
                <a:ext cx="20" cy="14"/>
              </a:xfrm>
              <a:custGeom>
                <a:avLst/>
                <a:gdLst>
                  <a:gd name="T0" fmla="*/ 97656153 w 4"/>
                  <a:gd name="T1" fmla="*/ 44103887 h 3"/>
                  <a:gd name="T2" fmla="*/ 97656153 w 4"/>
                  <a:gd name="T3" fmla="*/ 24056034 h 3"/>
                  <a:gd name="T4" fmla="*/ 97656153 w 4"/>
                  <a:gd name="T5" fmla="*/ 24056034 h 3"/>
                  <a:gd name="T6" fmla="*/ 97656153 w 4"/>
                  <a:gd name="T7" fmla="*/ 24056034 h 3"/>
                  <a:gd name="T8" fmla="*/ 97656153 w 4"/>
                  <a:gd name="T9" fmla="*/ 24056034 h 3"/>
                  <a:gd name="T10" fmla="*/ 97656153 w 4"/>
                  <a:gd name="T11" fmla="*/ 24056034 h 3"/>
                  <a:gd name="T12" fmla="*/ 97656153 w 4"/>
                  <a:gd name="T13" fmla="*/ 24056034 h 3"/>
                  <a:gd name="T14" fmla="*/ 48828077 w 4"/>
                  <a:gd name="T15" fmla="*/ 0 h 3"/>
                  <a:gd name="T16" fmla="*/ 48828077 w 4"/>
                  <a:gd name="T17" fmla="*/ 0 h 3"/>
                  <a:gd name="T18" fmla="*/ 0 w 4"/>
                  <a:gd name="T19" fmla="*/ 24056034 h 3"/>
                  <a:gd name="T20" fmla="*/ 0 w 4"/>
                  <a:gd name="T21" fmla="*/ 24056034 h 3"/>
                  <a:gd name="T22" fmla="*/ 0 w 4"/>
                  <a:gd name="T23" fmla="*/ 24056034 h 3"/>
                  <a:gd name="T24" fmla="*/ 0 w 4"/>
                  <a:gd name="T25" fmla="*/ 24056034 h 3"/>
                  <a:gd name="T26" fmla="*/ 0 w 4"/>
                  <a:gd name="T27" fmla="*/ 24056034 h 3"/>
                  <a:gd name="T28" fmla="*/ 0 w 4"/>
                  <a:gd name="T29" fmla="*/ 24056034 h 3"/>
                  <a:gd name="T30" fmla="*/ 0 w 4"/>
                  <a:gd name="T31" fmla="*/ 44103887 h 3"/>
                  <a:gd name="T32" fmla="*/ 0 w 4"/>
                  <a:gd name="T33" fmla="*/ 44103887 h 3"/>
                  <a:gd name="T34" fmla="*/ 48828077 w 4"/>
                  <a:gd name="T35" fmla="*/ 44103887 h 3"/>
                  <a:gd name="T36" fmla="*/ 48828077 w 4"/>
                  <a:gd name="T37" fmla="*/ 44103887 h 3"/>
                  <a:gd name="T38" fmla="*/ 48828077 w 4"/>
                  <a:gd name="T39" fmla="*/ 68157597 h 3"/>
                  <a:gd name="T40" fmla="*/ 97656153 w 4"/>
                  <a:gd name="T41" fmla="*/ 68157597 h 3"/>
                  <a:gd name="T42" fmla="*/ 97656153 w 4"/>
                  <a:gd name="T43" fmla="*/ 68157597 h 3"/>
                  <a:gd name="T44" fmla="*/ 146484210 w 4"/>
                  <a:gd name="T45" fmla="*/ 68157597 h 3"/>
                  <a:gd name="T46" fmla="*/ 146484210 w 4"/>
                  <a:gd name="T47" fmla="*/ 68157597 h 3"/>
                  <a:gd name="T48" fmla="*/ 195312307 w 4"/>
                  <a:gd name="T49" fmla="*/ 44103887 h 3"/>
                  <a:gd name="T50" fmla="*/ 195312307 w 4"/>
                  <a:gd name="T51" fmla="*/ 44103887 h 3"/>
                  <a:gd name="T52" fmla="*/ 195312307 w 4"/>
                  <a:gd name="T53" fmla="*/ 44103887 h 3"/>
                  <a:gd name="T54" fmla="*/ 195312307 w 4"/>
                  <a:gd name="T55" fmla="*/ 24056034 h 3"/>
                  <a:gd name="T56" fmla="*/ 195312307 w 4"/>
                  <a:gd name="T57" fmla="*/ 24056034 h 3"/>
                  <a:gd name="T58" fmla="*/ 195312307 w 4"/>
                  <a:gd name="T59" fmla="*/ 24056034 h 3"/>
                  <a:gd name="T60" fmla="*/ 195312307 w 4"/>
                  <a:gd name="T61" fmla="*/ 24056034 h 3"/>
                  <a:gd name="T62" fmla="*/ 195312307 w 4"/>
                  <a:gd name="T63" fmla="*/ 24056034 h 3"/>
                  <a:gd name="T64" fmla="*/ 195312307 w 4"/>
                  <a:gd name="T65" fmla="*/ 0 h 3"/>
                  <a:gd name="T66" fmla="*/ 195312307 w 4"/>
                  <a:gd name="T67" fmla="*/ 0 h 3"/>
                  <a:gd name="T68" fmla="*/ 195312307 w 4"/>
                  <a:gd name="T69" fmla="*/ 0 h 3"/>
                  <a:gd name="T70" fmla="*/ 195312307 w 4"/>
                  <a:gd name="T71" fmla="*/ 0 h 3"/>
                  <a:gd name="T72" fmla="*/ 195312307 w 4"/>
                  <a:gd name="T73" fmla="*/ 24056034 h 3"/>
                  <a:gd name="T74" fmla="*/ 146484210 w 4"/>
                  <a:gd name="T75" fmla="*/ 24056034 h 3"/>
                  <a:gd name="T76" fmla="*/ 146484210 w 4"/>
                  <a:gd name="T77" fmla="*/ 24056034 h 3"/>
                  <a:gd name="T78" fmla="*/ 97656153 w 4"/>
                  <a:gd name="T79" fmla="*/ 44103887 h 3"/>
                  <a:gd name="T80" fmla="*/ 97656153 w 4"/>
                  <a:gd name="T81" fmla="*/ 44103887 h 3"/>
                  <a:gd name="T82" fmla="*/ 97656153 w 4"/>
                  <a:gd name="T83" fmla="*/ 44103887 h 3"/>
                  <a:gd name="T84" fmla="*/ 97656153 w 4"/>
                  <a:gd name="T85" fmla="*/ 44103887 h 3"/>
                  <a:gd name="T86" fmla="*/ 97656153 w 4"/>
                  <a:gd name="T87" fmla="*/ 68157597 h 3"/>
                  <a:gd name="T88" fmla="*/ 146484210 w 4"/>
                  <a:gd name="T89" fmla="*/ 68157597 h 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4"/>
                  <a:gd name="T136" fmla="*/ 0 h 3"/>
                  <a:gd name="T137" fmla="*/ 4 w 4"/>
                  <a:gd name="T138" fmla="*/ 3 h 3"/>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4" h="3">
                    <a:moveTo>
                      <a:pt x="2" y="2"/>
                    </a:moveTo>
                    <a:lnTo>
                      <a:pt x="2" y="1"/>
                    </a:lnTo>
                    <a:lnTo>
                      <a:pt x="1" y="0"/>
                    </a:lnTo>
                    <a:lnTo>
                      <a:pt x="0" y="1"/>
                    </a:lnTo>
                    <a:lnTo>
                      <a:pt x="0" y="2"/>
                    </a:lnTo>
                    <a:lnTo>
                      <a:pt x="1" y="2"/>
                    </a:lnTo>
                    <a:lnTo>
                      <a:pt x="1" y="3"/>
                    </a:lnTo>
                    <a:lnTo>
                      <a:pt x="2" y="3"/>
                    </a:lnTo>
                    <a:lnTo>
                      <a:pt x="3" y="3"/>
                    </a:lnTo>
                    <a:lnTo>
                      <a:pt x="4" y="2"/>
                    </a:lnTo>
                    <a:lnTo>
                      <a:pt x="4" y="1"/>
                    </a:lnTo>
                    <a:lnTo>
                      <a:pt x="4" y="0"/>
                    </a:lnTo>
                    <a:lnTo>
                      <a:pt x="4" y="1"/>
                    </a:lnTo>
                    <a:lnTo>
                      <a:pt x="3" y="1"/>
                    </a:lnTo>
                    <a:lnTo>
                      <a:pt x="2" y="2"/>
                    </a:lnTo>
                    <a:lnTo>
                      <a:pt x="2" y="3"/>
                    </a:lnTo>
                    <a:lnTo>
                      <a:pt x="3" y="3"/>
                    </a:lnTo>
                  </a:path>
                </a:pathLst>
              </a:custGeom>
              <a:solidFill>
                <a:srgbClr val="0000A0"/>
              </a:solidFill>
              <a:ln w="12700" cmpd="sng">
                <a:solidFill>
                  <a:schemeClr val="tx1"/>
                </a:solidFill>
                <a:prstDash val="solid"/>
                <a:round/>
                <a:headEnd/>
                <a:tailEnd/>
              </a:ln>
            </p:spPr>
            <p:txBody>
              <a:bodyPr/>
              <a:lstStyle/>
              <a:p>
                <a:endParaRPr lang="en-US"/>
              </a:p>
            </p:txBody>
          </p:sp>
          <p:sp>
            <p:nvSpPr>
              <p:cNvPr id="45139" name="Freeform 184"/>
              <p:cNvSpPr>
                <a:spLocks/>
              </p:cNvSpPr>
              <p:nvPr/>
            </p:nvSpPr>
            <p:spPr bwMode="auto">
              <a:xfrm>
                <a:off x="978" y="3610"/>
                <a:ext cx="43" cy="30"/>
              </a:xfrm>
              <a:custGeom>
                <a:avLst/>
                <a:gdLst>
                  <a:gd name="T0" fmla="*/ 204980875 w 9"/>
                  <a:gd name="T1" fmla="*/ 0 h 6"/>
                  <a:gd name="T2" fmla="*/ 118091595 w 9"/>
                  <a:gd name="T3" fmla="*/ 0 h 6"/>
                  <a:gd name="T4" fmla="*/ 86892032 w 9"/>
                  <a:gd name="T5" fmla="*/ 48828124 h 6"/>
                  <a:gd name="T6" fmla="*/ 86892032 w 9"/>
                  <a:gd name="T7" fmla="*/ 48828124 h 6"/>
                  <a:gd name="T8" fmla="*/ 86892032 w 9"/>
                  <a:gd name="T9" fmla="*/ 97656249 h 6"/>
                  <a:gd name="T10" fmla="*/ 86892032 w 9"/>
                  <a:gd name="T11" fmla="*/ 146484393 h 6"/>
                  <a:gd name="T12" fmla="*/ 62172489 w 9"/>
                  <a:gd name="T13" fmla="*/ 146484393 h 6"/>
                  <a:gd name="T14" fmla="*/ 62172489 w 9"/>
                  <a:gd name="T15" fmla="*/ 146484393 h 6"/>
                  <a:gd name="T16" fmla="*/ 31199554 w 9"/>
                  <a:gd name="T17" fmla="*/ 146484393 h 6"/>
                  <a:gd name="T18" fmla="*/ 31199554 w 9"/>
                  <a:gd name="T19" fmla="*/ 195312498 h 6"/>
                  <a:gd name="T20" fmla="*/ 31199554 w 9"/>
                  <a:gd name="T21" fmla="*/ 244140482 h 6"/>
                  <a:gd name="T22" fmla="*/ 0 w 9"/>
                  <a:gd name="T23" fmla="*/ 244140482 h 6"/>
                  <a:gd name="T24" fmla="*/ 0 w 9"/>
                  <a:gd name="T25" fmla="*/ 292968467 h 6"/>
                  <a:gd name="T26" fmla="*/ 0 w 9"/>
                  <a:gd name="T27" fmla="*/ 292968467 h 6"/>
                  <a:gd name="T28" fmla="*/ 0 w 9"/>
                  <a:gd name="T29" fmla="*/ 292968467 h 6"/>
                  <a:gd name="T30" fmla="*/ 0 w 9"/>
                  <a:gd name="T31" fmla="*/ 292968467 h 6"/>
                  <a:gd name="T32" fmla="*/ 0 w 9"/>
                  <a:gd name="T33" fmla="*/ 292968467 h 6"/>
                  <a:gd name="T34" fmla="*/ 0 w 9"/>
                  <a:gd name="T35" fmla="*/ 292968467 h 6"/>
                  <a:gd name="T36" fmla="*/ 0 w 9"/>
                  <a:gd name="T37" fmla="*/ 292968467 h 6"/>
                  <a:gd name="T38" fmla="*/ 31199554 w 9"/>
                  <a:gd name="T39" fmla="*/ 292968467 h 6"/>
                  <a:gd name="T40" fmla="*/ 62172489 w 9"/>
                  <a:gd name="T41" fmla="*/ 292968467 h 6"/>
                  <a:gd name="T42" fmla="*/ 86892032 w 9"/>
                  <a:gd name="T43" fmla="*/ 244140482 h 6"/>
                  <a:gd name="T44" fmla="*/ 180264562 w 9"/>
                  <a:gd name="T45" fmla="*/ 146484393 h 6"/>
                  <a:gd name="T46" fmla="*/ 204980875 w 9"/>
                  <a:gd name="T47" fmla="*/ 97656249 h 6"/>
                  <a:gd name="T48" fmla="*/ 236240371 w 9"/>
                  <a:gd name="T49" fmla="*/ 97656249 h 6"/>
                  <a:gd name="T50" fmla="*/ 265799743 w 9"/>
                  <a:gd name="T51" fmla="*/ 48828124 h 6"/>
                  <a:gd name="T52" fmla="*/ 265799743 w 9"/>
                  <a:gd name="T53" fmla="*/ 48828124 h 6"/>
                  <a:gd name="T54" fmla="*/ 265799743 w 9"/>
                  <a:gd name="T55" fmla="*/ 48828124 h 6"/>
                  <a:gd name="T56" fmla="*/ 236240371 w 9"/>
                  <a:gd name="T57" fmla="*/ 0 h 6"/>
                  <a:gd name="T58" fmla="*/ 236240371 w 9"/>
                  <a:gd name="T59" fmla="*/ 0 h 6"/>
                  <a:gd name="T60" fmla="*/ 236240371 w 9"/>
                  <a:gd name="T61" fmla="*/ 0 h 6"/>
                  <a:gd name="T62" fmla="*/ 236240371 w 9"/>
                  <a:gd name="T63" fmla="*/ 0 h 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9"/>
                  <a:gd name="T97" fmla="*/ 0 h 6"/>
                  <a:gd name="T98" fmla="*/ 9 w 9"/>
                  <a:gd name="T99" fmla="*/ 6 h 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9" h="6">
                    <a:moveTo>
                      <a:pt x="8" y="0"/>
                    </a:moveTo>
                    <a:lnTo>
                      <a:pt x="7" y="0"/>
                    </a:lnTo>
                    <a:lnTo>
                      <a:pt x="6" y="0"/>
                    </a:lnTo>
                    <a:lnTo>
                      <a:pt x="4" y="0"/>
                    </a:lnTo>
                    <a:lnTo>
                      <a:pt x="4" y="1"/>
                    </a:lnTo>
                    <a:lnTo>
                      <a:pt x="3" y="1"/>
                    </a:lnTo>
                    <a:lnTo>
                      <a:pt x="3" y="2"/>
                    </a:lnTo>
                    <a:lnTo>
                      <a:pt x="3" y="3"/>
                    </a:lnTo>
                    <a:lnTo>
                      <a:pt x="2" y="3"/>
                    </a:lnTo>
                    <a:lnTo>
                      <a:pt x="1" y="3"/>
                    </a:lnTo>
                    <a:lnTo>
                      <a:pt x="1" y="4"/>
                    </a:lnTo>
                    <a:lnTo>
                      <a:pt x="1" y="5"/>
                    </a:lnTo>
                    <a:lnTo>
                      <a:pt x="0" y="5"/>
                    </a:lnTo>
                    <a:lnTo>
                      <a:pt x="0" y="6"/>
                    </a:lnTo>
                    <a:lnTo>
                      <a:pt x="1" y="6"/>
                    </a:lnTo>
                    <a:lnTo>
                      <a:pt x="2" y="6"/>
                    </a:lnTo>
                    <a:lnTo>
                      <a:pt x="2" y="5"/>
                    </a:lnTo>
                    <a:lnTo>
                      <a:pt x="3" y="5"/>
                    </a:lnTo>
                    <a:lnTo>
                      <a:pt x="5" y="4"/>
                    </a:lnTo>
                    <a:lnTo>
                      <a:pt x="6" y="3"/>
                    </a:lnTo>
                    <a:lnTo>
                      <a:pt x="7" y="2"/>
                    </a:lnTo>
                    <a:lnTo>
                      <a:pt x="8" y="2"/>
                    </a:lnTo>
                    <a:lnTo>
                      <a:pt x="9" y="1"/>
                    </a:lnTo>
                    <a:lnTo>
                      <a:pt x="8" y="0"/>
                    </a:lnTo>
                    <a:close/>
                  </a:path>
                </a:pathLst>
              </a:custGeom>
              <a:solidFill>
                <a:srgbClr val="0000A0"/>
              </a:solidFill>
              <a:ln w="12700" cmpd="sng">
                <a:solidFill>
                  <a:schemeClr val="tx1"/>
                </a:solidFill>
                <a:prstDash val="solid"/>
                <a:round/>
                <a:headEnd/>
                <a:tailEnd/>
              </a:ln>
            </p:spPr>
            <p:txBody>
              <a:bodyPr/>
              <a:lstStyle/>
              <a:p>
                <a:endParaRPr lang="en-US"/>
              </a:p>
            </p:txBody>
          </p:sp>
          <p:sp>
            <p:nvSpPr>
              <p:cNvPr id="45140" name="Freeform 185"/>
              <p:cNvSpPr>
                <a:spLocks/>
              </p:cNvSpPr>
              <p:nvPr/>
            </p:nvSpPr>
            <p:spPr bwMode="auto">
              <a:xfrm>
                <a:off x="934" y="3632"/>
                <a:ext cx="44" cy="34"/>
              </a:xfrm>
              <a:custGeom>
                <a:avLst/>
                <a:gdLst>
                  <a:gd name="T0" fmla="*/ 304799878 w 9"/>
                  <a:gd name="T1" fmla="*/ 109956242 h 7"/>
                  <a:gd name="T2" fmla="*/ 304799878 w 9"/>
                  <a:gd name="T3" fmla="*/ 36227971 h 7"/>
                  <a:gd name="T4" fmla="*/ 186636188 w 9"/>
                  <a:gd name="T5" fmla="*/ 109956242 h 7"/>
                  <a:gd name="T6" fmla="*/ 156339052 w 9"/>
                  <a:gd name="T7" fmla="*/ 138463466 h 7"/>
                  <a:gd name="T8" fmla="*/ 156339052 w 9"/>
                  <a:gd name="T9" fmla="*/ 138463466 h 7"/>
                  <a:gd name="T10" fmla="*/ 78306571 w 9"/>
                  <a:gd name="T11" fmla="*/ 175964446 h 7"/>
                  <a:gd name="T12" fmla="*/ 38175606 w 9"/>
                  <a:gd name="T13" fmla="*/ 212189707 h 7"/>
                  <a:gd name="T14" fmla="*/ 0 w 9"/>
                  <a:gd name="T15" fmla="*/ 212189707 h 7"/>
                  <a:gd name="T16" fmla="*/ 78306571 w 9"/>
                  <a:gd name="T17" fmla="*/ 212189707 h 7"/>
                  <a:gd name="T18" fmla="*/ 116482109 w 9"/>
                  <a:gd name="T19" fmla="*/ 175964446 h 7"/>
                  <a:gd name="T20" fmla="*/ 226493052 w 9"/>
                  <a:gd name="T21" fmla="*/ 138463466 h 7"/>
                  <a:gd name="T22" fmla="*/ 304799878 w 9"/>
                  <a:gd name="T23" fmla="*/ 109956242 h 7"/>
                  <a:gd name="T24" fmla="*/ 304799878 w 9"/>
                  <a:gd name="T25" fmla="*/ 109956242 h 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9"/>
                  <a:gd name="T40" fmla="*/ 0 h 7"/>
                  <a:gd name="T41" fmla="*/ 9 w 9"/>
                  <a:gd name="T42" fmla="*/ 7 h 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9" h="7">
                    <a:moveTo>
                      <a:pt x="8" y="3"/>
                    </a:moveTo>
                    <a:cubicBezTo>
                      <a:pt x="8" y="2"/>
                      <a:pt x="9" y="1"/>
                      <a:pt x="8" y="1"/>
                    </a:cubicBezTo>
                    <a:cubicBezTo>
                      <a:pt x="7" y="0"/>
                      <a:pt x="5" y="2"/>
                      <a:pt x="5" y="3"/>
                    </a:cubicBezTo>
                    <a:cubicBezTo>
                      <a:pt x="4" y="3"/>
                      <a:pt x="4" y="3"/>
                      <a:pt x="4" y="4"/>
                    </a:cubicBezTo>
                    <a:cubicBezTo>
                      <a:pt x="4" y="4"/>
                      <a:pt x="4" y="4"/>
                      <a:pt x="4" y="4"/>
                    </a:cubicBezTo>
                    <a:cubicBezTo>
                      <a:pt x="3" y="5"/>
                      <a:pt x="3" y="5"/>
                      <a:pt x="2" y="5"/>
                    </a:cubicBezTo>
                    <a:cubicBezTo>
                      <a:pt x="2" y="5"/>
                      <a:pt x="2" y="5"/>
                      <a:pt x="1" y="6"/>
                    </a:cubicBezTo>
                    <a:cubicBezTo>
                      <a:pt x="1" y="6"/>
                      <a:pt x="0" y="6"/>
                      <a:pt x="0" y="6"/>
                    </a:cubicBezTo>
                    <a:cubicBezTo>
                      <a:pt x="1" y="7"/>
                      <a:pt x="1" y="7"/>
                      <a:pt x="2" y="6"/>
                    </a:cubicBezTo>
                    <a:cubicBezTo>
                      <a:pt x="2" y="6"/>
                      <a:pt x="3" y="5"/>
                      <a:pt x="3" y="5"/>
                    </a:cubicBezTo>
                    <a:cubicBezTo>
                      <a:pt x="4" y="5"/>
                      <a:pt x="5" y="5"/>
                      <a:pt x="6" y="4"/>
                    </a:cubicBezTo>
                    <a:cubicBezTo>
                      <a:pt x="7" y="4"/>
                      <a:pt x="7" y="3"/>
                      <a:pt x="8" y="3"/>
                    </a:cubicBezTo>
                    <a:cubicBezTo>
                      <a:pt x="8" y="3"/>
                      <a:pt x="8" y="3"/>
                      <a:pt x="8" y="3"/>
                    </a:cubicBezTo>
                    <a:close/>
                  </a:path>
                </a:pathLst>
              </a:custGeom>
              <a:solidFill>
                <a:srgbClr val="0000A0"/>
              </a:solidFill>
              <a:ln w="12700" cmpd="sng">
                <a:solidFill>
                  <a:schemeClr val="tx1"/>
                </a:solidFill>
                <a:prstDash val="solid"/>
                <a:round/>
                <a:headEnd/>
                <a:tailEnd/>
              </a:ln>
            </p:spPr>
            <p:txBody>
              <a:bodyPr/>
              <a:lstStyle/>
              <a:p>
                <a:endParaRPr lang="en-US"/>
              </a:p>
            </p:txBody>
          </p:sp>
          <p:sp>
            <p:nvSpPr>
              <p:cNvPr id="45141" name="Freeform 186"/>
              <p:cNvSpPr>
                <a:spLocks/>
              </p:cNvSpPr>
              <p:nvPr/>
            </p:nvSpPr>
            <p:spPr bwMode="auto">
              <a:xfrm>
                <a:off x="934" y="3637"/>
                <a:ext cx="39" cy="29"/>
              </a:xfrm>
              <a:custGeom>
                <a:avLst/>
                <a:gdLst>
                  <a:gd name="T0" fmla="*/ 295383909 w 8"/>
                  <a:gd name="T1" fmla="*/ 69074479 h 6"/>
                  <a:gd name="T2" fmla="*/ 295383909 w 8"/>
                  <a:gd name="T3" fmla="*/ 34575461 h 6"/>
                  <a:gd name="T4" fmla="*/ 295383909 w 8"/>
                  <a:gd name="T5" fmla="*/ 34575461 h 6"/>
                  <a:gd name="T6" fmla="*/ 295383909 w 8"/>
                  <a:gd name="T7" fmla="*/ 0 h 6"/>
                  <a:gd name="T8" fmla="*/ 295383909 w 8"/>
                  <a:gd name="T9" fmla="*/ 0 h 6"/>
                  <a:gd name="T10" fmla="*/ 295383909 w 8"/>
                  <a:gd name="T11" fmla="*/ 0 h 6"/>
                  <a:gd name="T12" fmla="*/ 295383909 w 8"/>
                  <a:gd name="T13" fmla="*/ 0 h 6"/>
                  <a:gd name="T14" fmla="*/ 295383909 w 8"/>
                  <a:gd name="T15" fmla="*/ 0 h 6"/>
                  <a:gd name="T16" fmla="*/ 295383909 w 8"/>
                  <a:gd name="T17" fmla="*/ 0 h 6"/>
                  <a:gd name="T18" fmla="*/ 295383909 w 8"/>
                  <a:gd name="T19" fmla="*/ 0 h 6"/>
                  <a:gd name="T20" fmla="*/ 258083391 w 8"/>
                  <a:gd name="T21" fmla="*/ 0 h 6"/>
                  <a:gd name="T22" fmla="*/ 258083391 w 8"/>
                  <a:gd name="T23" fmla="*/ 0 h 6"/>
                  <a:gd name="T24" fmla="*/ 219141754 w 8"/>
                  <a:gd name="T25" fmla="*/ 0 h 6"/>
                  <a:gd name="T26" fmla="*/ 181852311 w 8"/>
                  <a:gd name="T27" fmla="*/ 34575461 h 6"/>
                  <a:gd name="T28" fmla="*/ 181852311 w 8"/>
                  <a:gd name="T29" fmla="*/ 69074479 h 6"/>
                  <a:gd name="T30" fmla="*/ 181852311 w 8"/>
                  <a:gd name="T31" fmla="*/ 69074479 h 6"/>
                  <a:gd name="T32" fmla="*/ 150900951 w 8"/>
                  <a:gd name="T33" fmla="*/ 69074479 h 6"/>
                  <a:gd name="T34" fmla="*/ 150900951 w 8"/>
                  <a:gd name="T35" fmla="*/ 69074479 h 6"/>
                  <a:gd name="T36" fmla="*/ 150900951 w 8"/>
                  <a:gd name="T37" fmla="*/ 69074479 h 6"/>
                  <a:gd name="T38" fmla="*/ 150900951 w 8"/>
                  <a:gd name="T39" fmla="*/ 103650491 h 6"/>
                  <a:gd name="T40" fmla="*/ 150900951 w 8"/>
                  <a:gd name="T41" fmla="*/ 103650491 h 6"/>
                  <a:gd name="T42" fmla="*/ 150900951 w 8"/>
                  <a:gd name="T43" fmla="*/ 103650491 h 6"/>
                  <a:gd name="T44" fmla="*/ 150900951 w 8"/>
                  <a:gd name="T45" fmla="*/ 103650491 h 6"/>
                  <a:gd name="T46" fmla="*/ 76228213 w 8"/>
                  <a:gd name="T47" fmla="*/ 132552346 h 6"/>
                  <a:gd name="T48" fmla="*/ 76228213 w 8"/>
                  <a:gd name="T49" fmla="*/ 132552346 h 6"/>
                  <a:gd name="T50" fmla="*/ 76228213 w 8"/>
                  <a:gd name="T51" fmla="*/ 132552346 h 6"/>
                  <a:gd name="T52" fmla="*/ 76228213 w 8"/>
                  <a:gd name="T53" fmla="*/ 132552346 h 6"/>
                  <a:gd name="T54" fmla="*/ 37303043 w 8"/>
                  <a:gd name="T55" fmla="*/ 132552346 h 6"/>
                  <a:gd name="T56" fmla="*/ 37303043 w 8"/>
                  <a:gd name="T57" fmla="*/ 167114728 h 6"/>
                  <a:gd name="T58" fmla="*/ 37303043 w 8"/>
                  <a:gd name="T59" fmla="*/ 167114728 h 6"/>
                  <a:gd name="T60" fmla="*/ 0 w 8"/>
                  <a:gd name="T61" fmla="*/ 167114728 h 6"/>
                  <a:gd name="T62" fmla="*/ 0 w 8"/>
                  <a:gd name="T63" fmla="*/ 167114728 h 6"/>
                  <a:gd name="T64" fmla="*/ 0 w 8"/>
                  <a:gd name="T65" fmla="*/ 167114728 h 6"/>
                  <a:gd name="T66" fmla="*/ 37303043 w 8"/>
                  <a:gd name="T67" fmla="*/ 201626728 h 6"/>
                  <a:gd name="T68" fmla="*/ 37303043 w 8"/>
                  <a:gd name="T69" fmla="*/ 201626728 h 6"/>
                  <a:gd name="T70" fmla="*/ 37303043 w 8"/>
                  <a:gd name="T71" fmla="*/ 201626728 h 6"/>
                  <a:gd name="T72" fmla="*/ 37303043 w 8"/>
                  <a:gd name="T73" fmla="*/ 201626728 h 6"/>
                  <a:gd name="T74" fmla="*/ 76228213 w 8"/>
                  <a:gd name="T75" fmla="*/ 167114728 h 6"/>
                  <a:gd name="T76" fmla="*/ 76228213 w 8"/>
                  <a:gd name="T77" fmla="*/ 167114728 h 6"/>
                  <a:gd name="T78" fmla="*/ 113531871 w 8"/>
                  <a:gd name="T79" fmla="*/ 167114728 h 6"/>
                  <a:gd name="T80" fmla="*/ 113531871 w 8"/>
                  <a:gd name="T81" fmla="*/ 132552346 h 6"/>
                  <a:gd name="T82" fmla="*/ 113531871 w 8"/>
                  <a:gd name="T83" fmla="*/ 132552346 h 6"/>
                  <a:gd name="T84" fmla="*/ 181852311 w 8"/>
                  <a:gd name="T85" fmla="*/ 132552346 h 6"/>
                  <a:gd name="T86" fmla="*/ 181852311 w 8"/>
                  <a:gd name="T87" fmla="*/ 103650491 h 6"/>
                  <a:gd name="T88" fmla="*/ 219141754 w 8"/>
                  <a:gd name="T89" fmla="*/ 103650491 h 6"/>
                  <a:gd name="T90" fmla="*/ 258083391 w 8"/>
                  <a:gd name="T91" fmla="*/ 103650491 h 6"/>
                  <a:gd name="T92" fmla="*/ 258083391 w 8"/>
                  <a:gd name="T93" fmla="*/ 69074479 h 6"/>
                  <a:gd name="T94" fmla="*/ 258083391 w 8"/>
                  <a:gd name="T95" fmla="*/ 69074479 h 6"/>
                  <a:gd name="T96" fmla="*/ 295383909 w 8"/>
                  <a:gd name="T97" fmla="*/ 69074479 h 6"/>
                  <a:gd name="T98" fmla="*/ 295383909 w 8"/>
                  <a:gd name="T99" fmla="*/ 69074479 h 6"/>
                  <a:gd name="T100" fmla="*/ 295383909 w 8"/>
                  <a:gd name="T101" fmla="*/ 69074479 h 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8"/>
                  <a:gd name="T154" fmla="*/ 0 h 6"/>
                  <a:gd name="T155" fmla="*/ 8 w 8"/>
                  <a:gd name="T156" fmla="*/ 6 h 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8" h="6">
                    <a:moveTo>
                      <a:pt x="8" y="2"/>
                    </a:moveTo>
                    <a:lnTo>
                      <a:pt x="8" y="1"/>
                    </a:lnTo>
                    <a:lnTo>
                      <a:pt x="8" y="0"/>
                    </a:lnTo>
                    <a:lnTo>
                      <a:pt x="7" y="0"/>
                    </a:lnTo>
                    <a:lnTo>
                      <a:pt x="6" y="0"/>
                    </a:lnTo>
                    <a:lnTo>
                      <a:pt x="5" y="1"/>
                    </a:lnTo>
                    <a:lnTo>
                      <a:pt x="5" y="2"/>
                    </a:lnTo>
                    <a:lnTo>
                      <a:pt x="4" y="2"/>
                    </a:lnTo>
                    <a:lnTo>
                      <a:pt x="4" y="3"/>
                    </a:lnTo>
                    <a:lnTo>
                      <a:pt x="2" y="4"/>
                    </a:lnTo>
                    <a:lnTo>
                      <a:pt x="1" y="4"/>
                    </a:lnTo>
                    <a:lnTo>
                      <a:pt x="1" y="5"/>
                    </a:lnTo>
                    <a:lnTo>
                      <a:pt x="0" y="5"/>
                    </a:lnTo>
                    <a:lnTo>
                      <a:pt x="1" y="6"/>
                    </a:lnTo>
                    <a:lnTo>
                      <a:pt x="2" y="5"/>
                    </a:lnTo>
                    <a:lnTo>
                      <a:pt x="3" y="5"/>
                    </a:lnTo>
                    <a:lnTo>
                      <a:pt x="3" y="4"/>
                    </a:lnTo>
                    <a:lnTo>
                      <a:pt x="5" y="4"/>
                    </a:lnTo>
                    <a:lnTo>
                      <a:pt x="5" y="3"/>
                    </a:lnTo>
                    <a:lnTo>
                      <a:pt x="6" y="3"/>
                    </a:lnTo>
                    <a:lnTo>
                      <a:pt x="7" y="3"/>
                    </a:lnTo>
                    <a:lnTo>
                      <a:pt x="7" y="2"/>
                    </a:lnTo>
                    <a:lnTo>
                      <a:pt x="8" y="2"/>
                    </a:lnTo>
                    <a:close/>
                  </a:path>
                </a:pathLst>
              </a:custGeom>
              <a:solidFill>
                <a:srgbClr val="0000A0"/>
              </a:solidFill>
              <a:ln w="12700" cmpd="sng">
                <a:solidFill>
                  <a:schemeClr val="tx1"/>
                </a:solidFill>
                <a:prstDash val="solid"/>
                <a:round/>
                <a:headEnd/>
                <a:tailEnd/>
              </a:ln>
            </p:spPr>
            <p:txBody>
              <a:bodyPr/>
              <a:lstStyle/>
              <a:p>
                <a:endParaRPr lang="en-US"/>
              </a:p>
            </p:txBody>
          </p:sp>
          <p:sp>
            <p:nvSpPr>
              <p:cNvPr id="45142" name="Freeform 187"/>
              <p:cNvSpPr>
                <a:spLocks/>
              </p:cNvSpPr>
              <p:nvPr/>
            </p:nvSpPr>
            <p:spPr bwMode="auto">
              <a:xfrm>
                <a:off x="909" y="3676"/>
                <a:ext cx="5" cy="5"/>
              </a:xfrm>
              <a:custGeom>
                <a:avLst/>
                <a:gdLst>
                  <a:gd name="T0" fmla="*/ 48828077 w 1"/>
                  <a:gd name="T1" fmla="*/ 0 h 1"/>
                  <a:gd name="T2" fmla="*/ 0 w 1"/>
                  <a:gd name="T3" fmla="*/ 0 h 1"/>
                  <a:gd name="T4" fmla="*/ 0 w 1"/>
                  <a:gd name="T5" fmla="*/ 48828077 h 1"/>
                  <a:gd name="T6" fmla="*/ 48828077 w 1"/>
                  <a:gd name="T7" fmla="*/ 0 h 1"/>
                  <a:gd name="T8" fmla="*/ 0 60000 65536"/>
                  <a:gd name="T9" fmla="*/ 0 60000 65536"/>
                  <a:gd name="T10" fmla="*/ 0 60000 65536"/>
                  <a:gd name="T11" fmla="*/ 0 60000 65536"/>
                  <a:gd name="T12" fmla="*/ 0 w 1"/>
                  <a:gd name="T13" fmla="*/ 0 h 1"/>
                  <a:gd name="T14" fmla="*/ 1 w 1"/>
                  <a:gd name="T15" fmla="*/ 1 h 1"/>
                </a:gdLst>
                <a:ahLst/>
                <a:cxnLst>
                  <a:cxn ang="T8">
                    <a:pos x="T0" y="T1"/>
                  </a:cxn>
                  <a:cxn ang="T9">
                    <a:pos x="T2" y="T3"/>
                  </a:cxn>
                  <a:cxn ang="T10">
                    <a:pos x="T4" y="T5"/>
                  </a:cxn>
                  <a:cxn ang="T11">
                    <a:pos x="T6" y="T7"/>
                  </a:cxn>
                </a:cxnLst>
                <a:rect l="T12" t="T13" r="T14" b="T15"/>
                <a:pathLst>
                  <a:path w="1" h="1">
                    <a:moveTo>
                      <a:pt x="1" y="0"/>
                    </a:moveTo>
                    <a:cubicBezTo>
                      <a:pt x="1" y="0"/>
                      <a:pt x="0" y="0"/>
                      <a:pt x="0" y="0"/>
                    </a:cubicBezTo>
                    <a:cubicBezTo>
                      <a:pt x="0" y="0"/>
                      <a:pt x="0" y="1"/>
                      <a:pt x="0" y="1"/>
                    </a:cubicBezTo>
                    <a:cubicBezTo>
                      <a:pt x="1" y="1"/>
                      <a:pt x="1" y="1"/>
                      <a:pt x="1" y="0"/>
                    </a:cubicBezTo>
                    <a:close/>
                  </a:path>
                </a:pathLst>
              </a:custGeom>
              <a:solidFill>
                <a:srgbClr val="0000A0"/>
              </a:solidFill>
              <a:ln w="12700" cmpd="sng">
                <a:solidFill>
                  <a:schemeClr val="tx1"/>
                </a:solidFill>
                <a:prstDash val="solid"/>
                <a:round/>
                <a:headEnd/>
                <a:tailEnd/>
              </a:ln>
            </p:spPr>
            <p:txBody>
              <a:bodyPr/>
              <a:lstStyle/>
              <a:p>
                <a:endParaRPr lang="en-US"/>
              </a:p>
            </p:txBody>
          </p:sp>
          <p:sp>
            <p:nvSpPr>
              <p:cNvPr id="45143" name="Freeform 188"/>
              <p:cNvSpPr>
                <a:spLocks/>
              </p:cNvSpPr>
              <p:nvPr/>
            </p:nvSpPr>
            <p:spPr bwMode="auto">
              <a:xfrm>
                <a:off x="909" y="3676"/>
                <a:ext cx="5" cy="5"/>
              </a:xfrm>
              <a:custGeom>
                <a:avLst/>
                <a:gdLst>
                  <a:gd name="T0" fmla="*/ 48828077 w 1"/>
                  <a:gd name="T1" fmla="*/ 0 h 1"/>
                  <a:gd name="T2" fmla="*/ 48828077 w 1"/>
                  <a:gd name="T3" fmla="*/ 0 h 1"/>
                  <a:gd name="T4" fmla="*/ 48828077 w 1"/>
                  <a:gd name="T5" fmla="*/ 0 h 1"/>
                  <a:gd name="T6" fmla="*/ 48828077 w 1"/>
                  <a:gd name="T7" fmla="*/ 0 h 1"/>
                  <a:gd name="T8" fmla="*/ 0 w 1"/>
                  <a:gd name="T9" fmla="*/ 0 h 1"/>
                  <a:gd name="T10" fmla="*/ 0 w 1"/>
                  <a:gd name="T11" fmla="*/ 0 h 1"/>
                  <a:gd name="T12" fmla="*/ 0 w 1"/>
                  <a:gd name="T13" fmla="*/ 0 h 1"/>
                  <a:gd name="T14" fmla="*/ 0 w 1"/>
                  <a:gd name="T15" fmla="*/ 0 h 1"/>
                  <a:gd name="T16" fmla="*/ 0 w 1"/>
                  <a:gd name="T17" fmla="*/ 48828077 h 1"/>
                  <a:gd name="T18" fmla="*/ 0 w 1"/>
                  <a:gd name="T19" fmla="*/ 48828077 h 1"/>
                  <a:gd name="T20" fmla="*/ 0 w 1"/>
                  <a:gd name="T21" fmla="*/ 48828077 h 1"/>
                  <a:gd name="T22" fmla="*/ 0 w 1"/>
                  <a:gd name="T23" fmla="*/ 48828077 h 1"/>
                  <a:gd name="T24" fmla="*/ 0 w 1"/>
                  <a:gd name="T25" fmla="*/ 48828077 h 1"/>
                  <a:gd name="T26" fmla="*/ 48828077 w 1"/>
                  <a:gd name="T27" fmla="*/ 48828077 h 1"/>
                  <a:gd name="T28" fmla="*/ 48828077 w 1"/>
                  <a:gd name="T29" fmla="*/ 0 h 1"/>
                  <a:gd name="T30" fmla="*/ 48828077 w 1"/>
                  <a:gd name="T31" fmla="*/ 0 h 1"/>
                  <a:gd name="T32" fmla="*/ 48828077 w 1"/>
                  <a:gd name="T33" fmla="*/ 0 h 1"/>
                  <a:gd name="T34" fmla="*/ 48828077 w 1"/>
                  <a:gd name="T35" fmla="*/ 0 h 1"/>
                  <a:gd name="T36" fmla="*/ 48828077 w 1"/>
                  <a:gd name="T37" fmla="*/ 0 h 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
                  <a:gd name="T58" fmla="*/ 0 h 1"/>
                  <a:gd name="T59" fmla="*/ 1 w 1"/>
                  <a:gd name="T60" fmla="*/ 1 h 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 h="1">
                    <a:moveTo>
                      <a:pt x="1" y="0"/>
                    </a:moveTo>
                    <a:lnTo>
                      <a:pt x="1" y="0"/>
                    </a:lnTo>
                    <a:lnTo>
                      <a:pt x="0" y="0"/>
                    </a:lnTo>
                    <a:lnTo>
                      <a:pt x="0" y="1"/>
                    </a:lnTo>
                    <a:lnTo>
                      <a:pt x="1" y="1"/>
                    </a:lnTo>
                    <a:lnTo>
                      <a:pt x="1" y="0"/>
                    </a:lnTo>
                    <a:close/>
                  </a:path>
                </a:pathLst>
              </a:custGeom>
              <a:solidFill>
                <a:srgbClr val="0000A0"/>
              </a:solidFill>
              <a:ln w="12700" cmpd="sng">
                <a:solidFill>
                  <a:schemeClr val="tx1"/>
                </a:solidFill>
                <a:prstDash val="solid"/>
                <a:round/>
                <a:headEnd/>
                <a:tailEnd/>
              </a:ln>
            </p:spPr>
            <p:txBody>
              <a:bodyPr/>
              <a:lstStyle/>
              <a:p>
                <a:endParaRPr lang="en-US"/>
              </a:p>
            </p:txBody>
          </p:sp>
          <p:sp>
            <p:nvSpPr>
              <p:cNvPr id="45144" name="Freeform 189"/>
              <p:cNvSpPr>
                <a:spLocks/>
              </p:cNvSpPr>
              <p:nvPr/>
            </p:nvSpPr>
            <p:spPr bwMode="auto">
              <a:xfrm>
                <a:off x="870" y="3682"/>
                <a:ext cx="14" cy="14"/>
              </a:xfrm>
              <a:custGeom>
                <a:avLst/>
                <a:gdLst>
                  <a:gd name="T0" fmla="*/ 44103887 w 3"/>
                  <a:gd name="T1" fmla="*/ 24056034 h 3"/>
                  <a:gd name="T2" fmla="*/ 68157597 w 3"/>
                  <a:gd name="T3" fmla="*/ 24056034 h 3"/>
                  <a:gd name="T4" fmla="*/ 44103887 w 3"/>
                  <a:gd name="T5" fmla="*/ 24056034 h 3"/>
                  <a:gd name="T6" fmla="*/ 68157597 w 3"/>
                  <a:gd name="T7" fmla="*/ 44103887 h 3"/>
                  <a:gd name="T8" fmla="*/ 44103887 w 3"/>
                  <a:gd name="T9" fmla="*/ 44103887 h 3"/>
                  <a:gd name="T10" fmla="*/ 24056034 w 3"/>
                  <a:gd name="T11" fmla="*/ 68157597 h 3"/>
                  <a:gd name="T12" fmla="*/ 0 w 3"/>
                  <a:gd name="T13" fmla="*/ 68157597 h 3"/>
                  <a:gd name="T14" fmla="*/ 24056034 w 3"/>
                  <a:gd name="T15" fmla="*/ 24056034 h 3"/>
                  <a:gd name="T16" fmla="*/ 44103887 w 3"/>
                  <a:gd name="T17" fmla="*/ 24056034 h 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
                  <a:gd name="T28" fmla="*/ 0 h 3"/>
                  <a:gd name="T29" fmla="*/ 3 w 3"/>
                  <a:gd name="T30" fmla="*/ 3 h 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 h="3">
                    <a:moveTo>
                      <a:pt x="2" y="1"/>
                    </a:moveTo>
                    <a:cubicBezTo>
                      <a:pt x="2" y="0"/>
                      <a:pt x="3" y="0"/>
                      <a:pt x="3" y="1"/>
                    </a:cubicBezTo>
                    <a:cubicBezTo>
                      <a:pt x="3" y="1"/>
                      <a:pt x="3" y="1"/>
                      <a:pt x="2" y="1"/>
                    </a:cubicBezTo>
                    <a:cubicBezTo>
                      <a:pt x="2" y="2"/>
                      <a:pt x="3" y="2"/>
                      <a:pt x="3" y="2"/>
                    </a:cubicBezTo>
                    <a:cubicBezTo>
                      <a:pt x="3" y="2"/>
                      <a:pt x="2" y="2"/>
                      <a:pt x="2" y="2"/>
                    </a:cubicBezTo>
                    <a:cubicBezTo>
                      <a:pt x="2" y="2"/>
                      <a:pt x="2" y="2"/>
                      <a:pt x="1" y="3"/>
                    </a:cubicBezTo>
                    <a:cubicBezTo>
                      <a:pt x="1" y="3"/>
                      <a:pt x="0" y="3"/>
                      <a:pt x="0" y="3"/>
                    </a:cubicBezTo>
                    <a:cubicBezTo>
                      <a:pt x="0" y="2"/>
                      <a:pt x="1" y="2"/>
                      <a:pt x="1" y="1"/>
                    </a:cubicBezTo>
                    <a:cubicBezTo>
                      <a:pt x="2" y="1"/>
                      <a:pt x="2" y="1"/>
                      <a:pt x="2" y="1"/>
                    </a:cubicBezTo>
                    <a:close/>
                  </a:path>
                </a:pathLst>
              </a:custGeom>
              <a:solidFill>
                <a:srgbClr val="0000A0"/>
              </a:solidFill>
              <a:ln w="12700" cmpd="sng">
                <a:solidFill>
                  <a:schemeClr val="tx1"/>
                </a:solidFill>
                <a:prstDash val="solid"/>
                <a:round/>
                <a:headEnd/>
                <a:tailEnd/>
              </a:ln>
            </p:spPr>
            <p:txBody>
              <a:bodyPr/>
              <a:lstStyle/>
              <a:p>
                <a:endParaRPr lang="en-US"/>
              </a:p>
            </p:txBody>
          </p:sp>
          <p:sp>
            <p:nvSpPr>
              <p:cNvPr id="45145" name="Freeform 190"/>
              <p:cNvSpPr>
                <a:spLocks/>
              </p:cNvSpPr>
              <p:nvPr/>
            </p:nvSpPr>
            <p:spPr bwMode="auto">
              <a:xfrm>
                <a:off x="875" y="3684"/>
                <a:ext cx="14" cy="9"/>
              </a:xfrm>
              <a:custGeom>
                <a:avLst/>
                <a:gdLst>
                  <a:gd name="T0" fmla="*/ 44103887 w 3"/>
                  <a:gd name="T1" fmla="*/ 0 h 2"/>
                  <a:gd name="T2" fmla="*/ 44103887 w 3"/>
                  <a:gd name="T3" fmla="*/ 0 h 2"/>
                  <a:gd name="T4" fmla="*/ 44103887 w 3"/>
                  <a:gd name="T5" fmla="*/ 0 h 2"/>
                  <a:gd name="T6" fmla="*/ 44103887 w 3"/>
                  <a:gd name="T7" fmla="*/ 0 h 2"/>
                  <a:gd name="T8" fmla="*/ 68157597 w 3"/>
                  <a:gd name="T9" fmla="*/ 0 h 2"/>
                  <a:gd name="T10" fmla="*/ 68157597 w 3"/>
                  <a:gd name="T11" fmla="*/ 0 h 2"/>
                  <a:gd name="T12" fmla="*/ 68157597 w 3"/>
                  <a:gd name="T13" fmla="*/ 0 h 2"/>
                  <a:gd name="T14" fmla="*/ 68157597 w 3"/>
                  <a:gd name="T15" fmla="*/ 0 h 2"/>
                  <a:gd name="T16" fmla="*/ 68157597 w 3"/>
                  <a:gd name="T17" fmla="*/ 0 h 2"/>
                  <a:gd name="T18" fmla="*/ 68157597 w 3"/>
                  <a:gd name="T19" fmla="*/ 0 h 2"/>
                  <a:gd name="T20" fmla="*/ 68157597 w 3"/>
                  <a:gd name="T21" fmla="*/ 0 h 2"/>
                  <a:gd name="T22" fmla="*/ 44103887 w 3"/>
                  <a:gd name="T23" fmla="*/ 0 h 2"/>
                  <a:gd name="T24" fmla="*/ 44103887 w 3"/>
                  <a:gd name="T25" fmla="*/ 16623924 h 2"/>
                  <a:gd name="T26" fmla="*/ 68157597 w 3"/>
                  <a:gd name="T27" fmla="*/ 16623924 h 2"/>
                  <a:gd name="T28" fmla="*/ 68157597 w 3"/>
                  <a:gd name="T29" fmla="*/ 16623924 h 2"/>
                  <a:gd name="T30" fmla="*/ 68157597 w 3"/>
                  <a:gd name="T31" fmla="*/ 16623924 h 2"/>
                  <a:gd name="T32" fmla="*/ 44103887 w 3"/>
                  <a:gd name="T33" fmla="*/ 16623924 h 2"/>
                  <a:gd name="T34" fmla="*/ 44103887 w 3"/>
                  <a:gd name="T35" fmla="*/ 16623924 h 2"/>
                  <a:gd name="T36" fmla="*/ 44103887 w 3"/>
                  <a:gd name="T37" fmla="*/ 16623924 h 2"/>
                  <a:gd name="T38" fmla="*/ 44103887 w 3"/>
                  <a:gd name="T39" fmla="*/ 16623924 h 2"/>
                  <a:gd name="T40" fmla="*/ 44103887 w 3"/>
                  <a:gd name="T41" fmla="*/ 16623924 h 2"/>
                  <a:gd name="T42" fmla="*/ 24056034 w 3"/>
                  <a:gd name="T43" fmla="*/ 30266239 h 2"/>
                  <a:gd name="T44" fmla="*/ 24056034 w 3"/>
                  <a:gd name="T45" fmla="*/ 30266239 h 2"/>
                  <a:gd name="T46" fmla="*/ 24056034 w 3"/>
                  <a:gd name="T47" fmla="*/ 30266239 h 2"/>
                  <a:gd name="T48" fmla="*/ 0 w 3"/>
                  <a:gd name="T49" fmla="*/ 30266239 h 2"/>
                  <a:gd name="T50" fmla="*/ 0 w 3"/>
                  <a:gd name="T51" fmla="*/ 30266239 h 2"/>
                  <a:gd name="T52" fmla="*/ 0 w 3"/>
                  <a:gd name="T53" fmla="*/ 16623924 h 2"/>
                  <a:gd name="T54" fmla="*/ 24056034 w 3"/>
                  <a:gd name="T55" fmla="*/ 16623924 h 2"/>
                  <a:gd name="T56" fmla="*/ 24056034 w 3"/>
                  <a:gd name="T57" fmla="*/ 16623924 h 2"/>
                  <a:gd name="T58" fmla="*/ 24056034 w 3"/>
                  <a:gd name="T59" fmla="*/ 16623924 h 2"/>
                  <a:gd name="T60" fmla="*/ 24056034 w 3"/>
                  <a:gd name="T61" fmla="*/ 0 h 2"/>
                  <a:gd name="T62" fmla="*/ 44103887 w 3"/>
                  <a:gd name="T63" fmla="*/ 0 h 2"/>
                  <a:gd name="T64" fmla="*/ 44103887 w 3"/>
                  <a:gd name="T65" fmla="*/ 0 h 2"/>
                  <a:gd name="T66" fmla="*/ 44103887 w 3"/>
                  <a:gd name="T67" fmla="*/ 0 h 2"/>
                  <a:gd name="T68" fmla="*/ 44103887 w 3"/>
                  <a:gd name="T69" fmla="*/ 0 h 2"/>
                  <a:gd name="T70" fmla="*/ 44103887 w 3"/>
                  <a:gd name="T71" fmla="*/ 0 h 2"/>
                  <a:gd name="T72" fmla="*/ 44103887 w 3"/>
                  <a:gd name="T73" fmla="*/ 0 h 2"/>
                  <a:gd name="T74" fmla="*/ 44103887 w 3"/>
                  <a:gd name="T75" fmla="*/ 0 h 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3"/>
                  <a:gd name="T115" fmla="*/ 0 h 2"/>
                  <a:gd name="T116" fmla="*/ 3 w 3"/>
                  <a:gd name="T117" fmla="*/ 2 h 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3" h="2">
                    <a:moveTo>
                      <a:pt x="2" y="0"/>
                    </a:moveTo>
                    <a:lnTo>
                      <a:pt x="2" y="0"/>
                    </a:lnTo>
                    <a:lnTo>
                      <a:pt x="3" y="0"/>
                    </a:lnTo>
                    <a:lnTo>
                      <a:pt x="2" y="0"/>
                    </a:lnTo>
                    <a:lnTo>
                      <a:pt x="2" y="1"/>
                    </a:lnTo>
                    <a:lnTo>
                      <a:pt x="3" y="1"/>
                    </a:lnTo>
                    <a:lnTo>
                      <a:pt x="2" y="1"/>
                    </a:lnTo>
                    <a:lnTo>
                      <a:pt x="1" y="2"/>
                    </a:lnTo>
                    <a:lnTo>
                      <a:pt x="0" y="2"/>
                    </a:lnTo>
                    <a:lnTo>
                      <a:pt x="0" y="1"/>
                    </a:lnTo>
                    <a:lnTo>
                      <a:pt x="1" y="1"/>
                    </a:lnTo>
                    <a:lnTo>
                      <a:pt x="1" y="0"/>
                    </a:lnTo>
                    <a:lnTo>
                      <a:pt x="2" y="0"/>
                    </a:lnTo>
                    <a:close/>
                  </a:path>
                </a:pathLst>
              </a:custGeom>
              <a:solidFill>
                <a:srgbClr val="0000A0"/>
              </a:solidFill>
              <a:ln w="12700" cmpd="sng">
                <a:solidFill>
                  <a:schemeClr val="tx1"/>
                </a:solidFill>
                <a:prstDash val="solid"/>
                <a:round/>
                <a:headEnd/>
                <a:tailEnd/>
              </a:ln>
            </p:spPr>
            <p:txBody>
              <a:bodyPr/>
              <a:lstStyle/>
              <a:p>
                <a:endParaRPr lang="en-US"/>
              </a:p>
            </p:txBody>
          </p:sp>
          <p:sp>
            <p:nvSpPr>
              <p:cNvPr id="45146" name="Freeform 191"/>
              <p:cNvSpPr>
                <a:spLocks/>
              </p:cNvSpPr>
              <p:nvPr/>
            </p:nvSpPr>
            <p:spPr bwMode="auto">
              <a:xfrm>
                <a:off x="833" y="3690"/>
                <a:ext cx="19" cy="10"/>
              </a:xfrm>
              <a:custGeom>
                <a:avLst/>
                <a:gdLst>
                  <a:gd name="T0" fmla="*/ 81123691 w 4"/>
                  <a:gd name="T1" fmla="*/ 48828077 h 2"/>
                  <a:gd name="T2" fmla="*/ 81123691 w 4"/>
                  <a:gd name="T3" fmla="*/ 0 h 2"/>
                  <a:gd name="T4" fmla="*/ 110643369 w 4"/>
                  <a:gd name="T5" fmla="*/ 0 h 2"/>
                  <a:gd name="T6" fmla="*/ 110643369 w 4"/>
                  <a:gd name="T7" fmla="*/ 48828077 h 2"/>
                  <a:gd name="T8" fmla="*/ 29517141 w 4"/>
                  <a:gd name="T9" fmla="*/ 97656153 h 2"/>
                  <a:gd name="T10" fmla="*/ 81123691 w 4"/>
                  <a:gd name="T11" fmla="*/ 48828077 h 2"/>
                  <a:gd name="T12" fmla="*/ 0 60000 65536"/>
                  <a:gd name="T13" fmla="*/ 0 60000 65536"/>
                  <a:gd name="T14" fmla="*/ 0 60000 65536"/>
                  <a:gd name="T15" fmla="*/ 0 60000 65536"/>
                  <a:gd name="T16" fmla="*/ 0 60000 65536"/>
                  <a:gd name="T17" fmla="*/ 0 60000 65536"/>
                  <a:gd name="T18" fmla="*/ 0 w 4"/>
                  <a:gd name="T19" fmla="*/ 0 h 2"/>
                  <a:gd name="T20" fmla="*/ 4 w 4"/>
                  <a:gd name="T21" fmla="*/ 2 h 2"/>
                </a:gdLst>
                <a:ahLst/>
                <a:cxnLst>
                  <a:cxn ang="T12">
                    <a:pos x="T0" y="T1"/>
                  </a:cxn>
                  <a:cxn ang="T13">
                    <a:pos x="T2" y="T3"/>
                  </a:cxn>
                  <a:cxn ang="T14">
                    <a:pos x="T4" y="T5"/>
                  </a:cxn>
                  <a:cxn ang="T15">
                    <a:pos x="T6" y="T7"/>
                  </a:cxn>
                  <a:cxn ang="T16">
                    <a:pos x="T8" y="T9"/>
                  </a:cxn>
                  <a:cxn ang="T17">
                    <a:pos x="T10" y="T11"/>
                  </a:cxn>
                </a:cxnLst>
                <a:rect l="T18" t="T19" r="T20" b="T21"/>
                <a:pathLst>
                  <a:path w="4" h="2">
                    <a:moveTo>
                      <a:pt x="3" y="1"/>
                    </a:moveTo>
                    <a:cubicBezTo>
                      <a:pt x="3" y="1"/>
                      <a:pt x="3" y="0"/>
                      <a:pt x="3" y="0"/>
                    </a:cubicBezTo>
                    <a:cubicBezTo>
                      <a:pt x="4" y="0"/>
                      <a:pt x="4" y="0"/>
                      <a:pt x="4" y="0"/>
                    </a:cubicBezTo>
                    <a:cubicBezTo>
                      <a:pt x="4" y="1"/>
                      <a:pt x="4" y="1"/>
                      <a:pt x="4" y="1"/>
                    </a:cubicBezTo>
                    <a:cubicBezTo>
                      <a:pt x="3" y="2"/>
                      <a:pt x="2" y="2"/>
                      <a:pt x="1" y="2"/>
                    </a:cubicBezTo>
                    <a:cubicBezTo>
                      <a:pt x="0" y="1"/>
                      <a:pt x="3" y="2"/>
                      <a:pt x="3" y="1"/>
                    </a:cubicBezTo>
                    <a:close/>
                  </a:path>
                </a:pathLst>
              </a:custGeom>
              <a:solidFill>
                <a:srgbClr val="0000A0"/>
              </a:solidFill>
              <a:ln w="12700" cmpd="sng">
                <a:solidFill>
                  <a:schemeClr val="tx1"/>
                </a:solidFill>
                <a:prstDash val="solid"/>
                <a:round/>
                <a:headEnd/>
                <a:tailEnd/>
              </a:ln>
            </p:spPr>
            <p:txBody>
              <a:bodyPr/>
              <a:lstStyle/>
              <a:p>
                <a:endParaRPr lang="en-US"/>
              </a:p>
            </p:txBody>
          </p:sp>
          <p:sp>
            <p:nvSpPr>
              <p:cNvPr id="45147" name="Freeform 192"/>
              <p:cNvSpPr>
                <a:spLocks/>
              </p:cNvSpPr>
              <p:nvPr/>
            </p:nvSpPr>
            <p:spPr bwMode="auto">
              <a:xfrm>
                <a:off x="838" y="3690"/>
                <a:ext cx="14" cy="10"/>
              </a:xfrm>
              <a:custGeom>
                <a:avLst/>
                <a:gdLst>
                  <a:gd name="T0" fmla="*/ 44103887 w 3"/>
                  <a:gd name="T1" fmla="*/ 48828077 h 2"/>
                  <a:gd name="T2" fmla="*/ 44103887 w 3"/>
                  <a:gd name="T3" fmla="*/ 48828077 h 2"/>
                  <a:gd name="T4" fmla="*/ 44103887 w 3"/>
                  <a:gd name="T5" fmla="*/ 0 h 2"/>
                  <a:gd name="T6" fmla="*/ 44103887 w 3"/>
                  <a:gd name="T7" fmla="*/ 0 h 2"/>
                  <a:gd name="T8" fmla="*/ 44103887 w 3"/>
                  <a:gd name="T9" fmla="*/ 0 h 2"/>
                  <a:gd name="T10" fmla="*/ 44103887 w 3"/>
                  <a:gd name="T11" fmla="*/ 0 h 2"/>
                  <a:gd name="T12" fmla="*/ 44103887 w 3"/>
                  <a:gd name="T13" fmla="*/ 0 h 2"/>
                  <a:gd name="T14" fmla="*/ 68157597 w 3"/>
                  <a:gd name="T15" fmla="*/ 0 h 2"/>
                  <a:gd name="T16" fmla="*/ 68157597 w 3"/>
                  <a:gd name="T17" fmla="*/ 0 h 2"/>
                  <a:gd name="T18" fmla="*/ 68157597 w 3"/>
                  <a:gd name="T19" fmla="*/ 0 h 2"/>
                  <a:gd name="T20" fmla="*/ 68157597 w 3"/>
                  <a:gd name="T21" fmla="*/ 48828077 h 2"/>
                  <a:gd name="T22" fmla="*/ 68157597 w 3"/>
                  <a:gd name="T23" fmla="*/ 48828077 h 2"/>
                  <a:gd name="T24" fmla="*/ 68157597 w 3"/>
                  <a:gd name="T25" fmla="*/ 48828077 h 2"/>
                  <a:gd name="T26" fmla="*/ 68157597 w 3"/>
                  <a:gd name="T27" fmla="*/ 48828077 h 2"/>
                  <a:gd name="T28" fmla="*/ 44103887 w 3"/>
                  <a:gd name="T29" fmla="*/ 97656153 h 2"/>
                  <a:gd name="T30" fmla="*/ 24056034 w 3"/>
                  <a:gd name="T31" fmla="*/ 97656153 h 2"/>
                  <a:gd name="T32" fmla="*/ 0 w 3"/>
                  <a:gd name="T33" fmla="*/ 97656153 h 2"/>
                  <a:gd name="T34" fmla="*/ 0 w 3"/>
                  <a:gd name="T35" fmla="*/ 97656153 h 2"/>
                  <a:gd name="T36" fmla="*/ 0 w 3"/>
                  <a:gd name="T37" fmla="*/ 97656153 h 2"/>
                  <a:gd name="T38" fmla="*/ 0 w 3"/>
                  <a:gd name="T39" fmla="*/ 97656153 h 2"/>
                  <a:gd name="T40" fmla="*/ 0 w 3"/>
                  <a:gd name="T41" fmla="*/ 97656153 h 2"/>
                  <a:gd name="T42" fmla="*/ 0 w 3"/>
                  <a:gd name="T43" fmla="*/ 97656153 h 2"/>
                  <a:gd name="T44" fmla="*/ 24056034 w 3"/>
                  <a:gd name="T45" fmla="*/ 97656153 h 2"/>
                  <a:gd name="T46" fmla="*/ 44103887 w 3"/>
                  <a:gd name="T47" fmla="*/ 48828077 h 2"/>
                  <a:gd name="T48" fmla="*/ 44103887 w 3"/>
                  <a:gd name="T49" fmla="*/ 48828077 h 2"/>
                  <a:gd name="T50" fmla="*/ 44103887 w 3"/>
                  <a:gd name="T51" fmla="*/ 48828077 h 2"/>
                  <a:gd name="T52" fmla="*/ 44103887 w 3"/>
                  <a:gd name="T53" fmla="*/ 48828077 h 2"/>
                  <a:gd name="T54" fmla="*/ 44103887 w 3"/>
                  <a:gd name="T55" fmla="*/ 48828077 h 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
                  <a:gd name="T85" fmla="*/ 0 h 2"/>
                  <a:gd name="T86" fmla="*/ 3 w 3"/>
                  <a:gd name="T87" fmla="*/ 2 h 2"/>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 h="2">
                    <a:moveTo>
                      <a:pt x="2" y="1"/>
                    </a:moveTo>
                    <a:lnTo>
                      <a:pt x="2" y="1"/>
                    </a:lnTo>
                    <a:lnTo>
                      <a:pt x="2" y="0"/>
                    </a:lnTo>
                    <a:lnTo>
                      <a:pt x="3" y="0"/>
                    </a:lnTo>
                    <a:lnTo>
                      <a:pt x="3" y="1"/>
                    </a:lnTo>
                    <a:lnTo>
                      <a:pt x="2" y="2"/>
                    </a:lnTo>
                    <a:lnTo>
                      <a:pt x="1" y="2"/>
                    </a:lnTo>
                    <a:lnTo>
                      <a:pt x="0" y="2"/>
                    </a:lnTo>
                    <a:lnTo>
                      <a:pt x="1" y="2"/>
                    </a:lnTo>
                    <a:lnTo>
                      <a:pt x="2" y="1"/>
                    </a:lnTo>
                    <a:close/>
                  </a:path>
                </a:pathLst>
              </a:custGeom>
              <a:solidFill>
                <a:srgbClr val="0000A0"/>
              </a:solidFill>
              <a:ln w="12700" cmpd="sng">
                <a:solidFill>
                  <a:schemeClr val="tx1"/>
                </a:solidFill>
                <a:prstDash val="solid"/>
                <a:round/>
                <a:headEnd/>
                <a:tailEnd/>
              </a:ln>
            </p:spPr>
            <p:txBody>
              <a:bodyPr/>
              <a:lstStyle/>
              <a:p>
                <a:endParaRPr lang="en-US"/>
              </a:p>
            </p:txBody>
          </p:sp>
          <p:sp>
            <p:nvSpPr>
              <p:cNvPr id="45148" name="Freeform 193"/>
              <p:cNvSpPr>
                <a:spLocks/>
              </p:cNvSpPr>
              <p:nvPr/>
            </p:nvSpPr>
            <p:spPr bwMode="auto">
              <a:xfrm>
                <a:off x="814" y="3691"/>
                <a:ext cx="10" cy="15"/>
              </a:xfrm>
              <a:custGeom>
                <a:avLst/>
                <a:gdLst>
                  <a:gd name="T0" fmla="*/ 48828077 w 2"/>
                  <a:gd name="T1" fmla="*/ 48828124 h 3"/>
                  <a:gd name="T2" fmla="*/ 0 w 2"/>
                  <a:gd name="T3" fmla="*/ 0 h 3"/>
                  <a:gd name="T4" fmla="*/ 0 w 2"/>
                  <a:gd name="T5" fmla="*/ 0 h 3"/>
                  <a:gd name="T6" fmla="*/ 48828077 w 2"/>
                  <a:gd name="T7" fmla="*/ 97656249 h 3"/>
                  <a:gd name="T8" fmla="*/ 0 w 2"/>
                  <a:gd name="T9" fmla="*/ 97656249 h 3"/>
                  <a:gd name="T10" fmla="*/ 0 w 2"/>
                  <a:gd name="T11" fmla="*/ 97656249 h 3"/>
                  <a:gd name="T12" fmla="*/ 0 w 2"/>
                  <a:gd name="T13" fmla="*/ 146484393 h 3"/>
                  <a:gd name="T14" fmla="*/ 48828077 w 2"/>
                  <a:gd name="T15" fmla="*/ 146484393 h 3"/>
                  <a:gd name="T16" fmla="*/ 48828077 w 2"/>
                  <a:gd name="T17" fmla="*/ 146484393 h 3"/>
                  <a:gd name="T18" fmla="*/ 97656153 w 2"/>
                  <a:gd name="T19" fmla="*/ 146484393 h 3"/>
                  <a:gd name="T20" fmla="*/ 97656153 w 2"/>
                  <a:gd name="T21" fmla="*/ 48828124 h 3"/>
                  <a:gd name="T22" fmla="*/ 97656153 w 2"/>
                  <a:gd name="T23" fmla="*/ 0 h 3"/>
                  <a:gd name="T24" fmla="*/ 48828077 w 2"/>
                  <a:gd name="T25" fmla="*/ 0 h 3"/>
                  <a:gd name="T26" fmla="*/ 48828077 w 2"/>
                  <a:gd name="T27" fmla="*/ 48828124 h 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
                  <a:gd name="T43" fmla="*/ 0 h 3"/>
                  <a:gd name="T44" fmla="*/ 2 w 2"/>
                  <a:gd name="T45" fmla="*/ 3 h 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 h="3">
                    <a:moveTo>
                      <a:pt x="1" y="1"/>
                    </a:moveTo>
                    <a:cubicBezTo>
                      <a:pt x="2" y="0"/>
                      <a:pt x="1" y="0"/>
                      <a:pt x="0" y="0"/>
                    </a:cubicBezTo>
                    <a:cubicBezTo>
                      <a:pt x="0" y="0"/>
                      <a:pt x="0" y="0"/>
                      <a:pt x="0" y="0"/>
                    </a:cubicBezTo>
                    <a:cubicBezTo>
                      <a:pt x="1" y="1"/>
                      <a:pt x="1" y="1"/>
                      <a:pt x="1" y="2"/>
                    </a:cubicBezTo>
                    <a:cubicBezTo>
                      <a:pt x="1" y="2"/>
                      <a:pt x="0" y="2"/>
                      <a:pt x="0" y="2"/>
                    </a:cubicBezTo>
                    <a:cubicBezTo>
                      <a:pt x="0" y="2"/>
                      <a:pt x="0" y="2"/>
                      <a:pt x="0" y="2"/>
                    </a:cubicBezTo>
                    <a:cubicBezTo>
                      <a:pt x="0" y="2"/>
                      <a:pt x="0" y="3"/>
                      <a:pt x="0" y="3"/>
                    </a:cubicBezTo>
                    <a:cubicBezTo>
                      <a:pt x="1" y="3"/>
                      <a:pt x="1" y="3"/>
                      <a:pt x="1" y="3"/>
                    </a:cubicBezTo>
                    <a:cubicBezTo>
                      <a:pt x="1" y="3"/>
                      <a:pt x="1" y="3"/>
                      <a:pt x="1" y="3"/>
                    </a:cubicBezTo>
                    <a:cubicBezTo>
                      <a:pt x="1" y="3"/>
                      <a:pt x="2" y="3"/>
                      <a:pt x="2" y="3"/>
                    </a:cubicBezTo>
                    <a:cubicBezTo>
                      <a:pt x="2" y="2"/>
                      <a:pt x="2" y="2"/>
                      <a:pt x="2" y="1"/>
                    </a:cubicBezTo>
                    <a:cubicBezTo>
                      <a:pt x="2" y="1"/>
                      <a:pt x="2" y="1"/>
                      <a:pt x="2" y="0"/>
                    </a:cubicBezTo>
                    <a:cubicBezTo>
                      <a:pt x="2" y="0"/>
                      <a:pt x="2" y="0"/>
                      <a:pt x="1" y="0"/>
                    </a:cubicBezTo>
                    <a:cubicBezTo>
                      <a:pt x="1" y="0"/>
                      <a:pt x="1" y="1"/>
                      <a:pt x="1" y="1"/>
                    </a:cubicBezTo>
                    <a:close/>
                  </a:path>
                </a:pathLst>
              </a:custGeom>
              <a:solidFill>
                <a:srgbClr val="0000A0"/>
              </a:solidFill>
              <a:ln w="12700" cmpd="sng">
                <a:solidFill>
                  <a:schemeClr val="tx1"/>
                </a:solidFill>
                <a:prstDash val="solid"/>
                <a:round/>
                <a:headEnd/>
                <a:tailEnd/>
              </a:ln>
            </p:spPr>
            <p:txBody>
              <a:bodyPr/>
              <a:lstStyle/>
              <a:p>
                <a:endParaRPr lang="en-US"/>
              </a:p>
            </p:txBody>
          </p:sp>
          <p:sp>
            <p:nvSpPr>
              <p:cNvPr id="45149" name="Freeform 194"/>
              <p:cNvSpPr>
                <a:spLocks/>
              </p:cNvSpPr>
              <p:nvPr/>
            </p:nvSpPr>
            <p:spPr bwMode="auto">
              <a:xfrm>
                <a:off x="814" y="3691"/>
                <a:ext cx="10" cy="15"/>
              </a:xfrm>
              <a:custGeom>
                <a:avLst/>
                <a:gdLst>
                  <a:gd name="T0" fmla="*/ 48828077 w 2"/>
                  <a:gd name="T1" fmla="*/ 48828124 h 3"/>
                  <a:gd name="T2" fmla="*/ 48828077 w 2"/>
                  <a:gd name="T3" fmla="*/ 0 h 3"/>
                  <a:gd name="T4" fmla="*/ 48828077 w 2"/>
                  <a:gd name="T5" fmla="*/ 0 h 3"/>
                  <a:gd name="T6" fmla="*/ 48828077 w 2"/>
                  <a:gd name="T7" fmla="*/ 0 h 3"/>
                  <a:gd name="T8" fmla="*/ 0 w 2"/>
                  <a:gd name="T9" fmla="*/ 0 h 3"/>
                  <a:gd name="T10" fmla="*/ 0 w 2"/>
                  <a:gd name="T11" fmla="*/ 0 h 3"/>
                  <a:gd name="T12" fmla="*/ 0 w 2"/>
                  <a:gd name="T13" fmla="*/ 48828124 h 3"/>
                  <a:gd name="T14" fmla="*/ 48828077 w 2"/>
                  <a:gd name="T15" fmla="*/ 48828124 h 3"/>
                  <a:gd name="T16" fmla="*/ 48828077 w 2"/>
                  <a:gd name="T17" fmla="*/ 48828124 h 3"/>
                  <a:gd name="T18" fmla="*/ 48828077 w 2"/>
                  <a:gd name="T19" fmla="*/ 97656249 h 3"/>
                  <a:gd name="T20" fmla="*/ 0 w 2"/>
                  <a:gd name="T21" fmla="*/ 97656249 h 3"/>
                  <a:gd name="T22" fmla="*/ 0 w 2"/>
                  <a:gd name="T23" fmla="*/ 97656249 h 3"/>
                  <a:gd name="T24" fmla="*/ 0 w 2"/>
                  <a:gd name="T25" fmla="*/ 97656249 h 3"/>
                  <a:gd name="T26" fmla="*/ 0 w 2"/>
                  <a:gd name="T27" fmla="*/ 97656249 h 3"/>
                  <a:gd name="T28" fmla="*/ 0 w 2"/>
                  <a:gd name="T29" fmla="*/ 97656249 h 3"/>
                  <a:gd name="T30" fmla="*/ 0 w 2"/>
                  <a:gd name="T31" fmla="*/ 97656249 h 3"/>
                  <a:gd name="T32" fmla="*/ 0 w 2"/>
                  <a:gd name="T33" fmla="*/ 146484393 h 3"/>
                  <a:gd name="T34" fmla="*/ 48828077 w 2"/>
                  <a:gd name="T35" fmla="*/ 146484393 h 3"/>
                  <a:gd name="T36" fmla="*/ 48828077 w 2"/>
                  <a:gd name="T37" fmla="*/ 146484393 h 3"/>
                  <a:gd name="T38" fmla="*/ 48828077 w 2"/>
                  <a:gd name="T39" fmla="*/ 146484393 h 3"/>
                  <a:gd name="T40" fmla="*/ 48828077 w 2"/>
                  <a:gd name="T41" fmla="*/ 146484393 h 3"/>
                  <a:gd name="T42" fmla="*/ 48828077 w 2"/>
                  <a:gd name="T43" fmla="*/ 146484393 h 3"/>
                  <a:gd name="T44" fmla="*/ 97656153 w 2"/>
                  <a:gd name="T45" fmla="*/ 146484393 h 3"/>
                  <a:gd name="T46" fmla="*/ 97656153 w 2"/>
                  <a:gd name="T47" fmla="*/ 97656249 h 3"/>
                  <a:gd name="T48" fmla="*/ 97656153 w 2"/>
                  <a:gd name="T49" fmla="*/ 48828124 h 3"/>
                  <a:gd name="T50" fmla="*/ 97656153 w 2"/>
                  <a:gd name="T51" fmla="*/ 48828124 h 3"/>
                  <a:gd name="T52" fmla="*/ 97656153 w 2"/>
                  <a:gd name="T53" fmla="*/ 48828124 h 3"/>
                  <a:gd name="T54" fmla="*/ 97656153 w 2"/>
                  <a:gd name="T55" fmla="*/ 0 h 3"/>
                  <a:gd name="T56" fmla="*/ 97656153 w 2"/>
                  <a:gd name="T57" fmla="*/ 0 h 3"/>
                  <a:gd name="T58" fmla="*/ 97656153 w 2"/>
                  <a:gd name="T59" fmla="*/ 0 h 3"/>
                  <a:gd name="T60" fmla="*/ 48828077 w 2"/>
                  <a:gd name="T61" fmla="*/ 0 h 3"/>
                  <a:gd name="T62" fmla="*/ 48828077 w 2"/>
                  <a:gd name="T63" fmla="*/ 0 h 3"/>
                  <a:gd name="T64" fmla="*/ 48828077 w 2"/>
                  <a:gd name="T65" fmla="*/ 48828124 h 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
                  <a:gd name="T100" fmla="*/ 0 h 3"/>
                  <a:gd name="T101" fmla="*/ 2 w 2"/>
                  <a:gd name="T102" fmla="*/ 3 h 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 h="3">
                    <a:moveTo>
                      <a:pt x="1" y="1"/>
                    </a:moveTo>
                    <a:lnTo>
                      <a:pt x="1" y="1"/>
                    </a:lnTo>
                    <a:lnTo>
                      <a:pt x="1" y="0"/>
                    </a:lnTo>
                    <a:lnTo>
                      <a:pt x="0" y="0"/>
                    </a:lnTo>
                    <a:lnTo>
                      <a:pt x="0" y="1"/>
                    </a:lnTo>
                    <a:lnTo>
                      <a:pt x="1" y="1"/>
                    </a:lnTo>
                    <a:lnTo>
                      <a:pt x="1" y="2"/>
                    </a:lnTo>
                    <a:lnTo>
                      <a:pt x="0" y="2"/>
                    </a:lnTo>
                    <a:lnTo>
                      <a:pt x="0" y="3"/>
                    </a:lnTo>
                    <a:lnTo>
                      <a:pt x="1" y="3"/>
                    </a:lnTo>
                    <a:lnTo>
                      <a:pt x="2" y="3"/>
                    </a:lnTo>
                    <a:lnTo>
                      <a:pt x="2" y="2"/>
                    </a:lnTo>
                    <a:lnTo>
                      <a:pt x="2" y="1"/>
                    </a:lnTo>
                    <a:lnTo>
                      <a:pt x="2" y="0"/>
                    </a:lnTo>
                    <a:lnTo>
                      <a:pt x="1" y="0"/>
                    </a:lnTo>
                    <a:lnTo>
                      <a:pt x="1" y="1"/>
                    </a:lnTo>
                    <a:close/>
                  </a:path>
                </a:pathLst>
              </a:custGeom>
              <a:solidFill>
                <a:srgbClr val="0000A0"/>
              </a:solidFill>
              <a:ln w="12700" cmpd="sng">
                <a:solidFill>
                  <a:schemeClr val="tx1"/>
                </a:solidFill>
                <a:prstDash val="solid"/>
                <a:round/>
                <a:headEnd/>
                <a:tailEnd/>
              </a:ln>
            </p:spPr>
            <p:txBody>
              <a:bodyPr/>
              <a:lstStyle/>
              <a:p>
                <a:endParaRPr lang="en-US"/>
              </a:p>
            </p:txBody>
          </p:sp>
          <p:sp>
            <p:nvSpPr>
              <p:cNvPr id="45150" name="Freeform 195"/>
              <p:cNvSpPr>
                <a:spLocks/>
              </p:cNvSpPr>
              <p:nvPr/>
            </p:nvSpPr>
            <p:spPr bwMode="auto">
              <a:xfrm>
                <a:off x="795" y="3693"/>
                <a:ext cx="15" cy="15"/>
              </a:xfrm>
              <a:custGeom>
                <a:avLst/>
                <a:gdLst>
                  <a:gd name="T0" fmla="*/ 146484393 w 3"/>
                  <a:gd name="T1" fmla="*/ 146484393 h 3"/>
                  <a:gd name="T2" fmla="*/ 146484393 w 3"/>
                  <a:gd name="T3" fmla="*/ 146484393 h 3"/>
                  <a:gd name="T4" fmla="*/ 146484393 w 3"/>
                  <a:gd name="T5" fmla="*/ 146484393 h 3"/>
                  <a:gd name="T6" fmla="*/ 146484393 w 3"/>
                  <a:gd name="T7" fmla="*/ 146484393 h 3"/>
                  <a:gd name="T8" fmla="*/ 146484393 w 3"/>
                  <a:gd name="T9" fmla="*/ 146484393 h 3"/>
                  <a:gd name="T10" fmla="*/ 146484393 w 3"/>
                  <a:gd name="T11" fmla="*/ 146484393 h 3"/>
                  <a:gd name="T12" fmla="*/ 97656249 w 3"/>
                  <a:gd name="T13" fmla="*/ 97656249 h 3"/>
                  <a:gd name="T14" fmla="*/ 48828124 w 3"/>
                  <a:gd name="T15" fmla="*/ 48828124 h 3"/>
                  <a:gd name="T16" fmla="*/ 48828124 w 3"/>
                  <a:gd name="T17" fmla="*/ 48828124 h 3"/>
                  <a:gd name="T18" fmla="*/ 48828124 w 3"/>
                  <a:gd name="T19" fmla="*/ 48828124 h 3"/>
                  <a:gd name="T20" fmla="*/ 48828124 w 3"/>
                  <a:gd name="T21" fmla="*/ 48828124 h 3"/>
                  <a:gd name="T22" fmla="*/ 48828124 w 3"/>
                  <a:gd name="T23" fmla="*/ 48828124 h 3"/>
                  <a:gd name="T24" fmla="*/ 48828124 w 3"/>
                  <a:gd name="T25" fmla="*/ 0 h 3"/>
                  <a:gd name="T26" fmla="*/ 0 w 3"/>
                  <a:gd name="T27" fmla="*/ 0 h 3"/>
                  <a:gd name="T28" fmla="*/ 0 w 3"/>
                  <a:gd name="T29" fmla="*/ 0 h 3"/>
                  <a:gd name="T30" fmla="*/ 0 w 3"/>
                  <a:gd name="T31" fmla="*/ 0 h 3"/>
                  <a:gd name="T32" fmla="*/ 0 w 3"/>
                  <a:gd name="T33" fmla="*/ 0 h 3"/>
                  <a:gd name="T34" fmla="*/ 0 w 3"/>
                  <a:gd name="T35" fmla="*/ 0 h 3"/>
                  <a:gd name="T36" fmla="*/ 0 w 3"/>
                  <a:gd name="T37" fmla="*/ 0 h 3"/>
                  <a:gd name="T38" fmla="*/ 0 w 3"/>
                  <a:gd name="T39" fmla="*/ 0 h 3"/>
                  <a:gd name="T40" fmla="*/ 0 w 3"/>
                  <a:gd name="T41" fmla="*/ 48828124 h 3"/>
                  <a:gd name="T42" fmla="*/ 0 w 3"/>
                  <a:gd name="T43" fmla="*/ 48828124 h 3"/>
                  <a:gd name="T44" fmla="*/ 0 w 3"/>
                  <a:gd name="T45" fmla="*/ 48828124 h 3"/>
                  <a:gd name="T46" fmla="*/ 0 w 3"/>
                  <a:gd name="T47" fmla="*/ 48828124 h 3"/>
                  <a:gd name="T48" fmla="*/ 48828124 w 3"/>
                  <a:gd name="T49" fmla="*/ 48828124 h 3"/>
                  <a:gd name="T50" fmla="*/ 48828124 w 3"/>
                  <a:gd name="T51" fmla="*/ 97656249 h 3"/>
                  <a:gd name="T52" fmla="*/ 48828124 w 3"/>
                  <a:gd name="T53" fmla="*/ 97656249 h 3"/>
                  <a:gd name="T54" fmla="*/ 97656249 w 3"/>
                  <a:gd name="T55" fmla="*/ 146484393 h 3"/>
                  <a:gd name="T56" fmla="*/ 97656249 w 3"/>
                  <a:gd name="T57" fmla="*/ 146484393 h 3"/>
                  <a:gd name="T58" fmla="*/ 146484393 w 3"/>
                  <a:gd name="T59" fmla="*/ 146484393 h 3"/>
                  <a:gd name="T60" fmla="*/ 146484393 w 3"/>
                  <a:gd name="T61" fmla="*/ 146484393 h 3"/>
                  <a:gd name="T62" fmla="*/ 146484393 w 3"/>
                  <a:gd name="T63" fmla="*/ 146484393 h 3"/>
                  <a:gd name="T64" fmla="*/ 146484393 w 3"/>
                  <a:gd name="T65" fmla="*/ 146484393 h 3"/>
                  <a:gd name="T66" fmla="*/ 146484393 w 3"/>
                  <a:gd name="T67" fmla="*/ 146484393 h 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
                  <a:gd name="T103" fmla="*/ 0 h 3"/>
                  <a:gd name="T104" fmla="*/ 3 w 3"/>
                  <a:gd name="T105" fmla="*/ 3 h 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 h="3">
                    <a:moveTo>
                      <a:pt x="3" y="3"/>
                    </a:moveTo>
                    <a:lnTo>
                      <a:pt x="3" y="3"/>
                    </a:lnTo>
                    <a:lnTo>
                      <a:pt x="2" y="2"/>
                    </a:lnTo>
                    <a:lnTo>
                      <a:pt x="1" y="1"/>
                    </a:lnTo>
                    <a:lnTo>
                      <a:pt x="1" y="0"/>
                    </a:lnTo>
                    <a:lnTo>
                      <a:pt x="0" y="0"/>
                    </a:lnTo>
                    <a:lnTo>
                      <a:pt x="0" y="1"/>
                    </a:lnTo>
                    <a:lnTo>
                      <a:pt x="1" y="1"/>
                    </a:lnTo>
                    <a:lnTo>
                      <a:pt x="1" y="2"/>
                    </a:lnTo>
                    <a:lnTo>
                      <a:pt x="2" y="3"/>
                    </a:lnTo>
                    <a:lnTo>
                      <a:pt x="3" y="3"/>
                    </a:lnTo>
                    <a:close/>
                  </a:path>
                </a:pathLst>
              </a:custGeom>
              <a:solidFill>
                <a:srgbClr val="0000A0"/>
              </a:solidFill>
              <a:ln w="12700" cmpd="sng">
                <a:solidFill>
                  <a:schemeClr val="tx1"/>
                </a:solidFill>
                <a:prstDash val="solid"/>
                <a:round/>
                <a:headEnd/>
                <a:tailEnd/>
              </a:ln>
            </p:spPr>
            <p:txBody>
              <a:bodyPr/>
              <a:lstStyle/>
              <a:p>
                <a:endParaRPr lang="en-US"/>
              </a:p>
            </p:txBody>
          </p:sp>
          <p:sp>
            <p:nvSpPr>
              <p:cNvPr id="45151" name="Freeform 196"/>
              <p:cNvSpPr>
                <a:spLocks/>
              </p:cNvSpPr>
              <p:nvPr/>
            </p:nvSpPr>
            <p:spPr bwMode="auto">
              <a:xfrm>
                <a:off x="768" y="3683"/>
                <a:ext cx="19" cy="10"/>
              </a:xfrm>
              <a:custGeom>
                <a:avLst/>
                <a:gdLst>
                  <a:gd name="T0" fmla="*/ 0 w 4"/>
                  <a:gd name="T1" fmla="*/ 48828077 h 2"/>
                  <a:gd name="T2" fmla="*/ 0 w 4"/>
                  <a:gd name="T3" fmla="*/ 48828077 h 2"/>
                  <a:gd name="T4" fmla="*/ 29517141 w 4"/>
                  <a:gd name="T5" fmla="*/ 0 h 2"/>
                  <a:gd name="T6" fmla="*/ 29517141 w 4"/>
                  <a:gd name="T7" fmla="*/ 0 h 2"/>
                  <a:gd name="T8" fmla="*/ 57772341 w 4"/>
                  <a:gd name="T9" fmla="*/ 0 h 2"/>
                  <a:gd name="T10" fmla="*/ 81123691 w 4"/>
                  <a:gd name="T11" fmla="*/ 0 h 2"/>
                  <a:gd name="T12" fmla="*/ 81123691 w 4"/>
                  <a:gd name="T13" fmla="*/ 0 h 2"/>
                  <a:gd name="T14" fmla="*/ 81123691 w 4"/>
                  <a:gd name="T15" fmla="*/ 0 h 2"/>
                  <a:gd name="T16" fmla="*/ 81123691 w 4"/>
                  <a:gd name="T17" fmla="*/ 48828077 h 2"/>
                  <a:gd name="T18" fmla="*/ 110643369 w 4"/>
                  <a:gd name="T19" fmla="*/ 48828077 h 2"/>
                  <a:gd name="T20" fmla="*/ 110643369 w 4"/>
                  <a:gd name="T21" fmla="*/ 48828077 h 2"/>
                  <a:gd name="T22" fmla="*/ 110643369 w 4"/>
                  <a:gd name="T23" fmla="*/ 48828077 h 2"/>
                  <a:gd name="T24" fmla="*/ 110643369 w 4"/>
                  <a:gd name="T25" fmla="*/ 48828077 h 2"/>
                  <a:gd name="T26" fmla="*/ 110643369 w 4"/>
                  <a:gd name="T27" fmla="*/ 48828077 h 2"/>
                  <a:gd name="T28" fmla="*/ 110643369 w 4"/>
                  <a:gd name="T29" fmla="*/ 48828077 h 2"/>
                  <a:gd name="T30" fmla="*/ 110643369 w 4"/>
                  <a:gd name="T31" fmla="*/ 48828077 h 2"/>
                  <a:gd name="T32" fmla="*/ 110643369 w 4"/>
                  <a:gd name="T33" fmla="*/ 97656153 h 2"/>
                  <a:gd name="T34" fmla="*/ 110643369 w 4"/>
                  <a:gd name="T35" fmla="*/ 97656153 h 2"/>
                  <a:gd name="T36" fmla="*/ 110643369 w 4"/>
                  <a:gd name="T37" fmla="*/ 97656153 h 2"/>
                  <a:gd name="T38" fmla="*/ 110643369 w 4"/>
                  <a:gd name="T39" fmla="*/ 97656153 h 2"/>
                  <a:gd name="T40" fmla="*/ 81123691 w 4"/>
                  <a:gd name="T41" fmla="*/ 48828077 h 2"/>
                  <a:gd name="T42" fmla="*/ 81123691 w 4"/>
                  <a:gd name="T43" fmla="*/ 48828077 h 2"/>
                  <a:gd name="T44" fmla="*/ 81123691 w 4"/>
                  <a:gd name="T45" fmla="*/ 97656153 h 2"/>
                  <a:gd name="T46" fmla="*/ 81123691 w 4"/>
                  <a:gd name="T47" fmla="*/ 97656153 h 2"/>
                  <a:gd name="T48" fmla="*/ 81123691 w 4"/>
                  <a:gd name="T49" fmla="*/ 97656153 h 2"/>
                  <a:gd name="T50" fmla="*/ 57772341 w 4"/>
                  <a:gd name="T51" fmla="*/ 97656153 h 2"/>
                  <a:gd name="T52" fmla="*/ 57772341 w 4"/>
                  <a:gd name="T53" fmla="*/ 97656153 h 2"/>
                  <a:gd name="T54" fmla="*/ 57772341 w 4"/>
                  <a:gd name="T55" fmla="*/ 97656153 h 2"/>
                  <a:gd name="T56" fmla="*/ 57772341 w 4"/>
                  <a:gd name="T57" fmla="*/ 97656153 h 2"/>
                  <a:gd name="T58" fmla="*/ 57772341 w 4"/>
                  <a:gd name="T59" fmla="*/ 97656153 h 2"/>
                  <a:gd name="T60" fmla="*/ 57772341 w 4"/>
                  <a:gd name="T61" fmla="*/ 97656153 h 2"/>
                  <a:gd name="T62" fmla="*/ 57772341 w 4"/>
                  <a:gd name="T63" fmla="*/ 97656153 h 2"/>
                  <a:gd name="T64" fmla="*/ 29517141 w 4"/>
                  <a:gd name="T65" fmla="*/ 97656153 h 2"/>
                  <a:gd name="T66" fmla="*/ 29517141 w 4"/>
                  <a:gd name="T67" fmla="*/ 97656153 h 2"/>
                  <a:gd name="T68" fmla="*/ 29517141 w 4"/>
                  <a:gd name="T69" fmla="*/ 48828077 h 2"/>
                  <a:gd name="T70" fmla="*/ 29517141 w 4"/>
                  <a:gd name="T71" fmla="*/ 48828077 h 2"/>
                  <a:gd name="T72" fmla="*/ 29517141 w 4"/>
                  <a:gd name="T73" fmla="*/ 48828077 h 2"/>
                  <a:gd name="T74" fmla="*/ 29517141 w 4"/>
                  <a:gd name="T75" fmla="*/ 48828077 h 2"/>
                  <a:gd name="T76" fmla="*/ 29517141 w 4"/>
                  <a:gd name="T77" fmla="*/ 48828077 h 2"/>
                  <a:gd name="T78" fmla="*/ 29517141 w 4"/>
                  <a:gd name="T79" fmla="*/ 48828077 h 2"/>
                  <a:gd name="T80" fmla="*/ 29517141 w 4"/>
                  <a:gd name="T81" fmla="*/ 48828077 h 2"/>
                  <a:gd name="T82" fmla="*/ 29517141 w 4"/>
                  <a:gd name="T83" fmla="*/ 48828077 h 2"/>
                  <a:gd name="T84" fmla="*/ 29517141 w 4"/>
                  <a:gd name="T85" fmla="*/ 48828077 h 2"/>
                  <a:gd name="T86" fmla="*/ 29517141 w 4"/>
                  <a:gd name="T87" fmla="*/ 48828077 h 2"/>
                  <a:gd name="T88" fmla="*/ 29517141 w 4"/>
                  <a:gd name="T89" fmla="*/ 48828077 h 2"/>
                  <a:gd name="T90" fmla="*/ 29517141 w 4"/>
                  <a:gd name="T91" fmla="*/ 48828077 h 2"/>
                  <a:gd name="T92" fmla="*/ 29517141 w 4"/>
                  <a:gd name="T93" fmla="*/ 48828077 h 2"/>
                  <a:gd name="T94" fmla="*/ 0 w 4"/>
                  <a:gd name="T95" fmla="*/ 48828077 h 2"/>
                  <a:gd name="T96" fmla="*/ 0 w 4"/>
                  <a:gd name="T97" fmla="*/ 48828077 h 2"/>
                  <a:gd name="T98" fmla="*/ 0 w 4"/>
                  <a:gd name="T99" fmla="*/ 48828077 h 2"/>
                  <a:gd name="T100" fmla="*/ 0 w 4"/>
                  <a:gd name="T101" fmla="*/ 48828077 h 2"/>
                  <a:gd name="T102" fmla="*/ 0 w 4"/>
                  <a:gd name="T103" fmla="*/ 48828077 h 2"/>
                  <a:gd name="T104" fmla="*/ 0 w 4"/>
                  <a:gd name="T105" fmla="*/ 48828077 h 2"/>
                  <a:gd name="T106" fmla="*/ 0 w 4"/>
                  <a:gd name="T107" fmla="*/ 48828077 h 2"/>
                  <a:gd name="T108" fmla="*/ 0 w 4"/>
                  <a:gd name="T109" fmla="*/ 48828077 h 2"/>
                  <a:gd name="T110" fmla="*/ 0 w 4"/>
                  <a:gd name="T111" fmla="*/ 48828077 h 2"/>
                  <a:gd name="T112" fmla="*/ 0 w 4"/>
                  <a:gd name="T113" fmla="*/ 48828077 h 2"/>
                  <a:gd name="T114" fmla="*/ 0 w 4"/>
                  <a:gd name="T115" fmla="*/ 48828077 h 2"/>
                  <a:gd name="T116" fmla="*/ 0 w 4"/>
                  <a:gd name="T117" fmla="*/ 48828077 h 2"/>
                  <a:gd name="T118" fmla="*/ 0 w 4"/>
                  <a:gd name="T119" fmla="*/ 48828077 h 2"/>
                  <a:gd name="T120" fmla="*/ 0 w 4"/>
                  <a:gd name="T121" fmla="*/ 48828077 h 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4"/>
                  <a:gd name="T184" fmla="*/ 0 h 2"/>
                  <a:gd name="T185" fmla="*/ 4 w 4"/>
                  <a:gd name="T186" fmla="*/ 2 h 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4" h="2">
                    <a:moveTo>
                      <a:pt x="0" y="1"/>
                    </a:moveTo>
                    <a:lnTo>
                      <a:pt x="0" y="1"/>
                    </a:lnTo>
                    <a:lnTo>
                      <a:pt x="1" y="0"/>
                    </a:lnTo>
                    <a:lnTo>
                      <a:pt x="2" y="0"/>
                    </a:lnTo>
                    <a:lnTo>
                      <a:pt x="3" y="0"/>
                    </a:lnTo>
                    <a:lnTo>
                      <a:pt x="3" y="1"/>
                    </a:lnTo>
                    <a:lnTo>
                      <a:pt x="4" y="1"/>
                    </a:lnTo>
                    <a:lnTo>
                      <a:pt x="4" y="2"/>
                    </a:lnTo>
                    <a:lnTo>
                      <a:pt x="3" y="1"/>
                    </a:lnTo>
                    <a:lnTo>
                      <a:pt x="3" y="2"/>
                    </a:lnTo>
                    <a:lnTo>
                      <a:pt x="2" y="2"/>
                    </a:lnTo>
                    <a:lnTo>
                      <a:pt x="1" y="2"/>
                    </a:lnTo>
                    <a:lnTo>
                      <a:pt x="1" y="1"/>
                    </a:lnTo>
                    <a:lnTo>
                      <a:pt x="0" y="1"/>
                    </a:lnTo>
                    <a:close/>
                  </a:path>
                </a:pathLst>
              </a:custGeom>
              <a:solidFill>
                <a:srgbClr val="0000A0"/>
              </a:solidFill>
              <a:ln w="12700" cmpd="sng">
                <a:solidFill>
                  <a:schemeClr val="tx1"/>
                </a:solidFill>
                <a:prstDash val="solid"/>
                <a:round/>
                <a:headEnd/>
                <a:tailEnd/>
              </a:ln>
            </p:spPr>
            <p:txBody>
              <a:bodyPr/>
              <a:lstStyle/>
              <a:p>
                <a:endParaRPr lang="en-US"/>
              </a:p>
            </p:txBody>
          </p:sp>
        </p:grpSp>
        <p:sp>
          <p:nvSpPr>
            <p:cNvPr id="45088" name="Freeform 197"/>
            <p:cNvSpPr>
              <a:spLocks/>
            </p:cNvSpPr>
            <p:nvPr/>
          </p:nvSpPr>
          <p:spPr bwMode="auto">
            <a:xfrm>
              <a:off x="2095" y="1760"/>
              <a:ext cx="391" cy="458"/>
            </a:xfrm>
            <a:custGeom>
              <a:avLst/>
              <a:gdLst>
                <a:gd name="T0" fmla="*/ 2147483647 w 76"/>
                <a:gd name="T1" fmla="*/ 2147483647 h 94"/>
                <a:gd name="T2" fmla="*/ 2147483647 w 76"/>
                <a:gd name="T3" fmla="*/ 995079399 h 94"/>
                <a:gd name="T4" fmla="*/ 2147483647 w 76"/>
                <a:gd name="T5" fmla="*/ 844833620 h 94"/>
                <a:gd name="T6" fmla="*/ 2147483647 w 76"/>
                <a:gd name="T7" fmla="*/ 218185126 h 94"/>
                <a:gd name="T8" fmla="*/ 1065515236 w 76"/>
                <a:gd name="T9" fmla="*/ 0 h 94"/>
                <a:gd name="T10" fmla="*/ 0 w 76"/>
                <a:gd name="T11" fmla="*/ 2147483647 h 94"/>
                <a:gd name="T12" fmla="*/ 0 w 76"/>
                <a:gd name="T13" fmla="*/ 2147483647 h 94"/>
                <a:gd name="T14" fmla="*/ 2147483647 w 76"/>
                <a:gd name="T15" fmla="*/ 2147483647 h 94"/>
                <a:gd name="T16" fmla="*/ 2147483647 w 76"/>
                <a:gd name="T17" fmla="*/ 2147483647 h 9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6"/>
                <a:gd name="T28" fmla="*/ 0 h 94"/>
                <a:gd name="T29" fmla="*/ 76 w 76"/>
                <a:gd name="T30" fmla="*/ 94 h 9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6" h="94">
                  <a:moveTo>
                    <a:pt x="66" y="94"/>
                  </a:moveTo>
                  <a:lnTo>
                    <a:pt x="76" y="27"/>
                  </a:lnTo>
                  <a:lnTo>
                    <a:pt x="51" y="23"/>
                  </a:lnTo>
                  <a:lnTo>
                    <a:pt x="53" y="6"/>
                  </a:lnTo>
                  <a:lnTo>
                    <a:pt x="16" y="0"/>
                  </a:lnTo>
                  <a:lnTo>
                    <a:pt x="0" y="84"/>
                  </a:lnTo>
                  <a:lnTo>
                    <a:pt x="66" y="94"/>
                  </a:lnTo>
                  <a:close/>
                </a:path>
              </a:pathLst>
            </a:custGeom>
            <a:solidFill>
              <a:srgbClr val="0000A0"/>
            </a:solidFill>
            <a:ln w="12700" cmpd="sng">
              <a:solidFill>
                <a:schemeClr val="tx1"/>
              </a:solidFill>
              <a:prstDash val="solid"/>
              <a:round/>
              <a:headEnd/>
              <a:tailEnd/>
            </a:ln>
          </p:spPr>
          <p:txBody>
            <a:bodyPr/>
            <a:lstStyle/>
            <a:p>
              <a:endParaRPr lang="en-US"/>
            </a:p>
          </p:txBody>
        </p:sp>
        <p:sp>
          <p:nvSpPr>
            <p:cNvPr id="45089" name="Freeform 198"/>
            <p:cNvSpPr>
              <a:spLocks/>
            </p:cNvSpPr>
            <p:nvPr/>
          </p:nvSpPr>
          <p:spPr bwMode="auto">
            <a:xfrm>
              <a:off x="1661" y="1077"/>
              <a:ext cx="460" cy="322"/>
            </a:xfrm>
            <a:custGeom>
              <a:avLst/>
              <a:gdLst>
                <a:gd name="T0" fmla="*/ 61967765 w 90"/>
                <a:gd name="T1" fmla="*/ 1489433769 h 66"/>
                <a:gd name="T2" fmla="*/ 0 w 90"/>
                <a:gd name="T3" fmla="*/ 1489433769 h 66"/>
                <a:gd name="T4" fmla="*/ 61967765 w 90"/>
                <a:gd name="T5" fmla="*/ 1382842997 h 66"/>
                <a:gd name="T6" fmla="*/ 61967765 w 90"/>
                <a:gd name="T7" fmla="*/ 1306134748 h 66"/>
                <a:gd name="T8" fmla="*/ 61967765 w 90"/>
                <a:gd name="T9" fmla="*/ 1306134748 h 66"/>
                <a:gd name="T10" fmla="*/ 121549827 w 90"/>
                <a:gd name="T11" fmla="*/ 1345282749 h 66"/>
                <a:gd name="T12" fmla="*/ 61967765 w 90"/>
                <a:gd name="T13" fmla="*/ 1382842997 h 66"/>
                <a:gd name="T14" fmla="*/ 183517694 w 90"/>
                <a:gd name="T15" fmla="*/ 1345282749 h 66"/>
                <a:gd name="T16" fmla="*/ 183517694 w 90"/>
                <a:gd name="T17" fmla="*/ 1306134748 h 66"/>
                <a:gd name="T18" fmla="*/ 183517694 w 90"/>
                <a:gd name="T19" fmla="*/ 1229417445 h 66"/>
                <a:gd name="T20" fmla="*/ 121549827 w 90"/>
                <a:gd name="T21" fmla="*/ 1115139268 h 66"/>
                <a:gd name="T22" fmla="*/ 183517694 w 90"/>
                <a:gd name="T23" fmla="*/ 1115139268 h 66"/>
                <a:gd name="T24" fmla="*/ 316723999 w 90"/>
                <a:gd name="T25" fmla="*/ 1077569653 h 66"/>
                <a:gd name="T26" fmla="*/ 242649877 w 90"/>
                <a:gd name="T27" fmla="*/ 1046119986 h 66"/>
                <a:gd name="T28" fmla="*/ 183517694 w 90"/>
                <a:gd name="T29" fmla="*/ 1077569653 h 66"/>
                <a:gd name="T30" fmla="*/ 183517694 w 90"/>
                <a:gd name="T31" fmla="*/ 931828695 h 66"/>
                <a:gd name="T32" fmla="*/ 183517694 w 90"/>
                <a:gd name="T33" fmla="*/ 817553641 h 66"/>
                <a:gd name="T34" fmla="*/ 183517694 w 90"/>
                <a:gd name="T35" fmla="*/ 634255401 h 66"/>
                <a:gd name="T36" fmla="*/ 121549827 w 90"/>
                <a:gd name="T37" fmla="*/ 411798077 h 66"/>
                <a:gd name="T38" fmla="*/ 121549827 w 90"/>
                <a:gd name="T39" fmla="*/ 220868402 h 66"/>
                <a:gd name="T40" fmla="*/ 680832644 w 90"/>
                <a:gd name="T41" fmla="*/ 336735033 h 66"/>
                <a:gd name="T42" fmla="*/ 1180628321 w 90"/>
                <a:gd name="T43" fmla="*/ 480815174 h 66"/>
                <a:gd name="T44" fmla="*/ 1435296992 w 90"/>
                <a:gd name="T45" fmla="*/ 520033428 h 66"/>
                <a:gd name="T46" fmla="*/ 1497264900 w 90"/>
                <a:gd name="T47" fmla="*/ 557537161 h 66"/>
                <a:gd name="T48" fmla="*/ 1497264900 w 90"/>
                <a:gd name="T49" fmla="*/ 748533109 h 66"/>
                <a:gd name="T50" fmla="*/ 1361773888 w 90"/>
                <a:gd name="T51" fmla="*/ 855123256 h 66"/>
                <a:gd name="T52" fmla="*/ 1361773888 w 90"/>
                <a:gd name="T53" fmla="*/ 931828695 h 66"/>
                <a:gd name="T54" fmla="*/ 1361773888 w 90"/>
                <a:gd name="T55" fmla="*/ 1008549746 h 66"/>
                <a:gd name="T56" fmla="*/ 1435296992 w 90"/>
                <a:gd name="T57" fmla="*/ 1046119986 h 66"/>
                <a:gd name="T58" fmla="*/ 1556842281 w 90"/>
                <a:gd name="T59" fmla="*/ 894257830 h 66"/>
                <a:gd name="T60" fmla="*/ 1677946624 w 90"/>
                <a:gd name="T61" fmla="*/ 779980278 h 66"/>
                <a:gd name="T62" fmla="*/ 1799491912 w 90"/>
                <a:gd name="T63" fmla="*/ 671814557 h 66"/>
                <a:gd name="T64" fmla="*/ 1618811497 w 90"/>
                <a:gd name="T65" fmla="*/ 374294344 h 66"/>
                <a:gd name="T66" fmla="*/ 1677946624 w 90"/>
                <a:gd name="T67" fmla="*/ 336735033 h 66"/>
                <a:gd name="T68" fmla="*/ 1799491912 w 90"/>
                <a:gd name="T69" fmla="*/ 260016714 h 66"/>
                <a:gd name="T70" fmla="*/ 1677946624 w 90"/>
                <a:gd name="T71" fmla="*/ 183295195 h 66"/>
                <a:gd name="T72" fmla="*/ 1677946624 w 90"/>
                <a:gd name="T73" fmla="*/ 0 h 66"/>
                <a:gd name="T74" fmla="*/ 2147483647 w 90"/>
                <a:gd name="T75" fmla="*/ 336735033 h 66"/>
                <a:gd name="T76" fmla="*/ 2147483647 w 90"/>
                <a:gd name="T77" fmla="*/ 596751357 h 66"/>
                <a:gd name="T78" fmla="*/ 2147483647 w 90"/>
                <a:gd name="T79" fmla="*/ 2147483647 h 66"/>
                <a:gd name="T80" fmla="*/ 2147483647 w 90"/>
                <a:gd name="T81" fmla="*/ 2147483647 h 66"/>
                <a:gd name="T82" fmla="*/ 2147483647 w 90"/>
                <a:gd name="T83" fmla="*/ 2147483647 h 66"/>
                <a:gd name="T84" fmla="*/ 2147483647 w 90"/>
                <a:gd name="T85" fmla="*/ 2147483647 h 66"/>
                <a:gd name="T86" fmla="*/ 2147483647 w 90"/>
                <a:gd name="T87" fmla="*/ 2147483647 h 66"/>
                <a:gd name="T88" fmla="*/ 2147483647 w 90"/>
                <a:gd name="T89" fmla="*/ 2147483647 h 66"/>
                <a:gd name="T90" fmla="*/ 2147483647 w 90"/>
                <a:gd name="T91" fmla="*/ 2147483647 h 66"/>
                <a:gd name="T92" fmla="*/ 2147483647 w 90"/>
                <a:gd name="T93" fmla="*/ 2147483647 h 66"/>
                <a:gd name="T94" fmla="*/ 2147483647 w 90"/>
                <a:gd name="T95" fmla="*/ 2147483647 h 66"/>
                <a:gd name="T96" fmla="*/ 2147483647 w 90"/>
                <a:gd name="T97" fmla="*/ 2147483647 h 66"/>
                <a:gd name="T98" fmla="*/ 2147483647 w 90"/>
                <a:gd name="T99" fmla="*/ 2147483647 h 66"/>
                <a:gd name="T100" fmla="*/ 2147483647 w 90"/>
                <a:gd name="T101" fmla="*/ 2147483647 h 66"/>
                <a:gd name="T102" fmla="*/ 2147483647 w 90"/>
                <a:gd name="T103" fmla="*/ 2147483647 h 66"/>
                <a:gd name="T104" fmla="*/ 1861463746 w 90"/>
                <a:gd name="T105" fmla="*/ 2147483647 h 66"/>
                <a:gd name="T106" fmla="*/ 1497264900 w 90"/>
                <a:gd name="T107" fmla="*/ 2147483647 h 66"/>
                <a:gd name="T108" fmla="*/ 1180628321 w 90"/>
                <a:gd name="T109" fmla="*/ 2147483647 h 66"/>
                <a:gd name="T110" fmla="*/ 742803986 w 90"/>
                <a:gd name="T111" fmla="*/ 2086115027 h 66"/>
                <a:gd name="T112" fmla="*/ 680832644 w 90"/>
                <a:gd name="T113" fmla="*/ 1863672378 h 66"/>
                <a:gd name="T114" fmla="*/ 680832644 w 90"/>
                <a:gd name="T115" fmla="*/ 1749380462 h 66"/>
                <a:gd name="T116" fmla="*/ 437736506 w 90"/>
                <a:gd name="T117" fmla="*/ 1642858384 h 66"/>
                <a:gd name="T118" fmla="*/ 376320107 w 90"/>
                <a:gd name="T119" fmla="*/ 1605300634 h 66"/>
                <a:gd name="T120" fmla="*/ 183517694 w 90"/>
                <a:gd name="T121" fmla="*/ 1566152946 h 6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90"/>
                <a:gd name="T184" fmla="*/ 0 h 66"/>
                <a:gd name="T185" fmla="*/ 90 w 90"/>
                <a:gd name="T186" fmla="*/ 66 h 6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90" h="66">
                  <a:moveTo>
                    <a:pt x="3" y="42"/>
                  </a:moveTo>
                  <a:lnTo>
                    <a:pt x="1" y="40"/>
                  </a:lnTo>
                  <a:lnTo>
                    <a:pt x="0" y="40"/>
                  </a:lnTo>
                  <a:lnTo>
                    <a:pt x="0" y="39"/>
                  </a:lnTo>
                  <a:lnTo>
                    <a:pt x="1" y="37"/>
                  </a:lnTo>
                  <a:lnTo>
                    <a:pt x="1" y="36"/>
                  </a:lnTo>
                  <a:lnTo>
                    <a:pt x="1" y="35"/>
                  </a:lnTo>
                  <a:lnTo>
                    <a:pt x="2" y="35"/>
                  </a:lnTo>
                  <a:lnTo>
                    <a:pt x="2" y="36"/>
                  </a:lnTo>
                  <a:lnTo>
                    <a:pt x="2" y="37"/>
                  </a:lnTo>
                  <a:lnTo>
                    <a:pt x="1" y="37"/>
                  </a:lnTo>
                  <a:lnTo>
                    <a:pt x="2" y="38"/>
                  </a:lnTo>
                  <a:lnTo>
                    <a:pt x="3" y="36"/>
                  </a:lnTo>
                  <a:lnTo>
                    <a:pt x="3" y="35"/>
                  </a:lnTo>
                  <a:lnTo>
                    <a:pt x="4" y="34"/>
                  </a:lnTo>
                  <a:lnTo>
                    <a:pt x="3" y="33"/>
                  </a:lnTo>
                  <a:lnTo>
                    <a:pt x="2" y="33"/>
                  </a:lnTo>
                  <a:lnTo>
                    <a:pt x="2" y="30"/>
                  </a:lnTo>
                  <a:lnTo>
                    <a:pt x="3" y="30"/>
                  </a:lnTo>
                  <a:lnTo>
                    <a:pt x="4" y="30"/>
                  </a:lnTo>
                  <a:lnTo>
                    <a:pt x="5" y="29"/>
                  </a:lnTo>
                  <a:lnTo>
                    <a:pt x="4" y="28"/>
                  </a:lnTo>
                  <a:lnTo>
                    <a:pt x="3" y="29"/>
                  </a:lnTo>
                  <a:lnTo>
                    <a:pt x="3" y="27"/>
                  </a:lnTo>
                  <a:lnTo>
                    <a:pt x="3" y="25"/>
                  </a:lnTo>
                  <a:lnTo>
                    <a:pt x="3" y="24"/>
                  </a:lnTo>
                  <a:lnTo>
                    <a:pt x="3" y="22"/>
                  </a:lnTo>
                  <a:lnTo>
                    <a:pt x="3" y="20"/>
                  </a:lnTo>
                  <a:lnTo>
                    <a:pt x="3" y="17"/>
                  </a:lnTo>
                  <a:lnTo>
                    <a:pt x="3" y="15"/>
                  </a:lnTo>
                  <a:lnTo>
                    <a:pt x="2" y="11"/>
                  </a:lnTo>
                  <a:lnTo>
                    <a:pt x="2" y="8"/>
                  </a:lnTo>
                  <a:lnTo>
                    <a:pt x="2" y="6"/>
                  </a:lnTo>
                  <a:lnTo>
                    <a:pt x="3" y="3"/>
                  </a:lnTo>
                  <a:lnTo>
                    <a:pt x="11" y="9"/>
                  </a:lnTo>
                  <a:lnTo>
                    <a:pt x="16" y="12"/>
                  </a:lnTo>
                  <a:lnTo>
                    <a:pt x="19" y="13"/>
                  </a:lnTo>
                  <a:lnTo>
                    <a:pt x="21" y="14"/>
                  </a:lnTo>
                  <a:lnTo>
                    <a:pt x="23" y="14"/>
                  </a:lnTo>
                  <a:lnTo>
                    <a:pt x="24" y="14"/>
                  </a:lnTo>
                  <a:lnTo>
                    <a:pt x="24" y="15"/>
                  </a:lnTo>
                  <a:lnTo>
                    <a:pt x="25" y="20"/>
                  </a:lnTo>
                  <a:lnTo>
                    <a:pt x="24" y="20"/>
                  </a:lnTo>
                  <a:lnTo>
                    <a:pt x="23" y="21"/>
                  </a:lnTo>
                  <a:lnTo>
                    <a:pt x="22" y="23"/>
                  </a:lnTo>
                  <a:lnTo>
                    <a:pt x="22" y="25"/>
                  </a:lnTo>
                  <a:lnTo>
                    <a:pt x="22" y="26"/>
                  </a:lnTo>
                  <a:lnTo>
                    <a:pt x="22" y="27"/>
                  </a:lnTo>
                  <a:lnTo>
                    <a:pt x="22" y="28"/>
                  </a:lnTo>
                  <a:lnTo>
                    <a:pt x="23" y="28"/>
                  </a:lnTo>
                  <a:lnTo>
                    <a:pt x="24" y="27"/>
                  </a:lnTo>
                  <a:lnTo>
                    <a:pt x="25" y="24"/>
                  </a:lnTo>
                  <a:lnTo>
                    <a:pt x="26" y="23"/>
                  </a:lnTo>
                  <a:lnTo>
                    <a:pt x="27" y="21"/>
                  </a:lnTo>
                  <a:lnTo>
                    <a:pt x="29" y="19"/>
                  </a:lnTo>
                  <a:lnTo>
                    <a:pt x="29" y="18"/>
                  </a:lnTo>
                  <a:lnTo>
                    <a:pt x="28" y="15"/>
                  </a:lnTo>
                  <a:lnTo>
                    <a:pt x="26" y="10"/>
                  </a:lnTo>
                  <a:lnTo>
                    <a:pt x="26" y="9"/>
                  </a:lnTo>
                  <a:lnTo>
                    <a:pt x="27" y="9"/>
                  </a:lnTo>
                  <a:lnTo>
                    <a:pt x="28" y="9"/>
                  </a:lnTo>
                  <a:lnTo>
                    <a:pt x="29" y="7"/>
                  </a:lnTo>
                  <a:lnTo>
                    <a:pt x="29" y="5"/>
                  </a:lnTo>
                  <a:lnTo>
                    <a:pt x="27" y="5"/>
                  </a:lnTo>
                  <a:lnTo>
                    <a:pt x="27" y="3"/>
                  </a:lnTo>
                  <a:lnTo>
                    <a:pt x="27" y="0"/>
                  </a:lnTo>
                  <a:lnTo>
                    <a:pt x="45" y="5"/>
                  </a:lnTo>
                  <a:lnTo>
                    <a:pt x="62" y="9"/>
                  </a:lnTo>
                  <a:lnTo>
                    <a:pt x="90" y="16"/>
                  </a:lnTo>
                  <a:lnTo>
                    <a:pt x="80" y="59"/>
                  </a:lnTo>
                  <a:lnTo>
                    <a:pt x="80" y="60"/>
                  </a:lnTo>
                  <a:lnTo>
                    <a:pt x="80" y="61"/>
                  </a:lnTo>
                  <a:lnTo>
                    <a:pt x="81" y="62"/>
                  </a:lnTo>
                  <a:lnTo>
                    <a:pt x="81" y="63"/>
                  </a:lnTo>
                  <a:lnTo>
                    <a:pt x="80" y="63"/>
                  </a:lnTo>
                  <a:lnTo>
                    <a:pt x="80" y="64"/>
                  </a:lnTo>
                  <a:lnTo>
                    <a:pt x="80" y="65"/>
                  </a:lnTo>
                  <a:lnTo>
                    <a:pt x="80" y="66"/>
                  </a:lnTo>
                  <a:lnTo>
                    <a:pt x="56" y="60"/>
                  </a:lnTo>
                  <a:lnTo>
                    <a:pt x="55" y="61"/>
                  </a:lnTo>
                  <a:lnTo>
                    <a:pt x="53" y="61"/>
                  </a:lnTo>
                  <a:lnTo>
                    <a:pt x="52" y="61"/>
                  </a:lnTo>
                  <a:lnTo>
                    <a:pt x="51" y="61"/>
                  </a:lnTo>
                  <a:lnTo>
                    <a:pt x="50" y="60"/>
                  </a:lnTo>
                  <a:lnTo>
                    <a:pt x="48" y="60"/>
                  </a:lnTo>
                  <a:lnTo>
                    <a:pt x="47" y="61"/>
                  </a:lnTo>
                  <a:lnTo>
                    <a:pt x="45" y="60"/>
                  </a:lnTo>
                  <a:lnTo>
                    <a:pt x="44" y="60"/>
                  </a:lnTo>
                  <a:lnTo>
                    <a:pt x="42" y="61"/>
                  </a:lnTo>
                  <a:lnTo>
                    <a:pt x="41" y="61"/>
                  </a:lnTo>
                  <a:lnTo>
                    <a:pt x="38" y="61"/>
                  </a:lnTo>
                  <a:lnTo>
                    <a:pt x="37" y="60"/>
                  </a:lnTo>
                  <a:lnTo>
                    <a:pt x="35" y="60"/>
                  </a:lnTo>
                  <a:lnTo>
                    <a:pt x="30" y="60"/>
                  </a:lnTo>
                  <a:lnTo>
                    <a:pt x="29" y="59"/>
                  </a:lnTo>
                  <a:lnTo>
                    <a:pt x="24" y="58"/>
                  </a:lnTo>
                  <a:lnTo>
                    <a:pt x="22" y="57"/>
                  </a:lnTo>
                  <a:lnTo>
                    <a:pt x="19" y="58"/>
                  </a:lnTo>
                  <a:lnTo>
                    <a:pt x="15" y="57"/>
                  </a:lnTo>
                  <a:lnTo>
                    <a:pt x="12" y="56"/>
                  </a:lnTo>
                  <a:lnTo>
                    <a:pt x="11" y="54"/>
                  </a:lnTo>
                  <a:lnTo>
                    <a:pt x="11" y="50"/>
                  </a:lnTo>
                  <a:lnTo>
                    <a:pt x="12" y="49"/>
                  </a:lnTo>
                  <a:lnTo>
                    <a:pt x="11" y="47"/>
                  </a:lnTo>
                  <a:lnTo>
                    <a:pt x="9" y="44"/>
                  </a:lnTo>
                  <a:lnTo>
                    <a:pt x="7" y="44"/>
                  </a:lnTo>
                  <a:lnTo>
                    <a:pt x="6" y="43"/>
                  </a:lnTo>
                  <a:lnTo>
                    <a:pt x="3" y="42"/>
                  </a:lnTo>
                  <a:close/>
                </a:path>
              </a:pathLst>
            </a:custGeom>
            <a:solidFill>
              <a:srgbClr val="0000A0"/>
            </a:solidFill>
            <a:ln w="12700" cmpd="sng">
              <a:solidFill>
                <a:schemeClr val="tx1"/>
              </a:solidFill>
              <a:prstDash val="solid"/>
              <a:round/>
              <a:headEnd/>
              <a:tailEnd/>
            </a:ln>
          </p:spPr>
          <p:txBody>
            <a:bodyPr/>
            <a:lstStyle/>
            <a:p>
              <a:endParaRPr lang="en-US"/>
            </a:p>
          </p:txBody>
        </p:sp>
        <p:sp>
          <p:nvSpPr>
            <p:cNvPr id="45090" name="Freeform 199"/>
            <p:cNvSpPr>
              <a:spLocks/>
            </p:cNvSpPr>
            <p:nvPr/>
          </p:nvSpPr>
          <p:spPr bwMode="auto">
            <a:xfrm>
              <a:off x="1537" y="1282"/>
              <a:ext cx="554" cy="439"/>
            </a:xfrm>
            <a:custGeom>
              <a:avLst/>
              <a:gdLst>
                <a:gd name="T0" fmla="*/ 0 w 108"/>
                <a:gd name="T1" fmla="*/ 2147483647 h 90"/>
                <a:gd name="T2" fmla="*/ 0 w 108"/>
                <a:gd name="T3" fmla="*/ 2147483647 h 90"/>
                <a:gd name="T4" fmla="*/ 63727197 w 108"/>
                <a:gd name="T5" fmla="*/ 2119555902 h 90"/>
                <a:gd name="T6" fmla="*/ 125600341 w 108"/>
                <a:gd name="T7" fmla="*/ 1899395721 h 90"/>
                <a:gd name="T8" fmla="*/ 189345574 w 108"/>
                <a:gd name="T9" fmla="*/ 1822473894 h 90"/>
                <a:gd name="T10" fmla="*/ 326896759 w 108"/>
                <a:gd name="T11" fmla="*/ 1745862996 h 90"/>
                <a:gd name="T12" fmla="*/ 326896759 w 108"/>
                <a:gd name="T13" fmla="*/ 1677280058 h 90"/>
                <a:gd name="T14" fmla="*/ 644283105 w 108"/>
                <a:gd name="T15" fmla="*/ 1372574671 h 90"/>
                <a:gd name="T16" fmla="*/ 1035475444 w 108"/>
                <a:gd name="T17" fmla="*/ 853416023 h 90"/>
                <a:gd name="T18" fmla="*/ 1298187259 w 108"/>
                <a:gd name="T19" fmla="*/ 479735135 h 90"/>
                <a:gd name="T20" fmla="*/ 1551826607 w 108"/>
                <a:gd name="T21" fmla="*/ 114054698 h 90"/>
                <a:gd name="T22" fmla="*/ 1551826607 w 108"/>
                <a:gd name="T23" fmla="*/ 0 h 90"/>
                <a:gd name="T24" fmla="*/ 1753123394 w 108"/>
                <a:gd name="T25" fmla="*/ 0 h 90"/>
                <a:gd name="T26" fmla="*/ 1942451815 w 108"/>
                <a:gd name="T27" fmla="*/ 37512176 h 90"/>
                <a:gd name="T28" fmla="*/ 2006765041 w 108"/>
                <a:gd name="T29" fmla="*/ 76598040 h 90"/>
                <a:gd name="T30" fmla="*/ 2147483647 w 108"/>
                <a:gd name="T31" fmla="*/ 182975996 h 90"/>
                <a:gd name="T32" fmla="*/ 2147483647 w 108"/>
                <a:gd name="T33" fmla="*/ 297082867 h 90"/>
                <a:gd name="T34" fmla="*/ 2147483647 w 108"/>
                <a:gd name="T35" fmla="*/ 518821028 h 90"/>
                <a:gd name="T36" fmla="*/ 2147483647 w 108"/>
                <a:gd name="T37" fmla="*/ 594112976 h 90"/>
                <a:gd name="T38" fmla="*/ 2147483647 w 108"/>
                <a:gd name="T39" fmla="*/ 594112976 h 90"/>
                <a:gd name="T40" fmla="*/ 2147483647 w 108"/>
                <a:gd name="T41" fmla="*/ 670710919 h 90"/>
                <a:gd name="T42" fmla="*/ 2147483647 w 108"/>
                <a:gd name="T43" fmla="*/ 670710919 h 90"/>
                <a:gd name="T44" fmla="*/ 2147483647 w 108"/>
                <a:gd name="T45" fmla="*/ 709810548 h 90"/>
                <a:gd name="T46" fmla="*/ 2147483647 w 108"/>
                <a:gd name="T47" fmla="*/ 670710919 h 90"/>
                <a:gd name="T48" fmla="*/ 2147483647 w 108"/>
                <a:gd name="T49" fmla="*/ 709810548 h 90"/>
                <a:gd name="T50" fmla="*/ 2147483647 w 108"/>
                <a:gd name="T51" fmla="*/ 670710919 h 90"/>
                <a:gd name="T52" fmla="*/ 2147483647 w 108"/>
                <a:gd name="T53" fmla="*/ 709810548 h 90"/>
                <a:gd name="T54" fmla="*/ 2147483647 w 108"/>
                <a:gd name="T55" fmla="*/ 709810548 h 90"/>
                <a:gd name="T56" fmla="*/ 2147483647 w 108"/>
                <a:gd name="T57" fmla="*/ 892515652 h 90"/>
                <a:gd name="T58" fmla="*/ 2147483647 w 108"/>
                <a:gd name="T59" fmla="*/ 1006557277 h 90"/>
                <a:gd name="T60" fmla="*/ 2147483647 w 108"/>
                <a:gd name="T61" fmla="*/ 1044081658 h 90"/>
                <a:gd name="T62" fmla="*/ 2147483647 w 108"/>
                <a:gd name="T63" fmla="*/ 1486615672 h 90"/>
                <a:gd name="T64" fmla="*/ 2147483647 w 108"/>
                <a:gd name="T65" fmla="*/ 1563226570 h 90"/>
                <a:gd name="T66" fmla="*/ 2147483647 w 108"/>
                <a:gd name="T67" fmla="*/ 1639826230 h 90"/>
                <a:gd name="T68" fmla="*/ 2147483647 w 108"/>
                <a:gd name="T69" fmla="*/ 1899395721 h 90"/>
                <a:gd name="T70" fmla="*/ 2147483647 w 108"/>
                <a:gd name="T71" fmla="*/ 1974363316 h 90"/>
                <a:gd name="T72" fmla="*/ 2147483647 w 108"/>
                <a:gd name="T73" fmla="*/ 2042947501 h 90"/>
                <a:gd name="T74" fmla="*/ 2147483647 w 108"/>
                <a:gd name="T75" fmla="*/ 2082047130 h 90"/>
                <a:gd name="T76" fmla="*/ 2147483647 w 108"/>
                <a:gd name="T77" fmla="*/ 2147483647 h 90"/>
                <a:gd name="T78" fmla="*/ 2147483647 w 108"/>
                <a:gd name="T79" fmla="*/ 2147483647 h 90"/>
                <a:gd name="T80" fmla="*/ 63727197 w 108"/>
                <a:gd name="T81" fmla="*/ 2147483647 h 9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08"/>
                <a:gd name="T124" fmla="*/ 0 h 90"/>
                <a:gd name="T125" fmla="*/ 108 w 108"/>
                <a:gd name="T126" fmla="*/ 90 h 9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08" h="90">
                  <a:moveTo>
                    <a:pt x="1" y="68"/>
                  </a:moveTo>
                  <a:lnTo>
                    <a:pt x="0" y="67"/>
                  </a:lnTo>
                  <a:lnTo>
                    <a:pt x="0" y="63"/>
                  </a:lnTo>
                  <a:lnTo>
                    <a:pt x="0" y="62"/>
                  </a:lnTo>
                  <a:lnTo>
                    <a:pt x="0" y="60"/>
                  </a:lnTo>
                  <a:lnTo>
                    <a:pt x="1" y="57"/>
                  </a:lnTo>
                  <a:lnTo>
                    <a:pt x="1" y="52"/>
                  </a:lnTo>
                  <a:lnTo>
                    <a:pt x="2" y="51"/>
                  </a:lnTo>
                  <a:lnTo>
                    <a:pt x="3" y="50"/>
                  </a:lnTo>
                  <a:lnTo>
                    <a:pt x="3" y="49"/>
                  </a:lnTo>
                  <a:lnTo>
                    <a:pt x="4" y="48"/>
                  </a:lnTo>
                  <a:lnTo>
                    <a:pt x="5" y="47"/>
                  </a:lnTo>
                  <a:lnTo>
                    <a:pt x="5" y="45"/>
                  </a:lnTo>
                  <a:lnTo>
                    <a:pt x="9" y="41"/>
                  </a:lnTo>
                  <a:lnTo>
                    <a:pt x="10" y="37"/>
                  </a:lnTo>
                  <a:lnTo>
                    <a:pt x="13" y="32"/>
                  </a:lnTo>
                  <a:lnTo>
                    <a:pt x="16" y="23"/>
                  </a:lnTo>
                  <a:lnTo>
                    <a:pt x="18" y="19"/>
                  </a:lnTo>
                  <a:lnTo>
                    <a:pt x="20" y="13"/>
                  </a:lnTo>
                  <a:lnTo>
                    <a:pt x="23" y="5"/>
                  </a:lnTo>
                  <a:lnTo>
                    <a:pt x="24" y="3"/>
                  </a:lnTo>
                  <a:lnTo>
                    <a:pt x="24" y="1"/>
                  </a:lnTo>
                  <a:lnTo>
                    <a:pt x="24" y="0"/>
                  </a:lnTo>
                  <a:lnTo>
                    <a:pt x="25" y="0"/>
                  </a:lnTo>
                  <a:lnTo>
                    <a:pt x="27" y="0"/>
                  </a:lnTo>
                  <a:lnTo>
                    <a:pt x="30" y="1"/>
                  </a:lnTo>
                  <a:lnTo>
                    <a:pt x="31" y="2"/>
                  </a:lnTo>
                  <a:lnTo>
                    <a:pt x="33" y="2"/>
                  </a:lnTo>
                  <a:lnTo>
                    <a:pt x="35" y="5"/>
                  </a:lnTo>
                  <a:lnTo>
                    <a:pt x="36" y="7"/>
                  </a:lnTo>
                  <a:lnTo>
                    <a:pt x="35" y="8"/>
                  </a:lnTo>
                  <a:lnTo>
                    <a:pt x="35" y="12"/>
                  </a:lnTo>
                  <a:lnTo>
                    <a:pt x="36" y="14"/>
                  </a:lnTo>
                  <a:lnTo>
                    <a:pt x="39" y="15"/>
                  </a:lnTo>
                  <a:lnTo>
                    <a:pt x="43" y="16"/>
                  </a:lnTo>
                  <a:lnTo>
                    <a:pt x="46" y="15"/>
                  </a:lnTo>
                  <a:lnTo>
                    <a:pt x="48" y="16"/>
                  </a:lnTo>
                  <a:lnTo>
                    <a:pt x="53" y="17"/>
                  </a:lnTo>
                  <a:lnTo>
                    <a:pt x="54" y="18"/>
                  </a:lnTo>
                  <a:lnTo>
                    <a:pt x="59" y="18"/>
                  </a:lnTo>
                  <a:lnTo>
                    <a:pt x="61" y="18"/>
                  </a:lnTo>
                  <a:lnTo>
                    <a:pt x="62" y="19"/>
                  </a:lnTo>
                  <a:lnTo>
                    <a:pt x="65" y="19"/>
                  </a:lnTo>
                  <a:lnTo>
                    <a:pt x="66" y="19"/>
                  </a:lnTo>
                  <a:lnTo>
                    <a:pt x="68" y="18"/>
                  </a:lnTo>
                  <a:lnTo>
                    <a:pt x="69" y="18"/>
                  </a:lnTo>
                  <a:lnTo>
                    <a:pt x="71" y="19"/>
                  </a:lnTo>
                  <a:lnTo>
                    <a:pt x="72" y="18"/>
                  </a:lnTo>
                  <a:lnTo>
                    <a:pt x="74" y="18"/>
                  </a:lnTo>
                  <a:lnTo>
                    <a:pt x="75" y="19"/>
                  </a:lnTo>
                  <a:lnTo>
                    <a:pt x="76" y="19"/>
                  </a:lnTo>
                  <a:lnTo>
                    <a:pt x="77" y="19"/>
                  </a:lnTo>
                  <a:lnTo>
                    <a:pt x="79" y="19"/>
                  </a:lnTo>
                  <a:lnTo>
                    <a:pt x="80" y="18"/>
                  </a:lnTo>
                  <a:lnTo>
                    <a:pt x="104" y="24"/>
                  </a:lnTo>
                  <a:lnTo>
                    <a:pt x="104" y="25"/>
                  </a:lnTo>
                  <a:lnTo>
                    <a:pt x="105" y="27"/>
                  </a:lnTo>
                  <a:lnTo>
                    <a:pt x="107" y="27"/>
                  </a:lnTo>
                  <a:lnTo>
                    <a:pt x="108" y="28"/>
                  </a:lnTo>
                  <a:lnTo>
                    <a:pt x="108" y="31"/>
                  </a:lnTo>
                  <a:lnTo>
                    <a:pt x="102" y="40"/>
                  </a:lnTo>
                  <a:lnTo>
                    <a:pt x="101" y="41"/>
                  </a:lnTo>
                  <a:lnTo>
                    <a:pt x="101" y="42"/>
                  </a:lnTo>
                  <a:lnTo>
                    <a:pt x="100" y="43"/>
                  </a:lnTo>
                  <a:lnTo>
                    <a:pt x="98" y="44"/>
                  </a:lnTo>
                  <a:lnTo>
                    <a:pt x="95" y="49"/>
                  </a:lnTo>
                  <a:lnTo>
                    <a:pt x="94" y="51"/>
                  </a:lnTo>
                  <a:lnTo>
                    <a:pt x="95" y="52"/>
                  </a:lnTo>
                  <a:lnTo>
                    <a:pt x="97" y="53"/>
                  </a:lnTo>
                  <a:lnTo>
                    <a:pt x="98" y="54"/>
                  </a:lnTo>
                  <a:lnTo>
                    <a:pt x="97" y="55"/>
                  </a:lnTo>
                  <a:lnTo>
                    <a:pt x="97" y="56"/>
                  </a:lnTo>
                  <a:lnTo>
                    <a:pt x="96" y="56"/>
                  </a:lnTo>
                  <a:lnTo>
                    <a:pt x="96" y="58"/>
                  </a:lnTo>
                  <a:lnTo>
                    <a:pt x="95" y="60"/>
                  </a:lnTo>
                  <a:lnTo>
                    <a:pt x="88" y="90"/>
                  </a:lnTo>
                  <a:lnTo>
                    <a:pt x="52" y="81"/>
                  </a:lnTo>
                  <a:lnTo>
                    <a:pt x="1" y="68"/>
                  </a:lnTo>
                  <a:close/>
                </a:path>
              </a:pathLst>
            </a:custGeom>
            <a:solidFill>
              <a:srgbClr val="0000A0"/>
            </a:solidFill>
            <a:ln w="12700" cmpd="sng">
              <a:solidFill>
                <a:schemeClr val="tx1"/>
              </a:solidFill>
              <a:prstDash val="solid"/>
              <a:round/>
              <a:headEnd/>
              <a:tailEnd/>
            </a:ln>
          </p:spPr>
          <p:txBody>
            <a:bodyPr/>
            <a:lstStyle/>
            <a:p>
              <a:endParaRPr lang="en-US"/>
            </a:p>
          </p:txBody>
        </p:sp>
        <p:sp>
          <p:nvSpPr>
            <p:cNvPr id="45091" name="Freeform 200"/>
            <p:cNvSpPr>
              <a:spLocks/>
            </p:cNvSpPr>
            <p:nvPr/>
          </p:nvSpPr>
          <p:spPr bwMode="auto">
            <a:xfrm>
              <a:off x="1988" y="1155"/>
              <a:ext cx="415" cy="634"/>
            </a:xfrm>
            <a:custGeom>
              <a:avLst/>
              <a:gdLst>
                <a:gd name="T0" fmla="*/ 447684862 w 81"/>
                <a:gd name="T1" fmla="*/ 2147483647 h 130"/>
                <a:gd name="T2" fmla="*/ 510898294 w 81"/>
                <a:gd name="T3" fmla="*/ 2147483647 h 130"/>
                <a:gd name="T4" fmla="*/ 574006142 w 81"/>
                <a:gd name="T5" fmla="*/ 2147483647 h 130"/>
                <a:gd name="T6" fmla="*/ 574006142 w 81"/>
                <a:gd name="T7" fmla="*/ 2147483647 h 130"/>
                <a:gd name="T8" fmla="*/ 386997909 w 81"/>
                <a:gd name="T9" fmla="*/ 2147483647 h 130"/>
                <a:gd name="T10" fmla="*/ 634798680 w 81"/>
                <a:gd name="T11" fmla="*/ 2147483647 h 130"/>
                <a:gd name="T12" fmla="*/ 834212889 w 81"/>
                <a:gd name="T13" fmla="*/ 2147483647 h 130"/>
                <a:gd name="T14" fmla="*/ 897790291 w 81"/>
                <a:gd name="T15" fmla="*/ 2147483647 h 130"/>
                <a:gd name="T16" fmla="*/ 1272453379 w 81"/>
                <a:gd name="T17" fmla="*/ 2002319162 h 130"/>
                <a:gd name="T18" fmla="*/ 1084886730 w 81"/>
                <a:gd name="T19" fmla="*/ 1963285069 h 130"/>
                <a:gd name="T20" fmla="*/ 1021778882 w 81"/>
                <a:gd name="T21" fmla="*/ 1857370522 h 130"/>
                <a:gd name="T22" fmla="*/ 1021778882 w 81"/>
                <a:gd name="T23" fmla="*/ 1743393216 h 130"/>
                <a:gd name="T24" fmla="*/ 1021778882 w 81"/>
                <a:gd name="T25" fmla="*/ 1666944322 h 130"/>
                <a:gd name="T26" fmla="*/ 1021778882 w 81"/>
                <a:gd name="T27" fmla="*/ 1598111228 h 130"/>
                <a:gd name="T28" fmla="*/ 1656576743 w 81"/>
                <a:gd name="T29" fmla="*/ 0 h 130"/>
                <a:gd name="T30" fmla="*/ 2147483647 w 81"/>
                <a:gd name="T31" fmla="*/ 708539964 h 130"/>
                <a:gd name="T32" fmla="*/ 2147483647 w 81"/>
                <a:gd name="T33" fmla="*/ 966090697 h 130"/>
                <a:gd name="T34" fmla="*/ 2147483647 w 81"/>
                <a:gd name="T35" fmla="*/ 1073633277 h 130"/>
                <a:gd name="T36" fmla="*/ 2147483647 w 81"/>
                <a:gd name="T37" fmla="*/ 1148508447 h 130"/>
                <a:gd name="T38" fmla="*/ 2147483647 w 81"/>
                <a:gd name="T39" fmla="*/ 1446799025 h 130"/>
                <a:gd name="T40" fmla="*/ 2147483647 w 81"/>
                <a:gd name="T41" fmla="*/ 1598111228 h 130"/>
                <a:gd name="T42" fmla="*/ 2147483647 w 81"/>
                <a:gd name="T43" fmla="*/ 1666944322 h 130"/>
                <a:gd name="T44" fmla="*/ 2147483647 w 81"/>
                <a:gd name="T45" fmla="*/ 1704349134 h 130"/>
                <a:gd name="T46" fmla="*/ 2147483647 w 81"/>
                <a:gd name="T47" fmla="*/ 1933819416 h 130"/>
                <a:gd name="T48" fmla="*/ 2147483647 w 81"/>
                <a:gd name="T49" fmla="*/ 2077193708 h 130"/>
                <a:gd name="T50" fmla="*/ 2147483647 w 81"/>
                <a:gd name="T51" fmla="*/ 2116240286 h 130"/>
                <a:gd name="T52" fmla="*/ 2147483647 w 81"/>
                <a:gd name="T53" fmla="*/ 2147483647 h 130"/>
                <a:gd name="T54" fmla="*/ 2147483647 w 81"/>
                <a:gd name="T55" fmla="*/ 2147483647 h 130"/>
                <a:gd name="T56" fmla="*/ 2147483647 w 81"/>
                <a:gd name="T57" fmla="*/ 2147483647 h 130"/>
                <a:gd name="T58" fmla="*/ 2147483647 w 81"/>
                <a:gd name="T59" fmla="*/ 2147483647 h 130"/>
                <a:gd name="T60" fmla="*/ 2147483647 w 81"/>
                <a:gd name="T61" fmla="*/ 2147483647 h 130"/>
                <a:gd name="T62" fmla="*/ 2147483647 w 81"/>
                <a:gd name="T63" fmla="*/ 2147483647 h 130"/>
                <a:gd name="T64" fmla="*/ 2147483647 w 81"/>
                <a:gd name="T65" fmla="*/ 2147483647 h 130"/>
                <a:gd name="T66" fmla="*/ 2147483647 w 81"/>
                <a:gd name="T67" fmla="*/ 2147483647 h 130"/>
                <a:gd name="T68" fmla="*/ 2147483647 w 81"/>
                <a:gd name="T69" fmla="*/ 2147483647 h 130"/>
                <a:gd name="T70" fmla="*/ 2147483647 w 81"/>
                <a:gd name="T71" fmla="*/ 2147483647 h 130"/>
                <a:gd name="T72" fmla="*/ 2147483647 w 81"/>
                <a:gd name="T73" fmla="*/ 2147483647 h 130"/>
                <a:gd name="T74" fmla="*/ 2147483647 w 81"/>
                <a:gd name="T75" fmla="*/ 2147483647 h 130"/>
                <a:gd name="T76" fmla="*/ 2147483647 w 81"/>
                <a:gd name="T77" fmla="*/ 2147483647 h 130"/>
                <a:gd name="T78" fmla="*/ 2147483647 w 81"/>
                <a:gd name="T79" fmla="*/ 2147483647 h 130"/>
                <a:gd name="T80" fmla="*/ 2147483647 w 81"/>
                <a:gd name="T81" fmla="*/ 2147483647 h 130"/>
                <a:gd name="T82" fmla="*/ 2147483647 w 81"/>
                <a:gd name="T83" fmla="*/ 2147483647 h 130"/>
                <a:gd name="T84" fmla="*/ 2147483647 w 81"/>
                <a:gd name="T85" fmla="*/ 2147483647 h 130"/>
                <a:gd name="T86" fmla="*/ 2147483647 w 81"/>
                <a:gd name="T87" fmla="*/ 2147483647 h 130"/>
                <a:gd name="T88" fmla="*/ 2147483647 w 81"/>
                <a:gd name="T89" fmla="*/ 2147483647 h 130"/>
                <a:gd name="T90" fmla="*/ 2147483647 w 81"/>
                <a:gd name="T91" fmla="*/ 2147483647 h 130"/>
                <a:gd name="T92" fmla="*/ 2147483647 w 81"/>
                <a:gd name="T93" fmla="*/ 2147483647 h 130"/>
                <a:gd name="T94" fmla="*/ 2147483647 w 81"/>
                <a:gd name="T95" fmla="*/ 2147483647 h 130"/>
                <a:gd name="T96" fmla="*/ 0 w 81"/>
                <a:gd name="T97" fmla="*/ 2147483647 h 13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81"/>
                <a:gd name="T148" fmla="*/ 0 h 130"/>
                <a:gd name="T149" fmla="*/ 81 w 81"/>
                <a:gd name="T150" fmla="*/ 130 h 13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81" h="130">
                  <a:moveTo>
                    <a:pt x="0" y="116"/>
                  </a:moveTo>
                  <a:lnTo>
                    <a:pt x="7" y="86"/>
                  </a:lnTo>
                  <a:lnTo>
                    <a:pt x="8" y="84"/>
                  </a:lnTo>
                  <a:lnTo>
                    <a:pt x="8" y="82"/>
                  </a:lnTo>
                  <a:lnTo>
                    <a:pt x="9" y="82"/>
                  </a:lnTo>
                  <a:lnTo>
                    <a:pt x="9" y="81"/>
                  </a:lnTo>
                  <a:lnTo>
                    <a:pt x="10" y="80"/>
                  </a:lnTo>
                  <a:lnTo>
                    <a:pt x="9" y="79"/>
                  </a:lnTo>
                  <a:lnTo>
                    <a:pt x="7" y="78"/>
                  </a:lnTo>
                  <a:lnTo>
                    <a:pt x="6" y="77"/>
                  </a:lnTo>
                  <a:lnTo>
                    <a:pt x="7" y="75"/>
                  </a:lnTo>
                  <a:lnTo>
                    <a:pt x="10" y="70"/>
                  </a:lnTo>
                  <a:lnTo>
                    <a:pt x="12" y="69"/>
                  </a:lnTo>
                  <a:lnTo>
                    <a:pt x="13" y="68"/>
                  </a:lnTo>
                  <a:lnTo>
                    <a:pt x="13" y="67"/>
                  </a:lnTo>
                  <a:lnTo>
                    <a:pt x="14" y="66"/>
                  </a:lnTo>
                  <a:lnTo>
                    <a:pt x="20" y="57"/>
                  </a:lnTo>
                  <a:lnTo>
                    <a:pt x="20" y="54"/>
                  </a:lnTo>
                  <a:lnTo>
                    <a:pt x="19" y="53"/>
                  </a:lnTo>
                  <a:lnTo>
                    <a:pt x="17" y="53"/>
                  </a:lnTo>
                  <a:lnTo>
                    <a:pt x="16" y="51"/>
                  </a:lnTo>
                  <a:lnTo>
                    <a:pt x="16" y="50"/>
                  </a:lnTo>
                  <a:lnTo>
                    <a:pt x="16" y="48"/>
                  </a:lnTo>
                  <a:lnTo>
                    <a:pt x="16" y="47"/>
                  </a:lnTo>
                  <a:lnTo>
                    <a:pt x="17" y="46"/>
                  </a:lnTo>
                  <a:lnTo>
                    <a:pt x="16" y="45"/>
                  </a:lnTo>
                  <a:lnTo>
                    <a:pt x="16" y="43"/>
                  </a:lnTo>
                  <a:lnTo>
                    <a:pt x="26" y="0"/>
                  </a:lnTo>
                  <a:lnTo>
                    <a:pt x="37" y="3"/>
                  </a:lnTo>
                  <a:lnTo>
                    <a:pt x="34" y="19"/>
                  </a:lnTo>
                  <a:lnTo>
                    <a:pt x="36" y="23"/>
                  </a:lnTo>
                  <a:lnTo>
                    <a:pt x="36" y="26"/>
                  </a:lnTo>
                  <a:lnTo>
                    <a:pt x="36" y="28"/>
                  </a:lnTo>
                  <a:lnTo>
                    <a:pt x="35" y="29"/>
                  </a:lnTo>
                  <a:lnTo>
                    <a:pt x="36" y="30"/>
                  </a:lnTo>
                  <a:lnTo>
                    <a:pt x="37" y="31"/>
                  </a:lnTo>
                  <a:lnTo>
                    <a:pt x="40" y="34"/>
                  </a:lnTo>
                  <a:lnTo>
                    <a:pt x="42" y="39"/>
                  </a:lnTo>
                  <a:lnTo>
                    <a:pt x="42" y="41"/>
                  </a:lnTo>
                  <a:lnTo>
                    <a:pt x="43" y="43"/>
                  </a:lnTo>
                  <a:lnTo>
                    <a:pt x="45" y="43"/>
                  </a:lnTo>
                  <a:lnTo>
                    <a:pt x="45" y="45"/>
                  </a:lnTo>
                  <a:lnTo>
                    <a:pt x="48" y="45"/>
                  </a:lnTo>
                  <a:lnTo>
                    <a:pt x="49" y="46"/>
                  </a:lnTo>
                  <a:lnTo>
                    <a:pt x="46" y="51"/>
                  </a:lnTo>
                  <a:lnTo>
                    <a:pt x="46" y="52"/>
                  </a:lnTo>
                  <a:lnTo>
                    <a:pt x="45" y="53"/>
                  </a:lnTo>
                  <a:lnTo>
                    <a:pt x="45" y="56"/>
                  </a:lnTo>
                  <a:lnTo>
                    <a:pt x="45" y="57"/>
                  </a:lnTo>
                  <a:lnTo>
                    <a:pt x="43" y="59"/>
                  </a:lnTo>
                  <a:lnTo>
                    <a:pt x="43" y="60"/>
                  </a:lnTo>
                  <a:lnTo>
                    <a:pt x="43" y="61"/>
                  </a:lnTo>
                  <a:lnTo>
                    <a:pt x="43" y="62"/>
                  </a:lnTo>
                  <a:lnTo>
                    <a:pt x="45" y="65"/>
                  </a:lnTo>
                  <a:lnTo>
                    <a:pt x="46" y="65"/>
                  </a:lnTo>
                  <a:lnTo>
                    <a:pt x="49" y="62"/>
                  </a:lnTo>
                  <a:lnTo>
                    <a:pt x="50" y="61"/>
                  </a:lnTo>
                  <a:lnTo>
                    <a:pt x="50" y="62"/>
                  </a:lnTo>
                  <a:lnTo>
                    <a:pt x="51" y="63"/>
                  </a:lnTo>
                  <a:lnTo>
                    <a:pt x="52" y="64"/>
                  </a:lnTo>
                  <a:lnTo>
                    <a:pt x="52" y="66"/>
                  </a:lnTo>
                  <a:lnTo>
                    <a:pt x="52" y="69"/>
                  </a:lnTo>
                  <a:lnTo>
                    <a:pt x="52" y="72"/>
                  </a:lnTo>
                  <a:lnTo>
                    <a:pt x="54" y="74"/>
                  </a:lnTo>
                  <a:lnTo>
                    <a:pt x="54" y="75"/>
                  </a:lnTo>
                  <a:lnTo>
                    <a:pt x="53" y="76"/>
                  </a:lnTo>
                  <a:lnTo>
                    <a:pt x="54" y="78"/>
                  </a:lnTo>
                  <a:lnTo>
                    <a:pt x="56" y="78"/>
                  </a:lnTo>
                  <a:lnTo>
                    <a:pt x="57" y="80"/>
                  </a:lnTo>
                  <a:lnTo>
                    <a:pt x="57" y="81"/>
                  </a:lnTo>
                  <a:lnTo>
                    <a:pt x="57" y="83"/>
                  </a:lnTo>
                  <a:lnTo>
                    <a:pt x="57" y="84"/>
                  </a:lnTo>
                  <a:lnTo>
                    <a:pt x="58" y="86"/>
                  </a:lnTo>
                  <a:lnTo>
                    <a:pt x="59" y="87"/>
                  </a:lnTo>
                  <a:lnTo>
                    <a:pt x="60" y="85"/>
                  </a:lnTo>
                  <a:lnTo>
                    <a:pt x="61" y="84"/>
                  </a:lnTo>
                  <a:lnTo>
                    <a:pt x="63" y="85"/>
                  </a:lnTo>
                  <a:lnTo>
                    <a:pt x="65" y="86"/>
                  </a:lnTo>
                  <a:lnTo>
                    <a:pt x="66" y="85"/>
                  </a:lnTo>
                  <a:lnTo>
                    <a:pt x="67" y="84"/>
                  </a:lnTo>
                  <a:lnTo>
                    <a:pt x="67" y="85"/>
                  </a:lnTo>
                  <a:lnTo>
                    <a:pt x="71" y="85"/>
                  </a:lnTo>
                  <a:lnTo>
                    <a:pt x="72" y="86"/>
                  </a:lnTo>
                  <a:lnTo>
                    <a:pt x="73" y="86"/>
                  </a:lnTo>
                  <a:lnTo>
                    <a:pt x="76" y="86"/>
                  </a:lnTo>
                  <a:lnTo>
                    <a:pt x="76" y="84"/>
                  </a:lnTo>
                  <a:lnTo>
                    <a:pt x="77" y="83"/>
                  </a:lnTo>
                  <a:lnTo>
                    <a:pt x="79" y="85"/>
                  </a:lnTo>
                  <a:lnTo>
                    <a:pt x="79" y="87"/>
                  </a:lnTo>
                  <a:lnTo>
                    <a:pt x="81" y="88"/>
                  </a:lnTo>
                  <a:lnTo>
                    <a:pt x="75" y="130"/>
                  </a:lnTo>
                  <a:lnTo>
                    <a:pt x="74" y="130"/>
                  </a:lnTo>
                  <a:lnTo>
                    <a:pt x="37" y="124"/>
                  </a:lnTo>
                  <a:lnTo>
                    <a:pt x="0" y="116"/>
                  </a:lnTo>
                  <a:close/>
                </a:path>
              </a:pathLst>
            </a:custGeom>
            <a:solidFill>
              <a:srgbClr val="0000A0"/>
            </a:solidFill>
            <a:ln w="12700" cmpd="sng">
              <a:solidFill>
                <a:schemeClr val="tx1"/>
              </a:solidFill>
              <a:prstDash val="solid"/>
              <a:round/>
              <a:headEnd/>
              <a:tailEnd/>
            </a:ln>
          </p:spPr>
          <p:txBody>
            <a:bodyPr/>
            <a:lstStyle/>
            <a:p>
              <a:endParaRPr lang="en-US"/>
            </a:p>
          </p:txBody>
        </p:sp>
        <p:sp>
          <p:nvSpPr>
            <p:cNvPr id="45092" name="Freeform 201"/>
            <p:cNvSpPr>
              <a:spLocks/>
            </p:cNvSpPr>
            <p:nvPr/>
          </p:nvSpPr>
          <p:spPr bwMode="auto">
            <a:xfrm>
              <a:off x="2162" y="1170"/>
              <a:ext cx="707" cy="424"/>
            </a:xfrm>
            <a:custGeom>
              <a:avLst/>
              <a:gdLst>
                <a:gd name="T0" fmla="*/ 2147483647 w 138"/>
                <a:gd name="T1" fmla="*/ 2147483647 h 87"/>
                <a:gd name="T2" fmla="*/ 2147483647 w 138"/>
                <a:gd name="T3" fmla="*/ 2147483647 h 87"/>
                <a:gd name="T4" fmla="*/ 2147483647 w 138"/>
                <a:gd name="T5" fmla="*/ 2147483647 h 87"/>
                <a:gd name="T6" fmla="*/ 2147483647 w 138"/>
                <a:gd name="T7" fmla="*/ 2147483647 h 87"/>
                <a:gd name="T8" fmla="*/ 2147483647 w 138"/>
                <a:gd name="T9" fmla="*/ 2147483647 h 87"/>
                <a:gd name="T10" fmla="*/ 2105802298 w 138"/>
                <a:gd name="T11" fmla="*/ 2147483647 h 87"/>
                <a:gd name="T12" fmla="*/ 2042174458 w 138"/>
                <a:gd name="T13" fmla="*/ 2147483647 h 87"/>
                <a:gd name="T14" fmla="*/ 1855225543 w 138"/>
                <a:gd name="T15" fmla="*/ 2147483647 h 87"/>
                <a:gd name="T16" fmla="*/ 1655874747 w 138"/>
                <a:gd name="T17" fmla="*/ 2147483647 h 87"/>
                <a:gd name="T18" fmla="*/ 1532013320 w 138"/>
                <a:gd name="T19" fmla="*/ 2147483647 h 87"/>
                <a:gd name="T20" fmla="*/ 1471240692 w 138"/>
                <a:gd name="T21" fmla="*/ 2147483647 h 87"/>
                <a:gd name="T22" fmla="*/ 1471240692 w 138"/>
                <a:gd name="T23" fmla="*/ 2147483647 h 87"/>
                <a:gd name="T24" fmla="*/ 1271439056 w 138"/>
                <a:gd name="T25" fmla="*/ 2147483647 h 87"/>
                <a:gd name="T26" fmla="*/ 1271439056 w 138"/>
                <a:gd name="T27" fmla="*/ 2147483647 h 87"/>
                <a:gd name="T28" fmla="*/ 1145173584 w 138"/>
                <a:gd name="T29" fmla="*/ 2147483647 h 87"/>
                <a:gd name="T30" fmla="*/ 1145173584 w 138"/>
                <a:gd name="T31" fmla="*/ 2147483647 h 87"/>
                <a:gd name="T32" fmla="*/ 1084400957 w 138"/>
                <a:gd name="T33" fmla="*/ 2147483647 h 87"/>
                <a:gd name="T34" fmla="*/ 1021313469 w 138"/>
                <a:gd name="T35" fmla="*/ 2147483647 h 87"/>
                <a:gd name="T36" fmla="*/ 958225325 w 138"/>
                <a:gd name="T37" fmla="*/ 2147483647 h 87"/>
                <a:gd name="T38" fmla="*/ 697649422 w 138"/>
                <a:gd name="T39" fmla="*/ 2147483647 h 87"/>
                <a:gd name="T40" fmla="*/ 573789142 w 138"/>
                <a:gd name="T41" fmla="*/ 2138967938 h 87"/>
                <a:gd name="T42" fmla="*/ 573789142 w 138"/>
                <a:gd name="T43" fmla="*/ 2062886106 h 87"/>
                <a:gd name="T44" fmla="*/ 697649422 w 138"/>
                <a:gd name="T45" fmla="*/ 1949584924 h 87"/>
                <a:gd name="T46" fmla="*/ 697649422 w 138"/>
                <a:gd name="T47" fmla="*/ 1844251119 h 87"/>
                <a:gd name="T48" fmla="*/ 761277918 w 138"/>
                <a:gd name="T49" fmla="*/ 1768240402 h 87"/>
                <a:gd name="T50" fmla="*/ 897000874 w 138"/>
                <a:gd name="T51" fmla="*/ 1549550519 h 87"/>
                <a:gd name="T52" fmla="*/ 697649422 w 138"/>
                <a:gd name="T53" fmla="*/ 1473536060 h 87"/>
                <a:gd name="T54" fmla="*/ 510700671 w 138"/>
                <a:gd name="T55" fmla="*/ 1399026244 h 87"/>
                <a:gd name="T56" fmla="*/ 386752027 w 138"/>
                <a:gd name="T57" fmla="*/ 1141544683 h 87"/>
                <a:gd name="T58" fmla="*/ 123860648 w 138"/>
                <a:gd name="T59" fmla="*/ 997423254 h 87"/>
                <a:gd name="T60" fmla="*/ 123860648 w 138"/>
                <a:gd name="T61" fmla="*/ 922910320 h 87"/>
                <a:gd name="T62" fmla="*/ 123860648 w 138"/>
                <a:gd name="T63" fmla="*/ 733608403 h 87"/>
                <a:gd name="T64" fmla="*/ 187037034 w 138"/>
                <a:gd name="T65" fmla="*/ 0 h 87"/>
                <a:gd name="T66" fmla="*/ 2147483647 w 138"/>
                <a:gd name="T67" fmla="*/ 294701613 h 87"/>
                <a:gd name="T68" fmla="*/ 2147483647 w 138"/>
                <a:gd name="T69" fmla="*/ 702707683 h 87"/>
                <a:gd name="T70" fmla="*/ 2147483647 w 138"/>
                <a:gd name="T71" fmla="*/ 2147483647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38"/>
                <a:gd name="T109" fmla="*/ 0 h 87"/>
                <a:gd name="T110" fmla="*/ 138 w 138"/>
                <a:gd name="T111" fmla="*/ 87 h 87"/>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38" h="87">
                  <a:moveTo>
                    <a:pt x="132" y="87"/>
                  </a:moveTo>
                  <a:lnTo>
                    <a:pt x="48" y="77"/>
                  </a:lnTo>
                  <a:lnTo>
                    <a:pt x="47" y="85"/>
                  </a:lnTo>
                  <a:lnTo>
                    <a:pt x="45" y="84"/>
                  </a:lnTo>
                  <a:lnTo>
                    <a:pt x="45" y="82"/>
                  </a:lnTo>
                  <a:lnTo>
                    <a:pt x="43" y="80"/>
                  </a:lnTo>
                  <a:lnTo>
                    <a:pt x="42" y="81"/>
                  </a:lnTo>
                  <a:lnTo>
                    <a:pt x="42" y="83"/>
                  </a:lnTo>
                  <a:lnTo>
                    <a:pt x="39" y="83"/>
                  </a:lnTo>
                  <a:lnTo>
                    <a:pt x="38" y="83"/>
                  </a:lnTo>
                  <a:lnTo>
                    <a:pt x="37" y="82"/>
                  </a:lnTo>
                  <a:lnTo>
                    <a:pt x="33" y="82"/>
                  </a:lnTo>
                  <a:lnTo>
                    <a:pt x="33" y="81"/>
                  </a:lnTo>
                  <a:lnTo>
                    <a:pt x="32" y="82"/>
                  </a:lnTo>
                  <a:lnTo>
                    <a:pt x="31" y="83"/>
                  </a:lnTo>
                  <a:lnTo>
                    <a:pt x="29" y="82"/>
                  </a:lnTo>
                  <a:lnTo>
                    <a:pt x="27" y="81"/>
                  </a:lnTo>
                  <a:lnTo>
                    <a:pt x="26" y="82"/>
                  </a:lnTo>
                  <a:lnTo>
                    <a:pt x="25" y="84"/>
                  </a:lnTo>
                  <a:lnTo>
                    <a:pt x="24" y="83"/>
                  </a:lnTo>
                  <a:lnTo>
                    <a:pt x="23" y="81"/>
                  </a:lnTo>
                  <a:lnTo>
                    <a:pt x="23" y="80"/>
                  </a:lnTo>
                  <a:lnTo>
                    <a:pt x="23" y="78"/>
                  </a:lnTo>
                  <a:lnTo>
                    <a:pt x="23" y="77"/>
                  </a:lnTo>
                  <a:lnTo>
                    <a:pt x="22" y="75"/>
                  </a:lnTo>
                  <a:lnTo>
                    <a:pt x="20" y="75"/>
                  </a:lnTo>
                  <a:lnTo>
                    <a:pt x="19" y="73"/>
                  </a:lnTo>
                  <a:lnTo>
                    <a:pt x="20" y="72"/>
                  </a:lnTo>
                  <a:lnTo>
                    <a:pt x="20" y="71"/>
                  </a:lnTo>
                  <a:lnTo>
                    <a:pt x="18" y="69"/>
                  </a:lnTo>
                  <a:lnTo>
                    <a:pt x="18" y="66"/>
                  </a:lnTo>
                  <a:lnTo>
                    <a:pt x="18" y="63"/>
                  </a:lnTo>
                  <a:lnTo>
                    <a:pt x="18" y="61"/>
                  </a:lnTo>
                  <a:lnTo>
                    <a:pt x="17" y="60"/>
                  </a:lnTo>
                  <a:lnTo>
                    <a:pt x="16" y="59"/>
                  </a:lnTo>
                  <a:lnTo>
                    <a:pt x="16" y="58"/>
                  </a:lnTo>
                  <a:lnTo>
                    <a:pt x="15" y="59"/>
                  </a:lnTo>
                  <a:lnTo>
                    <a:pt x="12" y="62"/>
                  </a:lnTo>
                  <a:lnTo>
                    <a:pt x="11" y="62"/>
                  </a:lnTo>
                  <a:lnTo>
                    <a:pt x="9" y="59"/>
                  </a:lnTo>
                  <a:lnTo>
                    <a:pt x="9" y="58"/>
                  </a:lnTo>
                  <a:lnTo>
                    <a:pt x="9" y="57"/>
                  </a:lnTo>
                  <a:lnTo>
                    <a:pt x="9" y="56"/>
                  </a:lnTo>
                  <a:lnTo>
                    <a:pt x="11" y="54"/>
                  </a:lnTo>
                  <a:lnTo>
                    <a:pt x="11" y="53"/>
                  </a:lnTo>
                  <a:lnTo>
                    <a:pt x="11" y="50"/>
                  </a:lnTo>
                  <a:lnTo>
                    <a:pt x="12" y="49"/>
                  </a:lnTo>
                  <a:lnTo>
                    <a:pt x="12" y="48"/>
                  </a:lnTo>
                  <a:lnTo>
                    <a:pt x="15" y="43"/>
                  </a:lnTo>
                  <a:lnTo>
                    <a:pt x="14" y="42"/>
                  </a:lnTo>
                  <a:lnTo>
                    <a:pt x="11" y="42"/>
                  </a:lnTo>
                  <a:lnTo>
                    <a:pt x="11" y="40"/>
                  </a:lnTo>
                  <a:lnTo>
                    <a:pt x="9" y="40"/>
                  </a:lnTo>
                  <a:lnTo>
                    <a:pt x="8" y="38"/>
                  </a:lnTo>
                  <a:lnTo>
                    <a:pt x="8" y="36"/>
                  </a:lnTo>
                  <a:lnTo>
                    <a:pt x="6" y="31"/>
                  </a:lnTo>
                  <a:lnTo>
                    <a:pt x="3" y="28"/>
                  </a:lnTo>
                  <a:lnTo>
                    <a:pt x="2" y="27"/>
                  </a:lnTo>
                  <a:lnTo>
                    <a:pt x="1" y="26"/>
                  </a:lnTo>
                  <a:lnTo>
                    <a:pt x="2" y="25"/>
                  </a:lnTo>
                  <a:lnTo>
                    <a:pt x="2" y="23"/>
                  </a:lnTo>
                  <a:lnTo>
                    <a:pt x="2" y="20"/>
                  </a:lnTo>
                  <a:lnTo>
                    <a:pt x="0" y="16"/>
                  </a:lnTo>
                  <a:lnTo>
                    <a:pt x="3" y="0"/>
                  </a:lnTo>
                  <a:lnTo>
                    <a:pt x="15" y="2"/>
                  </a:lnTo>
                  <a:lnTo>
                    <a:pt x="49" y="8"/>
                  </a:lnTo>
                  <a:lnTo>
                    <a:pt x="84" y="13"/>
                  </a:lnTo>
                  <a:lnTo>
                    <a:pt x="138" y="19"/>
                  </a:lnTo>
                  <a:lnTo>
                    <a:pt x="133" y="70"/>
                  </a:lnTo>
                  <a:lnTo>
                    <a:pt x="132" y="87"/>
                  </a:lnTo>
                  <a:close/>
                </a:path>
              </a:pathLst>
            </a:custGeom>
            <a:solidFill>
              <a:srgbClr val="6987EB"/>
            </a:solidFill>
            <a:ln w="12700" cmpd="sng">
              <a:solidFill>
                <a:schemeClr val="tx1"/>
              </a:solidFill>
              <a:prstDash val="solid"/>
              <a:round/>
              <a:headEnd/>
              <a:tailEnd/>
            </a:ln>
          </p:spPr>
          <p:txBody>
            <a:bodyPr/>
            <a:lstStyle/>
            <a:p>
              <a:endParaRPr lang="en-US"/>
            </a:p>
          </p:txBody>
        </p:sp>
        <p:sp>
          <p:nvSpPr>
            <p:cNvPr id="45093" name="Freeform 202"/>
            <p:cNvSpPr>
              <a:spLocks/>
            </p:cNvSpPr>
            <p:nvPr/>
          </p:nvSpPr>
          <p:spPr bwMode="auto">
            <a:xfrm>
              <a:off x="1737" y="1677"/>
              <a:ext cx="440" cy="649"/>
            </a:xfrm>
            <a:custGeom>
              <a:avLst/>
              <a:gdLst>
                <a:gd name="T0" fmla="*/ 823961635 w 86"/>
                <a:gd name="T1" fmla="*/ 0 h 133"/>
                <a:gd name="T2" fmla="*/ 0 w 86"/>
                <a:gd name="T3" fmla="*/ 1906021207 h 133"/>
                <a:gd name="T4" fmla="*/ 2147483647 w 86"/>
                <a:gd name="T5" fmla="*/ 2147483647 h 133"/>
                <a:gd name="T6" fmla="*/ 2147483647 w 86"/>
                <a:gd name="T7" fmla="*/ 2147483647 h 133"/>
                <a:gd name="T8" fmla="*/ 2147483647 w 86"/>
                <a:gd name="T9" fmla="*/ 2147483647 h 133"/>
                <a:gd name="T10" fmla="*/ 2147483647 w 86"/>
                <a:gd name="T11" fmla="*/ 2147483647 h 133"/>
                <a:gd name="T12" fmla="*/ 2147483647 w 86"/>
                <a:gd name="T13" fmla="*/ 2147483647 h 133"/>
                <a:gd name="T14" fmla="*/ 2147483647 w 86"/>
                <a:gd name="T15" fmla="*/ 2147483647 h 133"/>
                <a:gd name="T16" fmla="*/ 2147483647 w 86"/>
                <a:gd name="T17" fmla="*/ 2147483647 h 133"/>
                <a:gd name="T18" fmla="*/ 2147483647 w 86"/>
                <a:gd name="T19" fmla="*/ 2147483647 h 133"/>
                <a:gd name="T20" fmla="*/ 2147483647 w 86"/>
                <a:gd name="T21" fmla="*/ 2147483647 h 133"/>
                <a:gd name="T22" fmla="*/ 2147483647 w 86"/>
                <a:gd name="T23" fmla="*/ 2147483647 h 133"/>
                <a:gd name="T24" fmla="*/ 2147483647 w 86"/>
                <a:gd name="T25" fmla="*/ 2147483647 h 133"/>
                <a:gd name="T26" fmla="*/ 2147483647 w 86"/>
                <a:gd name="T27" fmla="*/ 2147483647 h 133"/>
                <a:gd name="T28" fmla="*/ 2147483647 w 86"/>
                <a:gd name="T29" fmla="*/ 2147483647 h 133"/>
                <a:gd name="T30" fmla="*/ 2147483647 w 86"/>
                <a:gd name="T31" fmla="*/ 2147483647 h 133"/>
                <a:gd name="T32" fmla="*/ 2147483647 w 86"/>
                <a:gd name="T33" fmla="*/ 2147483647 h 133"/>
                <a:gd name="T34" fmla="*/ 2147483647 w 86"/>
                <a:gd name="T35" fmla="*/ 2147483647 h 133"/>
                <a:gd name="T36" fmla="*/ 2147483647 w 86"/>
                <a:gd name="T37" fmla="*/ 635210537 h 133"/>
                <a:gd name="T38" fmla="*/ 2147483647 w 86"/>
                <a:gd name="T39" fmla="*/ 337234845 h 133"/>
                <a:gd name="T40" fmla="*/ 823961635 w 86"/>
                <a:gd name="T41" fmla="*/ 0 h 133"/>
                <a:gd name="T42" fmla="*/ 823961635 w 86"/>
                <a:gd name="T43" fmla="*/ 0 h 133"/>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86"/>
                <a:gd name="T67" fmla="*/ 0 h 133"/>
                <a:gd name="T68" fmla="*/ 86 w 86"/>
                <a:gd name="T69" fmla="*/ 133 h 133"/>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86" h="133">
                  <a:moveTo>
                    <a:pt x="13" y="0"/>
                  </a:moveTo>
                  <a:lnTo>
                    <a:pt x="0" y="51"/>
                  </a:lnTo>
                  <a:lnTo>
                    <a:pt x="56" y="133"/>
                  </a:lnTo>
                  <a:lnTo>
                    <a:pt x="56" y="132"/>
                  </a:lnTo>
                  <a:lnTo>
                    <a:pt x="56" y="131"/>
                  </a:lnTo>
                  <a:lnTo>
                    <a:pt x="57" y="127"/>
                  </a:lnTo>
                  <a:lnTo>
                    <a:pt x="57" y="126"/>
                  </a:lnTo>
                  <a:lnTo>
                    <a:pt x="57" y="118"/>
                  </a:lnTo>
                  <a:lnTo>
                    <a:pt x="57" y="115"/>
                  </a:lnTo>
                  <a:lnTo>
                    <a:pt x="57" y="114"/>
                  </a:lnTo>
                  <a:lnTo>
                    <a:pt x="60" y="114"/>
                  </a:lnTo>
                  <a:lnTo>
                    <a:pt x="62" y="114"/>
                  </a:lnTo>
                  <a:lnTo>
                    <a:pt x="63" y="115"/>
                  </a:lnTo>
                  <a:lnTo>
                    <a:pt x="63" y="116"/>
                  </a:lnTo>
                  <a:lnTo>
                    <a:pt x="64" y="117"/>
                  </a:lnTo>
                  <a:lnTo>
                    <a:pt x="66" y="117"/>
                  </a:lnTo>
                  <a:lnTo>
                    <a:pt x="68" y="110"/>
                  </a:lnTo>
                  <a:lnTo>
                    <a:pt x="70" y="101"/>
                  </a:lnTo>
                  <a:lnTo>
                    <a:pt x="86" y="17"/>
                  </a:lnTo>
                  <a:lnTo>
                    <a:pt x="49" y="9"/>
                  </a:lnTo>
                  <a:lnTo>
                    <a:pt x="13" y="0"/>
                  </a:lnTo>
                  <a:close/>
                </a:path>
              </a:pathLst>
            </a:custGeom>
            <a:solidFill>
              <a:srgbClr val="0000A0"/>
            </a:solidFill>
            <a:ln w="12700" cmpd="sng">
              <a:solidFill>
                <a:schemeClr val="tx1"/>
              </a:solidFill>
              <a:prstDash val="solid"/>
              <a:round/>
              <a:headEnd/>
              <a:tailEnd/>
            </a:ln>
          </p:spPr>
          <p:txBody>
            <a:bodyPr/>
            <a:lstStyle/>
            <a:p>
              <a:endParaRPr lang="en-US"/>
            </a:p>
          </p:txBody>
        </p:sp>
        <p:sp>
          <p:nvSpPr>
            <p:cNvPr id="45094" name="Freeform 203"/>
            <p:cNvSpPr>
              <a:spLocks/>
            </p:cNvSpPr>
            <p:nvPr/>
          </p:nvSpPr>
          <p:spPr bwMode="auto">
            <a:xfrm>
              <a:off x="1967" y="2170"/>
              <a:ext cx="467" cy="517"/>
            </a:xfrm>
            <a:custGeom>
              <a:avLst/>
              <a:gdLst>
                <a:gd name="T0" fmla="*/ 2147483647 w 91"/>
                <a:gd name="T1" fmla="*/ 2147483647 h 106"/>
                <a:gd name="T2" fmla="*/ 2147483647 w 91"/>
                <a:gd name="T3" fmla="*/ 373407181 h 106"/>
                <a:gd name="T4" fmla="*/ 1622182808 w 91"/>
                <a:gd name="T5" fmla="*/ 0 h 106"/>
                <a:gd name="T6" fmla="*/ 1622182808 w 91"/>
                <a:gd name="T7" fmla="*/ 0 h 106"/>
                <a:gd name="T8" fmla="*/ 1496109355 w 91"/>
                <a:gd name="T9" fmla="*/ 335916927 h 106"/>
                <a:gd name="T10" fmla="*/ 1367678691 w 91"/>
                <a:gd name="T11" fmla="*/ 593430456 h 106"/>
                <a:gd name="T12" fmla="*/ 1241601953 w 91"/>
                <a:gd name="T13" fmla="*/ 593430456 h 106"/>
                <a:gd name="T14" fmla="*/ 1165102493 w 91"/>
                <a:gd name="T15" fmla="*/ 555937080 h 106"/>
                <a:gd name="T16" fmla="*/ 1165102493 w 91"/>
                <a:gd name="T17" fmla="*/ 518446514 h 106"/>
                <a:gd name="T18" fmla="*/ 1101171754 w 91"/>
                <a:gd name="T19" fmla="*/ 479380211 h 106"/>
                <a:gd name="T20" fmla="*/ 975095016 w 91"/>
                <a:gd name="T21" fmla="*/ 479380211 h 106"/>
                <a:gd name="T22" fmla="*/ 785071774 w 91"/>
                <a:gd name="T23" fmla="*/ 479380211 h 106"/>
                <a:gd name="T24" fmla="*/ 785071774 w 91"/>
                <a:gd name="T25" fmla="*/ 518446514 h 106"/>
                <a:gd name="T26" fmla="*/ 785071774 w 91"/>
                <a:gd name="T27" fmla="*/ 632496759 h 106"/>
                <a:gd name="T28" fmla="*/ 785071774 w 91"/>
                <a:gd name="T29" fmla="*/ 929332712 h 106"/>
                <a:gd name="T30" fmla="*/ 785071774 w 91"/>
                <a:gd name="T31" fmla="*/ 966822654 h 106"/>
                <a:gd name="T32" fmla="*/ 708588079 w 91"/>
                <a:gd name="T33" fmla="*/ 1112200046 h 106"/>
                <a:gd name="T34" fmla="*/ 708588079 w 91"/>
                <a:gd name="T35" fmla="*/ 1149689988 h 106"/>
                <a:gd name="T36" fmla="*/ 708588079 w 91"/>
                <a:gd name="T37" fmla="*/ 1188756292 h 106"/>
                <a:gd name="T38" fmla="*/ 708588079 w 91"/>
                <a:gd name="T39" fmla="*/ 1265246985 h 106"/>
                <a:gd name="T40" fmla="*/ 708588079 w 91"/>
                <a:gd name="T41" fmla="*/ 1302740049 h 106"/>
                <a:gd name="T42" fmla="*/ 708588079 w 91"/>
                <a:gd name="T43" fmla="*/ 1340229054 h 106"/>
                <a:gd name="T44" fmla="*/ 785071774 w 91"/>
                <a:gd name="T45" fmla="*/ 1408778630 h 106"/>
                <a:gd name="T46" fmla="*/ 785071774 w 91"/>
                <a:gd name="T47" fmla="*/ 1447846182 h 106"/>
                <a:gd name="T48" fmla="*/ 785071774 w 91"/>
                <a:gd name="T49" fmla="*/ 1522759890 h 106"/>
                <a:gd name="T50" fmla="*/ 849095133 w 91"/>
                <a:gd name="T51" fmla="*/ 1599319257 h 106"/>
                <a:gd name="T52" fmla="*/ 849095133 w 91"/>
                <a:gd name="T53" fmla="*/ 1599319257 h 106"/>
                <a:gd name="T54" fmla="*/ 911164934 w 91"/>
                <a:gd name="T55" fmla="*/ 1638386809 h 106"/>
                <a:gd name="T56" fmla="*/ 975095016 w 91"/>
                <a:gd name="T57" fmla="*/ 1707188603 h 106"/>
                <a:gd name="T58" fmla="*/ 911164934 w 91"/>
                <a:gd name="T59" fmla="*/ 1707188603 h 106"/>
                <a:gd name="T60" fmla="*/ 911164934 w 91"/>
                <a:gd name="T61" fmla="*/ 1707188603 h 106"/>
                <a:gd name="T62" fmla="*/ 785071774 w 91"/>
                <a:gd name="T63" fmla="*/ 1744682915 h 106"/>
                <a:gd name="T64" fmla="*/ 646995993 w 91"/>
                <a:gd name="T65" fmla="*/ 1782172233 h 106"/>
                <a:gd name="T66" fmla="*/ 582606424 w 91"/>
                <a:gd name="T67" fmla="*/ 1858662926 h 106"/>
                <a:gd name="T68" fmla="*/ 456514907 w 91"/>
                <a:gd name="T69" fmla="*/ 2041529637 h 106"/>
                <a:gd name="T70" fmla="*/ 328557606 w 91"/>
                <a:gd name="T71" fmla="*/ 2147483647 h 106"/>
                <a:gd name="T72" fmla="*/ 190007888 w 91"/>
                <a:gd name="T73" fmla="*/ 2147483647 h 106"/>
                <a:gd name="T74" fmla="*/ 190007888 w 91"/>
                <a:gd name="T75" fmla="*/ 2147483647 h 106"/>
                <a:gd name="T76" fmla="*/ 266507019 w 91"/>
                <a:gd name="T77" fmla="*/ 2147483647 h 106"/>
                <a:gd name="T78" fmla="*/ 190007888 w 91"/>
                <a:gd name="T79" fmla="*/ 2147483647 h 106"/>
                <a:gd name="T80" fmla="*/ 190007888 w 91"/>
                <a:gd name="T81" fmla="*/ 2147483647 h 106"/>
                <a:gd name="T82" fmla="*/ 190007888 w 91"/>
                <a:gd name="T83" fmla="*/ 2147483647 h 106"/>
                <a:gd name="T84" fmla="*/ 328557606 w 91"/>
                <a:gd name="T85" fmla="*/ 2147483647 h 106"/>
                <a:gd name="T86" fmla="*/ 392580555 w 91"/>
                <a:gd name="T87" fmla="*/ 2147483647 h 106"/>
                <a:gd name="T88" fmla="*/ 328557606 w 91"/>
                <a:gd name="T89" fmla="*/ 2147483647 h 106"/>
                <a:gd name="T90" fmla="*/ 328557606 w 91"/>
                <a:gd name="T91" fmla="*/ 2147483647 h 106"/>
                <a:gd name="T92" fmla="*/ 266507019 w 91"/>
                <a:gd name="T93" fmla="*/ 2147483647 h 106"/>
                <a:gd name="T94" fmla="*/ 190007888 w 91"/>
                <a:gd name="T95" fmla="*/ 2147483647 h 106"/>
                <a:gd name="T96" fmla="*/ 64023010 w 91"/>
                <a:gd name="T97" fmla="*/ 2147483647 h 106"/>
                <a:gd name="T98" fmla="*/ 0 w 91"/>
                <a:gd name="T99" fmla="*/ 2147483647 h 106"/>
                <a:gd name="T100" fmla="*/ 2147483647 w 91"/>
                <a:gd name="T101" fmla="*/ 2147483647 h 106"/>
                <a:gd name="T102" fmla="*/ 2147483647 w 91"/>
                <a:gd name="T103" fmla="*/ 2147483647 h 106"/>
                <a:gd name="T104" fmla="*/ 2147483647 w 91"/>
                <a:gd name="T105" fmla="*/ 2147483647 h 106"/>
                <a:gd name="T106" fmla="*/ 2147483647 w 91"/>
                <a:gd name="T107" fmla="*/ 2147483647 h 10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91"/>
                <a:gd name="T163" fmla="*/ 0 h 106"/>
                <a:gd name="T164" fmla="*/ 91 w 91"/>
                <a:gd name="T165" fmla="*/ 106 h 10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91" h="106">
                  <a:moveTo>
                    <a:pt x="78" y="106"/>
                  </a:moveTo>
                  <a:lnTo>
                    <a:pt x="91" y="10"/>
                  </a:lnTo>
                  <a:lnTo>
                    <a:pt x="25" y="0"/>
                  </a:lnTo>
                  <a:lnTo>
                    <a:pt x="23" y="9"/>
                  </a:lnTo>
                  <a:lnTo>
                    <a:pt x="21" y="16"/>
                  </a:lnTo>
                  <a:lnTo>
                    <a:pt x="19" y="16"/>
                  </a:lnTo>
                  <a:lnTo>
                    <a:pt x="18" y="15"/>
                  </a:lnTo>
                  <a:lnTo>
                    <a:pt x="18" y="14"/>
                  </a:lnTo>
                  <a:lnTo>
                    <a:pt x="17" y="13"/>
                  </a:lnTo>
                  <a:lnTo>
                    <a:pt x="15" y="13"/>
                  </a:lnTo>
                  <a:lnTo>
                    <a:pt x="12" y="13"/>
                  </a:lnTo>
                  <a:lnTo>
                    <a:pt x="12" y="14"/>
                  </a:lnTo>
                  <a:lnTo>
                    <a:pt x="12" y="17"/>
                  </a:lnTo>
                  <a:lnTo>
                    <a:pt x="12" y="25"/>
                  </a:lnTo>
                  <a:lnTo>
                    <a:pt x="12" y="26"/>
                  </a:lnTo>
                  <a:lnTo>
                    <a:pt x="11" y="30"/>
                  </a:lnTo>
                  <a:lnTo>
                    <a:pt x="11" y="31"/>
                  </a:lnTo>
                  <a:lnTo>
                    <a:pt x="11" y="32"/>
                  </a:lnTo>
                  <a:lnTo>
                    <a:pt x="11" y="34"/>
                  </a:lnTo>
                  <a:lnTo>
                    <a:pt x="11" y="35"/>
                  </a:lnTo>
                  <a:lnTo>
                    <a:pt x="11" y="36"/>
                  </a:lnTo>
                  <a:lnTo>
                    <a:pt x="12" y="38"/>
                  </a:lnTo>
                  <a:lnTo>
                    <a:pt x="12" y="39"/>
                  </a:lnTo>
                  <a:lnTo>
                    <a:pt x="12" y="41"/>
                  </a:lnTo>
                  <a:lnTo>
                    <a:pt x="13" y="43"/>
                  </a:lnTo>
                  <a:lnTo>
                    <a:pt x="14" y="44"/>
                  </a:lnTo>
                  <a:lnTo>
                    <a:pt x="15" y="46"/>
                  </a:lnTo>
                  <a:lnTo>
                    <a:pt x="14" y="46"/>
                  </a:lnTo>
                  <a:lnTo>
                    <a:pt x="12" y="47"/>
                  </a:lnTo>
                  <a:lnTo>
                    <a:pt x="10" y="48"/>
                  </a:lnTo>
                  <a:lnTo>
                    <a:pt x="9" y="50"/>
                  </a:lnTo>
                  <a:lnTo>
                    <a:pt x="7" y="55"/>
                  </a:lnTo>
                  <a:lnTo>
                    <a:pt x="5" y="58"/>
                  </a:lnTo>
                  <a:lnTo>
                    <a:pt x="3" y="58"/>
                  </a:lnTo>
                  <a:lnTo>
                    <a:pt x="3" y="59"/>
                  </a:lnTo>
                  <a:lnTo>
                    <a:pt x="4" y="60"/>
                  </a:lnTo>
                  <a:lnTo>
                    <a:pt x="3" y="61"/>
                  </a:lnTo>
                  <a:lnTo>
                    <a:pt x="3" y="63"/>
                  </a:lnTo>
                  <a:lnTo>
                    <a:pt x="3" y="64"/>
                  </a:lnTo>
                  <a:lnTo>
                    <a:pt x="5" y="66"/>
                  </a:lnTo>
                  <a:lnTo>
                    <a:pt x="6" y="67"/>
                  </a:lnTo>
                  <a:lnTo>
                    <a:pt x="5" y="67"/>
                  </a:lnTo>
                  <a:lnTo>
                    <a:pt x="5" y="69"/>
                  </a:lnTo>
                  <a:lnTo>
                    <a:pt x="4" y="70"/>
                  </a:lnTo>
                  <a:lnTo>
                    <a:pt x="3" y="70"/>
                  </a:lnTo>
                  <a:lnTo>
                    <a:pt x="1" y="69"/>
                  </a:lnTo>
                  <a:lnTo>
                    <a:pt x="0" y="73"/>
                  </a:lnTo>
                  <a:lnTo>
                    <a:pt x="49" y="102"/>
                  </a:lnTo>
                  <a:lnTo>
                    <a:pt x="78" y="106"/>
                  </a:lnTo>
                  <a:close/>
                </a:path>
              </a:pathLst>
            </a:custGeom>
            <a:solidFill>
              <a:srgbClr val="6487EB"/>
            </a:solidFill>
            <a:ln w="12700" cmpd="sng">
              <a:solidFill>
                <a:schemeClr val="tx1"/>
              </a:solidFill>
              <a:prstDash val="solid"/>
              <a:round/>
              <a:headEnd/>
              <a:tailEnd/>
            </a:ln>
          </p:spPr>
          <p:txBody>
            <a:bodyPr/>
            <a:lstStyle/>
            <a:p>
              <a:endParaRPr lang="en-US"/>
            </a:p>
          </p:txBody>
        </p:sp>
        <p:sp>
          <p:nvSpPr>
            <p:cNvPr id="45095" name="Freeform 204"/>
            <p:cNvSpPr>
              <a:spLocks/>
            </p:cNvSpPr>
            <p:nvPr/>
          </p:nvSpPr>
          <p:spPr bwMode="auto">
            <a:xfrm>
              <a:off x="3265" y="1248"/>
              <a:ext cx="455" cy="487"/>
            </a:xfrm>
            <a:custGeom>
              <a:avLst/>
              <a:gdLst>
                <a:gd name="T0" fmla="*/ 501187911 w 89"/>
                <a:gd name="T1" fmla="*/ 2147483647 h 100"/>
                <a:gd name="T2" fmla="*/ 243148563 w 89"/>
                <a:gd name="T3" fmla="*/ 2147483647 h 100"/>
                <a:gd name="T4" fmla="*/ 439130595 w 89"/>
                <a:gd name="T5" fmla="*/ 2147483647 h 100"/>
                <a:gd name="T6" fmla="*/ 439130595 w 89"/>
                <a:gd name="T7" fmla="*/ 2049291011 h 100"/>
                <a:gd name="T8" fmla="*/ 317278733 w 89"/>
                <a:gd name="T9" fmla="*/ 1718020154 h 100"/>
                <a:gd name="T10" fmla="*/ 317278733 w 89"/>
                <a:gd name="T11" fmla="*/ 1568660650 h 100"/>
                <a:gd name="T12" fmla="*/ 243148563 w 89"/>
                <a:gd name="T13" fmla="*/ 1208025494 h 100"/>
                <a:gd name="T14" fmla="*/ 121761516 w 89"/>
                <a:gd name="T15" fmla="*/ 952366312 h 100"/>
                <a:gd name="T16" fmla="*/ 0 w 89"/>
                <a:gd name="T17" fmla="*/ 585622074 h 100"/>
                <a:gd name="T18" fmla="*/ 62061140 w 89"/>
                <a:gd name="T19" fmla="*/ 434447347 h 100"/>
                <a:gd name="T20" fmla="*/ 0 w 89"/>
                <a:gd name="T21" fmla="*/ 255645390 h 100"/>
                <a:gd name="T22" fmla="*/ 1438580512 w 89"/>
                <a:gd name="T23" fmla="*/ 112660792 h 100"/>
                <a:gd name="T24" fmla="*/ 1559964409 w 89"/>
                <a:gd name="T25" fmla="*/ 37033290 h 100"/>
                <a:gd name="T26" fmla="*/ 1743803814 w 89"/>
                <a:gd name="T27" fmla="*/ 180352096 h 100"/>
                <a:gd name="T28" fmla="*/ 1743803814 w 89"/>
                <a:gd name="T29" fmla="*/ 368305442 h 100"/>
                <a:gd name="T30" fmla="*/ 1999004862 w 89"/>
                <a:gd name="T31" fmla="*/ 434447347 h 100"/>
                <a:gd name="T32" fmla="*/ 2123142398 w 89"/>
                <a:gd name="T33" fmla="*/ 473028020 h 100"/>
                <a:gd name="T34" fmla="*/ 2147483647 w 89"/>
                <a:gd name="T35" fmla="*/ 473028020 h 100"/>
                <a:gd name="T36" fmla="*/ 2147483647 w 89"/>
                <a:gd name="T37" fmla="*/ 509994816 h 100"/>
                <a:gd name="T38" fmla="*/ 2147483647 w 89"/>
                <a:gd name="T39" fmla="*/ 473028020 h 100"/>
                <a:gd name="T40" fmla="*/ 2147483647 w 89"/>
                <a:gd name="T41" fmla="*/ 509994816 h 100"/>
                <a:gd name="T42" fmla="*/ 2147483647 w 89"/>
                <a:gd name="T43" fmla="*/ 548657773 h 100"/>
                <a:gd name="T44" fmla="*/ 2147483647 w 89"/>
                <a:gd name="T45" fmla="*/ 548657773 h 100"/>
                <a:gd name="T46" fmla="*/ 2147483647 w 89"/>
                <a:gd name="T47" fmla="*/ 660928770 h 100"/>
                <a:gd name="T48" fmla="*/ 2147483647 w 89"/>
                <a:gd name="T49" fmla="*/ 622337656 h 100"/>
                <a:gd name="T50" fmla="*/ 2147483647 w 89"/>
                <a:gd name="T51" fmla="*/ 622337656 h 100"/>
                <a:gd name="T52" fmla="*/ 2147483647 w 89"/>
                <a:gd name="T53" fmla="*/ 697951356 h 100"/>
                <a:gd name="T54" fmla="*/ 2147483647 w 89"/>
                <a:gd name="T55" fmla="*/ 765653842 h 100"/>
                <a:gd name="T56" fmla="*/ 2147483647 w 89"/>
                <a:gd name="T57" fmla="*/ 765653842 h 100"/>
                <a:gd name="T58" fmla="*/ 2147483647 w 89"/>
                <a:gd name="T59" fmla="*/ 660928770 h 100"/>
                <a:gd name="T60" fmla="*/ 2147483647 w 89"/>
                <a:gd name="T61" fmla="*/ 727393887 h 100"/>
                <a:gd name="T62" fmla="*/ 2147483647 w 89"/>
                <a:gd name="T63" fmla="*/ 727393887 h 100"/>
                <a:gd name="T64" fmla="*/ 2147483647 w 89"/>
                <a:gd name="T65" fmla="*/ 765653842 h 100"/>
                <a:gd name="T66" fmla="*/ 2147483647 w 89"/>
                <a:gd name="T67" fmla="*/ 802687025 h 100"/>
                <a:gd name="T68" fmla="*/ 2147483647 w 89"/>
                <a:gd name="T69" fmla="*/ 915333129 h 100"/>
                <a:gd name="T70" fmla="*/ 2147483647 w 89"/>
                <a:gd name="T71" fmla="*/ 1020071291 h 100"/>
                <a:gd name="T72" fmla="*/ 2147483647 w 89"/>
                <a:gd name="T73" fmla="*/ 1095699173 h 100"/>
                <a:gd name="T74" fmla="*/ 2147483647 w 89"/>
                <a:gd name="T75" fmla="*/ 1605694457 h 100"/>
                <a:gd name="T76" fmla="*/ 2147483647 w 89"/>
                <a:gd name="T77" fmla="*/ 1680986348 h 100"/>
                <a:gd name="T78" fmla="*/ 2147483647 w 89"/>
                <a:gd name="T79" fmla="*/ 2049291011 h 100"/>
                <a:gd name="T80" fmla="*/ 2147483647 w 89"/>
                <a:gd name="T81" fmla="*/ 2147483647 h 100"/>
                <a:gd name="T82" fmla="*/ 2147483647 w 89"/>
                <a:gd name="T83" fmla="*/ 2147483647 h 100"/>
                <a:gd name="T84" fmla="*/ 2147483647 w 89"/>
                <a:gd name="T85" fmla="*/ 2147483647 h 100"/>
                <a:gd name="T86" fmla="*/ 2147483647 w 89"/>
                <a:gd name="T87" fmla="*/ 2147483647 h 100"/>
                <a:gd name="T88" fmla="*/ 2147483647 w 89"/>
                <a:gd name="T89" fmla="*/ 2147483647 h 100"/>
                <a:gd name="T90" fmla="*/ 2147483647 w 89"/>
                <a:gd name="T91" fmla="*/ 2147483647 h 100"/>
                <a:gd name="T92" fmla="*/ 2147483647 w 89"/>
                <a:gd name="T93" fmla="*/ 2147483647 h 100"/>
                <a:gd name="T94" fmla="*/ 2147483647 w 89"/>
                <a:gd name="T95" fmla="*/ 2147483647 h 100"/>
                <a:gd name="T96" fmla="*/ 2147483647 w 89"/>
                <a:gd name="T97" fmla="*/ 2147483647 h 100"/>
                <a:gd name="T98" fmla="*/ 2147483647 w 89"/>
                <a:gd name="T99" fmla="*/ 2147483647 h 100"/>
                <a:gd name="T100" fmla="*/ 2147483647 w 89"/>
                <a:gd name="T101" fmla="*/ 2147483647 h 100"/>
                <a:gd name="T102" fmla="*/ 2147483647 w 89"/>
                <a:gd name="T103" fmla="*/ 2147483647 h 100"/>
                <a:gd name="T104" fmla="*/ 501187911 w 89"/>
                <a:gd name="T105" fmla="*/ 2147483647 h 1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89"/>
                <a:gd name="T160" fmla="*/ 0 h 100"/>
                <a:gd name="T161" fmla="*/ 89 w 89"/>
                <a:gd name="T162" fmla="*/ 100 h 10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89" h="100">
                  <a:moveTo>
                    <a:pt x="8" y="100"/>
                  </a:moveTo>
                  <a:lnTo>
                    <a:pt x="8" y="69"/>
                  </a:lnTo>
                  <a:lnTo>
                    <a:pt x="4" y="65"/>
                  </a:lnTo>
                  <a:lnTo>
                    <a:pt x="4" y="64"/>
                  </a:lnTo>
                  <a:lnTo>
                    <a:pt x="6" y="61"/>
                  </a:lnTo>
                  <a:lnTo>
                    <a:pt x="7" y="60"/>
                  </a:lnTo>
                  <a:lnTo>
                    <a:pt x="7" y="58"/>
                  </a:lnTo>
                  <a:lnTo>
                    <a:pt x="7" y="56"/>
                  </a:lnTo>
                  <a:lnTo>
                    <a:pt x="7" y="54"/>
                  </a:lnTo>
                  <a:lnTo>
                    <a:pt x="5" y="47"/>
                  </a:lnTo>
                  <a:lnTo>
                    <a:pt x="5" y="46"/>
                  </a:lnTo>
                  <a:lnTo>
                    <a:pt x="5" y="43"/>
                  </a:lnTo>
                  <a:lnTo>
                    <a:pt x="4" y="41"/>
                  </a:lnTo>
                  <a:lnTo>
                    <a:pt x="4" y="33"/>
                  </a:lnTo>
                  <a:lnTo>
                    <a:pt x="3" y="28"/>
                  </a:lnTo>
                  <a:lnTo>
                    <a:pt x="2" y="26"/>
                  </a:lnTo>
                  <a:lnTo>
                    <a:pt x="0" y="21"/>
                  </a:lnTo>
                  <a:lnTo>
                    <a:pt x="0" y="16"/>
                  </a:lnTo>
                  <a:lnTo>
                    <a:pt x="1" y="13"/>
                  </a:lnTo>
                  <a:lnTo>
                    <a:pt x="1" y="12"/>
                  </a:lnTo>
                  <a:lnTo>
                    <a:pt x="0" y="8"/>
                  </a:lnTo>
                  <a:lnTo>
                    <a:pt x="0" y="7"/>
                  </a:lnTo>
                  <a:lnTo>
                    <a:pt x="23" y="7"/>
                  </a:lnTo>
                  <a:lnTo>
                    <a:pt x="23" y="3"/>
                  </a:lnTo>
                  <a:lnTo>
                    <a:pt x="23" y="0"/>
                  </a:lnTo>
                  <a:lnTo>
                    <a:pt x="25" y="1"/>
                  </a:lnTo>
                  <a:lnTo>
                    <a:pt x="27" y="2"/>
                  </a:lnTo>
                  <a:lnTo>
                    <a:pt x="28" y="5"/>
                  </a:lnTo>
                  <a:lnTo>
                    <a:pt x="28" y="8"/>
                  </a:lnTo>
                  <a:lnTo>
                    <a:pt x="28" y="10"/>
                  </a:lnTo>
                  <a:lnTo>
                    <a:pt x="31" y="12"/>
                  </a:lnTo>
                  <a:lnTo>
                    <a:pt x="32" y="12"/>
                  </a:lnTo>
                  <a:lnTo>
                    <a:pt x="33" y="12"/>
                  </a:lnTo>
                  <a:lnTo>
                    <a:pt x="34" y="13"/>
                  </a:lnTo>
                  <a:lnTo>
                    <a:pt x="36" y="13"/>
                  </a:lnTo>
                  <a:lnTo>
                    <a:pt x="38" y="13"/>
                  </a:lnTo>
                  <a:lnTo>
                    <a:pt x="39" y="14"/>
                  </a:lnTo>
                  <a:lnTo>
                    <a:pt x="42" y="14"/>
                  </a:lnTo>
                  <a:lnTo>
                    <a:pt x="43" y="13"/>
                  </a:lnTo>
                  <a:lnTo>
                    <a:pt x="48" y="13"/>
                  </a:lnTo>
                  <a:lnTo>
                    <a:pt x="51" y="14"/>
                  </a:lnTo>
                  <a:lnTo>
                    <a:pt x="52" y="14"/>
                  </a:lnTo>
                  <a:lnTo>
                    <a:pt x="52" y="15"/>
                  </a:lnTo>
                  <a:lnTo>
                    <a:pt x="53" y="15"/>
                  </a:lnTo>
                  <a:lnTo>
                    <a:pt x="54" y="16"/>
                  </a:lnTo>
                  <a:lnTo>
                    <a:pt x="54" y="18"/>
                  </a:lnTo>
                  <a:lnTo>
                    <a:pt x="55" y="19"/>
                  </a:lnTo>
                  <a:lnTo>
                    <a:pt x="57" y="17"/>
                  </a:lnTo>
                  <a:lnTo>
                    <a:pt x="59" y="17"/>
                  </a:lnTo>
                  <a:lnTo>
                    <a:pt x="60" y="19"/>
                  </a:lnTo>
                  <a:lnTo>
                    <a:pt x="62" y="19"/>
                  </a:lnTo>
                  <a:lnTo>
                    <a:pt x="63" y="20"/>
                  </a:lnTo>
                  <a:lnTo>
                    <a:pt x="64" y="21"/>
                  </a:lnTo>
                  <a:lnTo>
                    <a:pt x="66" y="21"/>
                  </a:lnTo>
                  <a:lnTo>
                    <a:pt x="68" y="21"/>
                  </a:lnTo>
                  <a:lnTo>
                    <a:pt x="72" y="18"/>
                  </a:lnTo>
                  <a:lnTo>
                    <a:pt x="73" y="18"/>
                  </a:lnTo>
                  <a:lnTo>
                    <a:pt x="74" y="20"/>
                  </a:lnTo>
                  <a:lnTo>
                    <a:pt x="81" y="20"/>
                  </a:lnTo>
                  <a:lnTo>
                    <a:pt x="82" y="20"/>
                  </a:lnTo>
                  <a:lnTo>
                    <a:pt x="83" y="20"/>
                  </a:lnTo>
                  <a:lnTo>
                    <a:pt x="84" y="22"/>
                  </a:lnTo>
                  <a:lnTo>
                    <a:pt x="86" y="21"/>
                  </a:lnTo>
                  <a:lnTo>
                    <a:pt x="89" y="21"/>
                  </a:lnTo>
                  <a:lnTo>
                    <a:pt x="87" y="22"/>
                  </a:lnTo>
                  <a:lnTo>
                    <a:pt x="83" y="25"/>
                  </a:lnTo>
                  <a:lnTo>
                    <a:pt x="81" y="25"/>
                  </a:lnTo>
                  <a:lnTo>
                    <a:pt x="79" y="26"/>
                  </a:lnTo>
                  <a:lnTo>
                    <a:pt x="78" y="28"/>
                  </a:lnTo>
                  <a:lnTo>
                    <a:pt x="74" y="29"/>
                  </a:lnTo>
                  <a:lnTo>
                    <a:pt x="73" y="30"/>
                  </a:lnTo>
                  <a:lnTo>
                    <a:pt x="67" y="36"/>
                  </a:lnTo>
                  <a:lnTo>
                    <a:pt x="59" y="44"/>
                  </a:lnTo>
                  <a:lnTo>
                    <a:pt x="58" y="45"/>
                  </a:lnTo>
                  <a:lnTo>
                    <a:pt x="57" y="46"/>
                  </a:lnTo>
                  <a:lnTo>
                    <a:pt x="58" y="55"/>
                  </a:lnTo>
                  <a:lnTo>
                    <a:pt x="57" y="56"/>
                  </a:lnTo>
                  <a:lnTo>
                    <a:pt x="56" y="56"/>
                  </a:lnTo>
                  <a:lnTo>
                    <a:pt x="52" y="59"/>
                  </a:lnTo>
                  <a:lnTo>
                    <a:pt x="52" y="61"/>
                  </a:lnTo>
                  <a:lnTo>
                    <a:pt x="51" y="64"/>
                  </a:lnTo>
                  <a:lnTo>
                    <a:pt x="52" y="65"/>
                  </a:lnTo>
                  <a:lnTo>
                    <a:pt x="54" y="67"/>
                  </a:lnTo>
                  <a:lnTo>
                    <a:pt x="53" y="69"/>
                  </a:lnTo>
                  <a:lnTo>
                    <a:pt x="53" y="70"/>
                  </a:lnTo>
                  <a:lnTo>
                    <a:pt x="52" y="73"/>
                  </a:lnTo>
                  <a:lnTo>
                    <a:pt x="52" y="78"/>
                  </a:lnTo>
                  <a:lnTo>
                    <a:pt x="53" y="79"/>
                  </a:lnTo>
                  <a:lnTo>
                    <a:pt x="54" y="80"/>
                  </a:lnTo>
                  <a:lnTo>
                    <a:pt x="55" y="80"/>
                  </a:lnTo>
                  <a:lnTo>
                    <a:pt x="58" y="81"/>
                  </a:lnTo>
                  <a:lnTo>
                    <a:pt x="59" y="82"/>
                  </a:lnTo>
                  <a:lnTo>
                    <a:pt x="59" y="83"/>
                  </a:lnTo>
                  <a:lnTo>
                    <a:pt x="63" y="84"/>
                  </a:lnTo>
                  <a:lnTo>
                    <a:pt x="64" y="87"/>
                  </a:lnTo>
                  <a:lnTo>
                    <a:pt x="68" y="89"/>
                  </a:lnTo>
                  <a:lnTo>
                    <a:pt x="72" y="92"/>
                  </a:lnTo>
                  <a:lnTo>
                    <a:pt x="72" y="93"/>
                  </a:lnTo>
                  <a:lnTo>
                    <a:pt x="72" y="95"/>
                  </a:lnTo>
                  <a:lnTo>
                    <a:pt x="72" y="98"/>
                  </a:lnTo>
                  <a:lnTo>
                    <a:pt x="8" y="100"/>
                  </a:lnTo>
                  <a:close/>
                </a:path>
              </a:pathLst>
            </a:custGeom>
            <a:solidFill>
              <a:srgbClr val="0000A0"/>
            </a:solidFill>
            <a:ln w="12700" cmpd="sng">
              <a:solidFill>
                <a:schemeClr val="tx1"/>
              </a:solidFill>
              <a:prstDash val="solid"/>
              <a:round/>
              <a:headEnd/>
              <a:tailEnd/>
            </a:ln>
          </p:spPr>
          <p:txBody>
            <a:bodyPr/>
            <a:lstStyle/>
            <a:p>
              <a:endParaRPr lang="en-US"/>
            </a:p>
          </p:txBody>
        </p:sp>
        <p:sp>
          <p:nvSpPr>
            <p:cNvPr id="45096" name="Freeform 205"/>
            <p:cNvSpPr>
              <a:spLocks/>
            </p:cNvSpPr>
            <p:nvPr/>
          </p:nvSpPr>
          <p:spPr bwMode="auto">
            <a:xfrm>
              <a:off x="3879" y="1838"/>
              <a:ext cx="206" cy="351"/>
            </a:xfrm>
            <a:custGeom>
              <a:avLst/>
              <a:gdLst>
                <a:gd name="T0" fmla="*/ 66288900 w 40"/>
                <a:gd name="T1" fmla="*/ 181852321 h 72"/>
                <a:gd name="T2" fmla="*/ 275081006 w 40"/>
                <a:gd name="T3" fmla="*/ 1661046736 h 72"/>
                <a:gd name="T4" fmla="*/ 275081006 w 40"/>
                <a:gd name="T5" fmla="*/ 1698348192 h 72"/>
                <a:gd name="T6" fmla="*/ 275081006 w 40"/>
                <a:gd name="T7" fmla="*/ 1735702064 h 72"/>
                <a:gd name="T8" fmla="*/ 275081006 w 40"/>
                <a:gd name="T9" fmla="*/ 1811611632 h 72"/>
                <a:gd name="T10" fmla="*/ 341387767 w 40"/>
                <a:gd name="T11" fmla="*/ 1917559299 h 72"/>
                <a:gd name="T12" fmla="*/ 407789040 w 40"/>
                <a:gd name="T13" fmla="*/ 2070029891 h 72"/>
                <a:gd name="T14" fmla="*/ 275081006 w 40"/>
                <a:gd name="T15" fmla="*/ 2147483647 h 72"/>
                <a:gd name="T16" fmla="*/ 275081006 w 40"/>
                <a:gd name="T17" fmla="*/ 2147483647 h 72"/>
                <a:gd name="T18" fmla="*/ 132595351 w 40"/>
                <a:gd name="T19" fmla="*/ 2147483647 h 72"/>
                <a:gd name="T20" fmla="*/ 0 w 40"/>
                <a:gd name="T21" fmla="*/ 2147483647 h 72"/>
                <a:gd name="T22" fmla="*/ 0 w 40"/>
                <a:gd name="T23" fmla="*/ 2147483647 h 72"/>
                <a:gd name="T24" fmla="*/ 0 w 40"/>
                <a:gd name="T25" fmla="*/ 2147483647 h 72"/>
                <a:gd name="T26" fmla="*/ 0 w 40"/>
                <a:gd name="T27" fmla="*/ 2147483647 h 72"/>
                <a:gd name="T28" fmla="*/ 0 w 40"/>
                <a:gd name="T29" fmla="*/ 2147483647 h 72"/>
                <a:gd name="T30" fmla="*/ 0 w 40"/>
                <a:gd name="T31" fmla="*/ 2147483647 h 72"/>
                <a:gd name="T32" fmla="*/ 66288900 w 40"/>
                <a:gd name="T33" fmla="*/ 2147483647 h 72"/>
                <a:gd name="T34" fmla="*/ 132595351 w 40"/>
                <a:gd name="T35" fmla="*/ 2147483647 h 72"/>
                <a:gd name="T36" fmla="*/ 132595351 w 40"/>
                <a:gd name="T37" fmla="*/ 2147483647 h 72"/>
                <a:gd name="T38" fmla="*/ 132595351 w 40"/>
                <a:gd name="T39" fmla="*/ 2147483647 h 72"/>
                <a:gd name="T40" fmla="*/ 341387767 w 40"/>
                <a:gd name="T41" fmla="*/ 2147483647 h 72"/>
                <a:gd name="T42" fmla="*/ 537880792 w 40"/>
                <a:gd name="T43" fmla="*/ 2147483647 h 72"/>
                <a:gd name="T44" fmla="*/ 812962375 w 40"/>
                <a:gd name="T45" fmla="*/ 2147483647 h 72"/>
                <a:gd name="T46" fmla="*/ 812962375 w 40"/>
                <a:gd name="T47" fmla="*/ 2147483647 h 72"/>
                <a:gd name="T48" fmla="*/ 879362906 w 40"/>
                <a:gd name="T49" fmla="*/ 2147483647 h 72"/>
                <a:gd name="T50" fmla="*/ 945652033 w 40"/>
                <a:gd name="T51" fmla="*/ 2147483647 h 72"/>
                <a:gd name="T52" fmla="*/ 1075279708 w 40"/>
                <a:gd name="T53" fmla="*/ 2147483647 h 72"/>
                <a:gd name="T54" fmla="*/ 1154443665 w 40"/>
                <a:gd name="T55" fmla="*/ 2147483647 h 72"/>
                <a:gd name="T56" fmla="*/ 1220749931 w 40"/>
                <a:gd name="T57" fmla="*/ 2147483647 h 72"/>
                <a:gd name="T58" fmla="*/ 1287039058 w 40"/>
                <a:gd name="T59" fmla="*/ 2147483647 h 72"/>
                <a:gd name="T60" fmla="*/ 1350845638 w 40"/>
                <a:gd name="T61" fmla="*/ 2147483647 h 72"/>
                <a:gd name="T62" fmla="*/ 1416667063 w 40"/>
                <a:gd name="T63" fmla="*/ 2147483647 h 72"/>
                <a:gd name="T64" fmla="*/ 1483049796 w 40"/>
                <a:gd name="T65" fmla="*/ 2147483647 h 72"/>
                <a:gd name="T66" fmla="*/ 1628516723 w 40"/>
                <a:gd name="T67" fmla="*/ 2147483647 h 72"/>
                <a:gd name="T68" fmla="*/ 1824433525 w 40"/>
                <a:gd name="T69" fmla="*/ 2147483647 h 72"/>
                <a:gd name="T70" fmla="*/ 1890741109 w 40"/>
                <a:gd name="T71" fmla="*/ 2147483647 h 72"/>
                <a:gd name="T72" fmla="*/ 2147483647 w 40"/>
                <a:gd name="T73" fmla="*/ 2070029891 h 72"/>
                <a:gd name="T74" fmla="*/ 2147483647 w 40"/>
                <a:gd name="T75" fmla="*/ 1956431987 h 72"/>
                <a:gd name="T76" fmla="*/ 2147483647 w 40"/>
                <a:gd name="T77" fmla="*/ 1956431987 h 72"/>
                <a:gd name="T78" fmla="*/ 2147483647 w 40"/>
                <a:gd name="T79" fmla="*/ 1956431987 h 72"/>
                <a:gd name="T80" fmla="*/ 2147483647 w 40"/>
                <a:gd name="T81" fmla="*/ 1917559299 h 72"/>
                <a:gd name="T82" fmla="*/ 2147483647 w 40"/>
                <a:gd name="T83" fmla="*/ 1887855664 h 72"/>
                <a:gd name="T84" fmla="*/ 2147483647 w 40"/>
                <a:gd name="T85" fmla="*/ 1848914336 h 72"/>
                <a:gd name="T86" fmla="*/ 2147483647 w 40"/>
                <a:gd name="T87" fmla="*/ 1735702064 h 72"/>
                <a:gd name="T88" fmla="*/ 2147483647 w 40"/>
                <a:gd name="T89" fmla="*/ 1735702064 h 72"/>
                <a:gd name="T90" fmla="*/ 2147483647 w 40"/>
                <a:gd name="T91" fmla="*/ 1661046736 h 72"/>
                <a:gd name="T92" fmla="*/ 2147483647 w 40"/>
                <a:gd name="T93" fmla="*/ 37303045 h 72"/>
                <a:gd name="T94" fmla="*/ 2147483647 w 40"/>
                <a:gd name="T95" fmla="*/ 0 h 72"/>
                <a:gd name="T96" fmla="*/ 604169589 w 40"/>
                <a:gd name="T97" fmla="*/ 113531955 h 72"/>
                <a:gd name="T98" fmla="*/ 537880792 w 40"/>
                <a:gd name="T99" fmla="*/ 150901115 h 72"/>
                <a:gd name="T100" fmla="*/ 407789040 w 40"/>
                <a:gd name="T101" fmla="*/ 181852321 h 72"/>
                <a:gd name="T102" fmla="*/ 341387767 w 40"/>
                <a:gd name="T103" fmla="*/ 219141765 h 72"/>
                <a:gd name="T104" fmla="*/ 196496651 w 40"/>
                <a:gd name="T105" fmla="*/ 219141765 h 72"/>
                <a:gd name="T106" fmla="*/ 66288900 w 40"/>
                <a:gd name="T107" fmla="*/ 181852321 h 72"/>
                <a:gd name="T108" fmla="*/ 66288900 w 40"/>
                <a:gd name="T109" fmla="*/ 181852321 h 7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0"/>
                <a:gd name="T166" fmla="*/ 0 h 72"/>
                <a:gd name="T167" fmla="*/ 40 w 40"/>
                <a:gd name="T168" fmla="*/ 72 h 7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0" h="72">
                  <a:moveTo>
                    <a:pt x="1" y="5"/>
                  </a:moveTo>
                  <a:lnTo>
                    <a:pt x="4" y="45"/>
                  </a:lnTo>
                  <a:lnTo>
                    <a:pt x="4" y="46"/>
                  </a:lnTo>
                  <a:lnTo>
                    <a:pt x="4" y="47"/>
                  </a:lnTo>
                  <a:lnTo>
                    <a:pt x="4" y="49"/>
                  </a:lnTo>
                  <a:lnTo>
                    <a:pt x="5" y="52"/>
                  </a:lnTo>
                  <a:lnTo>
                    <a:pt x="6" y="56"/>
                  </a:lnTo>
                  <a:lnTo>
                    <a:pt x="4" y="59"/>
                  </a:lnTo>
                  <a:lnTo>
                    <a:pt x="4" y="60"/>
                  </a:lnTo>
                  <a:lnTo>
                    <a:pt x="2" y="63"/>
                  </a:lnTo>
                  <a:lnTo>
                    <a:pt x="0" y="65"/>
                  </a:lnTo>
                  <a:lnTo>
                    <a:pt x="0" y="68"/>
                  </a:lnTo>
                  <a:lnTo>
                    <a:pt x="0" y="71"/>
                  </a:lnTo>
                  <a:lnTo>
                    <a:pt x="0" y="72"/>
                  </a:lnTo>
                  <a:lnTo>
                    <a:pt x="1" y="72"/>
                  </a:lnTo>
                  <a:lnTo>
                    <a:pt x="2" y="72"/>
                  </a:lnTo>
                  <a:lnTo>
                    <a:pt x="2" y="71"/>
                  </a:lnTo>
                  <a:lnTo>
                    <a:pt x="2" y="70"/>
                  </a:lnTo>
                  <a:lnTo>
                    <a:pt x="5" y="70"/>
                  </a:lnTo>
                  <a:lnTo>
                    <a:pt x="8" y="69"/>
                  </a:lnTo>
                  <a:lnTo>
                    <a:pt x="12" y="71"/>
                  </a:lnTo>
                  <a:lnTo>
                    <a:pt x="13" y="71"/>
                  </a:lnTo>
                  <a:lnTo>
                    <a:pt x="14" y="68"/>
                  </a:lnTo>
                  <a:lnTo>
                    <a:pt x="16" y="68"/>
                  </a:lnTo>
                  <a:lnTo>
                    <a:pt x="17" y="69"/>
                  </a:lnTo>
                  <a:lnTo>
                    <a:pt x="18" y="70"/>
                  </a:lnTo>
                  <a:lnTo>
                    <a:pt x="19" y="69"/>
                  </a:lnTo>
                  <a:lnTo>
                    <a:pt x="20" y="65"/>
                  </a:lnTo>
                  <a:lnTo>
                    <a:pt x="21" y="64"/>
                  </a:lnTo>
                  <a:lnTo>
                    <a:pt x="22" y="64"/>
                  </a:lnTo>
                  <a:lnTo>
                    <a:pt x="24" y="66"/>
                  </a:lnTo>
                  <a:lnTo>
                    <a:pt x="27" y="66"/>
                  </a:lnTo>
                  <a:lnTo>
                    <a:pt x="28" y="63"/>
                  </a:lnTo>
                  <a:lnTo>
                    <a:pt x="33" y="56"/>
                  </a:lnTo>
                  <a:lnTo>
                    <a:pt x="33" y="53"/>
                  </a:lnTo>
                  <a:lnTo>
                    <a:pt x="34" y="53"/>
                  </a:lnTo>
                  <a:lnTo>
                    <a:pt x="37" y="53"/>
                  </a:lnTo>
                  <a:lnTo>
                    <a:pt x="38" y="52"/>
                  </a:lnTo>
                  <a:lnTo>
                    <a:pt x="40" y="51"/>
                  </a:lnTo>
                  <a:lnTo>
                    <a:pt x="40" y="50"/>
                  </a:lnTo>
                  <a:lnTo>
                    <a:pt x="40" y="47"/>
                  </a:lnTo>
                  <a:lnTo>
                    <a:pt x="40" y="45"/>
                  </a:lnTo>
                  <a:lnTo>
                    <a:pt x="35" y="1"/>
                  </a:lnTo>
                  <a:lnTo>
                    <a:pt x="35" y="0"/>
                  </a:lnTo>
                  <a:lnTo>
                    <a:pt x="9" y="3"/>
                  </a:lnTo>
                  <a:lnTo>
                    <a:pt x="8" y="4"/>
                  </a:lnTo>
                  <a:lnTo>
                    <a:pt x="6" y="5"/>
                  </a:lnTo>
                  <a:lnTo>
                    <a:pt x="5" y="6"/>
                  </a:lnTo>
                  <a:lnTo>
                    <a:pt x="3" y="6"/>
                  </a:lnTo>
                  <a:lnTo>
                    <a:pt x="1" y="5"/>
                  </a:lnTo>
                  <a:close/>
                </a:path>
              </a:pathLst>
            </a:custGeom>
            <a:solidFill>
              <a:srgbClr val="0000A0"/>
            </a:solidFill>
            <a:ln w="12700" cmpd="sng">
              <a:solidFill>
                <a:schemeClr val="tx1"/>
              </a:solidFill>
              <a:prstDash val="solid"/>
              <a:round/>
              <a:headEnd/>
              <a:tailEnd/>
            </a:ln>
          </p:spPr>
          <p:txBody>
            <a:bodyPr/>
            <a:lstStyle/>
            <a:p>
              <a:endParaRPr lang="en-US"/>
            </a:p>
          </p:txBody>
        </p:sp>
        <p:sp>
          <p:nvSpPr>
            <p:cNvPr id="45097" name="Freeform 206"/>
            <p:cNvSpPr>
              <a:spLocks/>
            </p:cNvSpPr>
            <p:nvPr/>
          </p:nvSpPr>
          <p:spPr bwMode="auto">
            <a:xfrm>
              <a:off x="4331" y="1721"/>
              <a:ext cx="404" cy="249"/>
            </a:xfrm>
            <a:custGeom>
              <a:avLst/>
              <a:gdLst>
                <a:gd name="T0" fmla="*/ 1186733975 w 79"/>
                <a:gd name="T1" fmla="*/ 1839756905 h 51"/>
                <a:gd name="T2" fmla="*/ 2147483647 w 79"/>
                <a:gd name="T3" fmla="*/ 1577881632 h 51"/>
                <a:gd name="T4" fmla="*/ 2147483647 w 79"/>
                <a:gd name="T5" fmla="*/ 1500702670 h 51"/>
                <a:gd name="T6" fmla="*/ 2147483647 w 79"/>
                <a:gd name="T7" fmla="*/ 1500702670 h 51"/>
                <a:gd name="T8" fmla="*/ 2147483647 w 79"/>
                <a:gd name="T9" fmla="*/ 1462939986 h 51"/>
                <a:gd name="T10" fmla="*/ 2147483647 w 79"/>
                <a:gd name="T11" fmla="*/ 1431270476 h 51"/>
                <a:gd name="T12" fmla="*/ 2147483647 w 79"/>
                <a:gd name="T13" fmla="*/ 1393507792 h 51"/>
                <a:gd name="T14" fmla="*/ 2147483647 w 79"/>
                <a:gd name="T15" fmla="*/ 1393507792 h 51"/>
                <a:gd name="T16" fmla="*/ 2147483647 w 79"/>
                <a:gd name="T17" fmla="*/ 1393507792 h 51"/>
                <a:gd name="T18" fmla="*/ 2147483647 w 79"/>
                <a:gd name="T19" fmla="*/ 1316331329 h 51"/>
                <a:gd name="T20" fmla="*/ 2147483647 w 79"/>
                <a:gd name="T21" fmla="*/ 1239165803 h 51"/>
                <a:gd name="T22" fmla="*/ 2147483647 w 79"/>
                <a:gd name="T23" fmla="*/ 1161716867 h 51"/>
                <a:gd name="T24" fmla="*/ 2147483647 w 79"/>
                <a:gd name="T25" fmla="*/ 1123898563 h 51"/>
                <a:gd name="T26" fmla="*/ 2147483647 w 79"/>
                <a:gd name="T27" fmla="*/ 1092285923 h 51"/>
                <a:gd name="T28" fmla="*/ 2147483647 w 79"/>
                <a:gd name="T29" fmla="*/ 1054521988 h 51"/>
                <a:gd name="T30" fmla="*/ 2147483647 w 79"/>
                <a:gd name="T31" fmla="*/ 1015105710 h 51"/>
                <a:gd name="T32" fmla="*/ 2147483647 w 79"/>
                <a:gd name="T33" fmla="*/ 1015105710 h 51"/>
                <a:gd name="T34" fmla="*/ 2147483647 w 79"/>
                <a:gd name="T35" fmla="*/ 977343651 h 51"/>
                <a:gd name="T36" fmla="*/ 2147483647 w 79"/>
                <a:gd name="T37" fmla="*/ 977343651 h 51"/>
                <a:gd name="T38" fmla="*/ 2147483647 w 79"/>
                <a:gd name="T39" fmla="*/ 900177813 h 51"/>
                <a:gd name="T40" fmla="*/ 2147483647 w 79"/>
                <a:gd name="T41" fmla="*/ 900177813 h 51"/>
                <a:gd name="T42" fmla="*/ 2147483647 w 79"/>
                <a:gd name="T43" fmla="*/ 862414503 h 51"/>
                <a:gd name="T44" fmla="*/ 2147483647 w 79"/>
                <a:gd name="T45" fmla="*/ 753555407 h 51"/>
                <a:gd name="T46" fmla="*/ 2147483647 w 79"/>
                <a:gd name="T47" fmla="*/ 753555407 h 51"/>
                <a:gd name="T48" fmla="*/ 2147483647 w 79"/>
                <a:gd name="T49" fmla="*/ 677705070 h 51"/>
                <a:gd name="T50" fmla="*/ 2147483647 w 79"/>
                <a:gd name="T51" fmla="*/ 638288010 h 51"/>
                <a:gd name="T52" fmla="*/ 2147483647 w 79"/>
                <a:gd name="T53" fmla="*/ 638288010 h 51"/>
                <a:gd name="T54" fmla="*/ 2147483647 w 79"/>
                <a:gd name="T55" fmla="*/ 600539075 h 51"/>
                <a:gd name="T56" fmla="*/ 2147483647 w 79"/>
                <a:gd name="T57" fmla="*/ 561192165 h 51"/>
                <a:gd name="T58" fmla="*/ 2147483647 w 79"/>
                <a:gd name="T59" fmla="*/ 453983539 h 51"/>
                <a:gd name="T60" fmla="*/ 2147483647 w 79"/>
                <a:gd name="T61" fmla="*/ 416165235 h 51"/>
                <a:gd name="T62" fmla="*/ 2147483647 w 79"/>
                <a:gd name="T63" fmla="*/ 376817700 h 51"/>
                <a:gd name="T64" fmla="*/ 2147483647 w 79"/>
                <a:gd name="T65" fmla="*/ 338988772 h 51"/>
                <a:gd name="T66" fmla="*/ 2147483647 w 79"/>
                <a:gd name="T67" fmla="*/ 338988772 h 51"/>
                <a:gd name="T68" fmla="*/ 2147483647 w 79"/>
                <a:gd name="T69" fmla="*/ 299638347 h 51"/>
                <a:gd name="T70" fmla="*/ 2147483647 w 79"/>
                <a:gd name="T71" fmla="*/ 299638347 h 51"/>
                <a:gd name="T72" fmla="*/ 2147483647 w 79"/>
                <a:gd name="T73" fmla="*/ 261550381 h 51"/>
                <a:gd name="T74" fmla="*/ 2147483647 w 79"/>
                <a:gd name="T75" fmla="*/ 223721297 h 51"/>
                <a:gd name="T76" fmla="*/ 2147483647 w 79"/>
                <a:gd name="T77" fmla="*/ 114943014 h 51"/>
                <a:gd name="T78" fmla="*/ 2147483647 w 79"/>
                <a:gd name="T79" fmla="*/ 114943014 h 51"/>
                <a:gd name="T80" fmla="*/ 2147483647 w 79"/>
                <a:gd name="T81" fmla="*/ 77179568 h 51"/>
                <a:gd name="T82" fmla="*/ 2147483647 w 79"/>
                <a:gd name="T83" fmla="*/ 77179568 h 51"/>
                <a:gd name="T84" fmla="*/ 2147483647 w 79"/>
                <a:gd name="T85" fmla="*/ 77179568 h 51"/>
                <a:gd name="T86" fmla="*/ 2147483647 w 79"/>
                <a:gd name="T87" fmla="*/ 37763299 h 51"/>
                <a:gd name="T88" fmla="*/ 2147483647 w 79"/>
                <a:gd name="T89" fmla="*/ 0 h 51"/>
                <a:gd name="T90" fmla="*/ 562261250 w 79"/>
                <a:gd name="T91" fmla="*/ 416165235 h 51"/>
                <a:gd name="T92" fmla="*/ 502361430 w 79"/>
                <a:gd name="T93" fmla="*/ 261550381 h 51"/>
                <a:gd name="T94" fmla="*/ 318040705 w 79"/>
                <a:gd name="T95" fmla="*/ 376817700 h 51"/>
                <a:gd name="T96" fmla="*/ 318040705 w 79"/>
                <a:gd name="T97" fmla="*/ 376817700 h 51"/>
                <a:gd name="T98" fmla="*/ 244132994 w 79"/>
                <a:gd name="T99" fmla="*/ 338988772 h 51"/>
                <a:gd name="T100" fmla="*/ 244132994 w 79"/>
                <a:gd name="T101" fmla="*/ 338988772 h 51"/>
                <a:gd name="T102" fmla="*/ 184320725 w 79"/>
                <a:gd name="T103" fmla="*/ 416165235 h 51"/>
                <a:gd name="T104" fmla="*/ 62191163 w 79"/>
                <a:gd name="T105" fmla="*/ 485596178 h 51"/>
                <a:gd name="T106" fmla="*/ 0 w 79"/>
                <a:gd name="T107" fmla="*/ 523359488 h 51"/>
                <a:gd name="T108" fmla="*/ 244132994 w 79"/>
                <a:gd name="T109" fmla="*/ 1354161507 h 51"/>
                <a:gd name="T110" fmla="*/ 380336213 w 79"/>
                <a:gd name="T111" fmla="*/ 1916937117 h 51"/>
                <a:gd name="T112" fmla="*/ 1186733975 w 79"/>
                <a:gd name="T113" fmla="*/ 1839756905 h 51"/>
                <a:gd name="T114" fmla="*/ 1186733975 w 79"/>
                <a:gd name="T115" fmla="*/ 1839756905 h 51"/>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79"/>
                <a:gd name="T175" fmla="*/ 0 h 51"/>
                <a:gd name="T176" fmla="*/ 79 w 79"/>
                <a:gd name="T177" fmla="*/ 51 h 51"/>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79" h="51">
                  <a:moveTo>
                    <a:pt x="19" y="49"/>
                  </a:moveTo>
                  <a:lnTo>
                    <a:pt x="55" y="42"/>
                  </a:lnTo>
                  <a:lnTo>
                    <a:pt x="66" y="40"/>
                  </a:lnTo>
                  <a:lnTo>
                    <a:pt x="67" y="40"/>
                  </a:lnTo>
                  <a:lnTo>
                    <a:pt x="67" y="39"/>
                  </a:lnTo>
                  <a:lnTo>
                    <a:pt x="67" y="38"/>
                  </a:lnTo>
                  <a:lnTo>
                    <a:pt x="68" y="37"/>
                  </a:lnTo>
                  <a:lnTo>
                    <a:pt x="70" y="37"/>
                  </a:lnTo>
                  <a:lnTo>
                    <a:pt x="71" y="37"/>
                  </a:lnTo>
                  <a:lnTo>
                    <a:pt x="74" y="35"/>
                  </a:lnTo>
                  <a:lnTo>
                    <a:pt x="74" y="33"/>
                  </a:lnTo>
                  <a:lnTo>
                    <a:pt x="77" y="31"/>
                  </a:lnTo>
                  <a:lnTo>
                    <a:pt x="79" y="30"/>
                  </a:lnTo>
                  <a:lnTo>
                    <a:pt x="79" y="29"/>
                  </a:lnTo>
                  <a:lnTo>
                    <a:pt x="77" y="28"/>
                  </a:lnTo>
                  <a:lnTo>
                    <a:pt x="76" y="27"/>
                  </a:lnTo>
                  <a:lnTo>
                    <a:pt x="75" y="27"/>
                  </a:lnTo>
                  <a:lnTo>
                    <a:pt x="75" y="26"/>
                  </a:lnTo>
                  <a:lnTo>
                    <a:pt x="73" y="26"/>
                  </a:lnTo>
                  <a:lnTo>
                    <a:pt x="73" y="24"/>
                  </a:lnTo>
                  <a:lnTo>
                    <a:pt x="71" y="24"/>
                  </a:lnTo>
                  <a:lnTo>
                    <a:pt x="71" y="23"/>
                  </a:lnTo>
                  <a:lnTo>
                    <a:pt x="71" y="20"/>
                  </a:lnTo>
                  <a:lnTo>
                    <a:pt x="72" y="20"/>
                  </a:lnTo>
                  <a:lnTo>
                    <a:pt x="71" y="18"/>
                  </a:lnTo>
                  <a:lnTo>
                    <a:pt x="70" y="17"/>
                  </a:lnTo>
                  <a:lnTo>
                    <a:pt x="71" y="16"/>
                  </a:lnTo>
                  <a:lnTo>
                    <a:pt x="72" y="15"/>
                  </a:lnTo>
                  <a:lnTo>
                    <a:pt x="73" y="12"/>
                  </a:lnTo>
                  <a:lnTo>
                    <a:pt x="73" y="11"/>
                  </a:lnTo>
                  <a:lnTo>
                    <a:pt x="74" y="10"/>
                  </a:lnTo>
                  <a:lnTo>
                    <a:pt x="74" y="9"/>
                  </a:lnTo>
                  <a:lnTo>
                    <a:pt x="73" y="9"/>
                  </a:lnTo>
                  <a:lnTo>
                    <a:pt x="70" y="8"/>
                  </a:lnTo>
                  <a:lnTo>
                    <a:pt x="69" y="7"/>
                  </a:lnTo>
                  <a:lnTo>
                    <a:pt x="69" y="6"/>
                  </a:lnTo>
                  <a:lnTo>
                    <a:pt x="67" y="3"/>
                  </a:lnTo>
                  <a:lnTo>
                    <a:pt x="66" y="3"/>
                  </a:lnTo>
                  <a:lnTo>
                    <a:pt x="66" y="2"/>
                  </a:lnTo>
                  <a:lnTo>
                    <a:pt x="65" y="2"/>
                  </a:lnTo>
                  <a:lnTo>
                    <a:pt x="65" y="1"/>
                  </a:lnTo>
                  <a:lnTo>
                    <a:pt x="64" y="0"/>
                  </a:lnTo>
                  <a:lnTo>
                    <a:pt x="9" y="11"/>
                  </a:lnTo>
                  <a:lnTo>
                    <a:pt x="8" y="7"/>
                  </a:lnTo>
                  <a:lnTo>
                    <a:pt x="5" y="10"/>
                  </a:lnTo>
                  <a:lnTo>
                    <a:pt x="4" y="9"/>
                  </a:lnTo>
                  <a:lnTo>
                    <a:pt x="3" y="11"/>
                  </a:lnTo>
                  <a:lnTo>
                    <a:pt x="1" y="13"/>
                  </a:lnTo>
                  <a:lnTo>
                    <a:pt x="0" y="14"/>
                  </a:lnTo>
                  <a:lnTo>
                    <a:pt x="4" y="36"/>
                  </a:lnTo>
                  <a:lnTo>
                    <a:pt x="6" y="51"/>
                  </a:lnTo>
                  <a:lnTo>
                    <a:pt x="19" y="49"/>
                  </a:lnTo>
                  <a:close/>
                </a:path>
              </a:pathLst>
            </a:custGeom>
            <a:solidFill>
              <a:srgbClr val="0000A0"/>
            </a:solidFill>
            <a:ln w="12700" cmpd="sng">
              <a:solidFill>
                <a:schemeClr val="tx1"/>
              </a:solidFill>
              <a:prstDash val="solid"/>
              <a:round/>
              <a:headEnd/>
              <a:tailEnd/>
            </a:ln>
          </p:spPr>
          <p:txBody>
            <a:bodyPr/>
            <a:lstStyle/>
            <a:p>
              <a:endParaRPr lang="en-US"/>
            </a:p>
          </p:txBody>
        </p:sp>
        <p:sp>
          <p:nvSpPr>
            <p:cNvPr id="45098" name="Freeform 207"/>
            <p:cNvSpPr>
              <a:spLocks/>
            </p:cNvSpPr>
            <p:nvPr/>
          </p:nvSpPr>
          <p:spPr bwMode="auto">
            <a:xfrm>
              <a:off x="4197" y="1970"/>
              <a:ext cx="523" cy="287"/>
            </a:xfrm>
            <a:custGeom>
              <a:avLst/>
              <a:gdLst>
                <a:gd name="T0" fmla="*/ 1996602234 w 102"/>
                <a:gd name="T1" fmla="*/ 1988537222 h 59"/>
                <a:gd name="T2" fmla="*/ 1670757005 w 102"/>
                <a:gd name="T3" fmla="*/ 2017673221 h 59"/>
                <a:gd name="T4" fmla="*/ 1418434644 w 102"/>
                <a:gd name="T5" fmla="*/ 2017673221 h 59"/>
                <a:gd name="T6" fmla="*/ 325845639 w 102"/>
                <a:gd name="T7" fmla="*/ 2017673221 h 59"/>
                <a:gd name="T8" fmla="*/ 578076198 w 102"/>
                <a:gd name="T9" fmla="*/ 1877232152 h 59"/>
                <a:gd name="T10" fmla="*/ 641625725 w 102"/>
                <a:gd name="T11" fmla="*/ 1765944516 h 59"/>
                <a:gd name="T12" fmla="*/ 1217358883 w 102"/>
                <a:gd name="T13" fmla="*/ 1447108496 h 59"/>
                <a:gd name="T14" fmla="*/ 1357322338 w 102"/>
                <a:gd name="T15" fmla="*/ 1587548320 h 59"/>
                <a:gd name="T16" fmla="*/ 1734305219 w 102"/>
                <a:gd name="T17" fmla="*/ 1587548320 h 59"/>
                <a:gd name="T18" fmla="*/ 1871377612 w 102"/>
                <a:gd name="T19" fmla="*/ 1550873349 h 59"/>
                <a:gd name="T20" fmla="*/ 2147483647 w 102"/>
                <a:gd name="T21" fmla="*/ 1512664183 h 59"/>
                <a:gd name="T22" fmla="*/ 2147483647 w 102"/>
                <a:gd name="T23" fmla="*/ 1476243250 h 59"/>
                <a:gd name="T24" fmla="*/ 2147483647 w 102"/>
                <a:gd name="T25" fmla="*/ 1297913365 h 59"/>
                <a:gd name="T26" fmla="*/ 2147483647 w 102"/>
                <a:gd name="T27" fmla="*/ 1009445556 h 59"/>
                <a:gd name="T28" fmla="*/ 2147483647 w 102"/>
                <a:gd name="T29" fmla="*/ 652733018 h 59"/>
                <a:gd name="T30" fmla="*/ 2147483647 w 102"/>
                <a:gd name="T31" fmla="*/ 683150885 h 59"/>
                <a:gd name="T32" fmla="*/ 2147483647 w 102"/>
                <a:gd name="T33" fmla="*/ 430125057 h 59"/>
                <a:gd name="T34" fmla="*/ 2147483647 w 102"/>
                <a:gd name="T35" fmla="*/ 363033931 h 59"/>
                <a:gd name="T36" fmla="*/ 2147483647 w 102"/>
                <a:gd name="T37" fmla="*/ 178395651 h 59"/>
                <a:gd name="T38" fmla="*/ 2147483647 w 102"/>
                <a:gd name="T39" fmla="*/ 36673677 h 59"/>
                <a:gd name="T40" fmla="*/ 2147483647 w 102"/>
                <a:gd name="T41" fmla="*/ 140438695 h 59"/>
                <a:gd name="T42" fmla="*/ 2147483647 w 102"/>
                <a:gd name="T43" fmla="*/ 36673677 h 59"/>
                <a:gd name="T44" fmla="*/ 2147483647 w 102"/>
                <a:gd name="T45" fmla="*/ 74630663 h 59"/>
                <a:gd name="T46" fmla="*/ 2147483647 w 102"/>
                <a:gd name="T47" fmla="*/ 140438695 h 59"/>
                <a:gd name="T48" fmla="*/ 2147483647 w 102"/>
                <a:gd name="T49" fmla="*/ 289699788 h 59"/>
                <a:gd name="T50" fmla="*/ 2147483647 w 102"/>
                <a:gd name="T51" fmla="*/ 504754844 h 59"/>
                <a:gd name="T52" fmla="*/ 2147483647 w 102"/>
                <a:gd name="T53" fmla="*/ 541429504 h 59"/>
                <a:gd name="T54" fmla="*/ 2147483647 w 102"/>
                <a:gd name="T55" fmla="*/ 616059292 h 59"/>
                <a:gd name="T56" fmla="*/ 2147483647 w 102"/>
                <a:gd name="T57" fmla="*/ 652733018 h 59"/>
                <a:gd name="T58" fmla="*/ 2147483647 w 102"/>
                <a:gd name="T59" fmla="*/ 719824611 h 59"/>
                <a:gd name="T60" fmla="*/ 2147483647 w 102"/>
                <a:gd name="T61" fmla="*/ 831114738 h 59"/>
                <a:gd name="T62" fmla="*/ 2147483647 w 102"/>
                <a:gd name="T63" fmla="*/ 934879590 h 59"/>
                <a:gd name="T64" fmla="*/ 2147483647 w 102"/>
                <a:gd name="T65" fmla="*/ 1046184660 h 59"/>
                <a:gd name="T66" fmla="*/ 2147483647 w 102"/>
                <a:gd name="T67" fmla="*/ 1082857141 h 59"/>
                <a:gd name="T68" fmla="*/ 2147483647 w 102"/>
                <a:gd name="T69" fmla="*/ 1120750004 h 59"/>
                <a:gd name="T70" fmla="*/ 2147483647 w 102"/>
                <a:gd name="T71" fmla="*/ 1157422485 h 59"/>
                <a:gd name="T72" fmla="*/ 2147483647 w 102"/>
                <a:gd name="T73" fmla="*/ 1194161588 h 59"/>
                <a:gd name="T74" fmla="*/ 2147483647 w 102"/>
                <a:gd name="T75" fmla="*/ 1297913365 h 59"/>
                <a:gd name="T76" fmla="*/ 2147483647 w 102"/>
                <a:gd name="T77" fmla="*/ 1297913365 h 59"/>
                <a:gd name="T78" fmla="*/ 2147483647 w 102"/>
                <a:gd name="T79" fmla="*/ 1335818370 h 59"/>
                <a:gd name="T80" fmla="*/ 2147483647 w 102"/>
                <a:gd name="T81" fmla="*/ 1297913365 h 59"/>
                <a:gd name="T82" fmla="*/ 2147483647 w 102"/>
                <a:gd name="T83" fmla="*/ 1512664183 h 59"/>
                <a:gd name="T84" fmla="*/ 2147483647 w 102"/>
                <a:gd name="T85" fmla="*/ 1550873349 h 5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02"/>
                <a:gd name="T130" fmla="*/ 0 h 59"/>
                <a:gd name="T131" fmla="*/ 102 w 102"/>
                <a:gd name="T132" fmla="*/ 59 h 59"/>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02" h="59">
                  <a:moveTo>
                    <a:pt x="101" y="43"/>
                  </a:moveTo>
                  <a:lnTo>
                    <a:pt x="67" y="50"/>
                  </a:lnTo>
                  <a:lnTo>
                    <a:pt x="31" y="55"/>
                  </a:lnTo>
                  <a:lnTo>
                    <a:pt x="29" y="56"/>
                  </a:lnTo>
                  <a:lnTo>
                    <a:pt x="26" y="56"/>
                  </a:lnTo>
                  <a:lnTo>
                    <a:pt x="26" y="55"/>
                  </a:lnTo>
                  <a:lnTo>
                    <a:pt x="22" y="56"/>
                  </a:lnTo>
                  <a:lnTo>
                    <a:pt x="0" y="59"/>
                  </a:lnTo>
                  <a:lnTo>
                    <a:pt x="0" y="58"/>
                  </a:lnTo>
                  <a:lnTo>
                    <a:pt x="5" y="56"/>
                  </a:lnTo>
                  <a:lnTo>
                    <a:pt x="6" y="55"/>
                  </a:lnTo>
                  <a:lnTo>
                    <a:pt x="9" y="53"/>
                  </a:lnTo>
                  <a:lnTo>
                    <a:pt x="9" y="52"/>
                  </a:lnTo>
                  <a:lnTo>
                    <a:pt x="9" y="51"/>
                  </a:lnTo>
                  <a:lnTo>
                    <a:pt x="10" y="50"/>
                  </a:lnTo>
                  <a:lnTo>
                    <a:pt x="10" y="49"/>
                  </a:lnTo>
                  <a:lnTo>
                    <a:pt x="12" y="47"/>
                  </a:lnTo>
                  <a:lnTo>
                    <a:pt x="19" y="41"/>
                  </a:lnTo>
                  <a:lnTo>
                    <a:pt x="19" y="40"/>
                  </a:lnTo>
                  <a:lnTo>
                    <a:pt x="20" y="41"/>
                  </a:lnTo>
                  <a:lnTo>
                    <a:pt x="19" y="42"/>
                  </a:lnTo>
                  <a:lnTo>
                    <a:pt x="21" y="44"/>
                  </a:lnTo>
                  <a:lnTo>
                    <a:pt x="24" y="45"/>
                  </a:lnTo>
                  <a:lnTo>
                    <a:pt x="26" y="45"/>
                  </a:lnTo>
                  <a:lnTo>
                    <a:pt x="27" y="44"/>
                  </a:lnTo>
                  <a:lnTo>
                    <a:pt x="27" y="43"/>
                  </a:lnTo>
                  <a:lnTo>
                    <a:pt x="28" y="42"/>
                  </a:lnTo>
                  <a:lnTo>
                    <a:pt x="29" y="43"/>
                  </a:lnTo>
                  <a:lnTo>
                    <a:pt x="30" y="44"/>
                  </a:lnTo>
                  <a:lnTo>
                    <a:pt x="31" y="43"/>
                  </a:lnTo>
                  <a:lnTo>
                    <a:pt x="34" y="42"/>
                  </a:lnTo>
                  <a:lnTo>
                    <a:pt x="35" y="40"/>
                  </a:lnTo>
                  <a:lnTo>
                    <a:pt x="36" y="41"/>
                  </a:lnTo>
                  <a:lnTo>
                    <a:pt x="39" y="38"/>
                  </a:lnTo>
                  <a:lnTo>
                    <a:pt x="40" y="39"/>
                  </a:lnTo>
                  <a:lnTo>
                    <a:pt x="42" y="36"/>
                  </a:lnTo>
                  <a:lnTo>
                    <a:pt x="41" y="35"/>
                  </a:lnTo>
                  <a:lnTo>
                    <a:pt x="42" y="33"/>
                  </a:lnTo>
                  <a:lnTo>
                    <a:pt x="44" y="28"/>
                  </a:lnTo>
                  <a:lnTo>
                    <a:pt x="47" y="17"/>
                  </a:lnTo>
                  <a:lnTo>
                    <a:pt x="49" y="18"/>
                  </a:lnTo>
                  <a:lnTo>
                    <a:pt x="49" y="19"/>
                  </a:lnTo>
                  <a:lnTo>
                    <a:pt x="50" y="20"/>
                  </a:lnTo>
                  <a:lnTo>
                    <a:pt x="52" y="19"/>
                  </a:lnTo>
                  <a:lnTo>
                    <a:pt x="53" y="17"/>
                  </a:lnTo>
                  <a:lnTo>
                    <a:pt x="54" y="13"/>
                  </a:lnTo>
                  <a:lnTo>
                    <a:pt x="55" y="12"/>
                  </a:lnTo>
                  <a:lnTo>
                    <a:pt x="57" y="12"/>
                  </a:lnTo>
                  <a:lnTo>
                    <a:pt x="58" y="10"/>
                  </a:lnTo>
                  <a:lnTo>
                    <a:pt x="59" y="10"/>
                  </a:lnTo>
                  <a:lnTo>
                    <a:pt x="60" y="8"/>
                  </a:lnTo>
                  <a:lnTo>
                    <a:pt x="60" y="6"/>
                  </a:lnTo>
                  <a:lnTo>
                    <a:pt x="61" y="5"/>
                  </a:lnTo>
                  <a:lnTo>
                    <a:pt x="61" y="4"/>
                  </a:lnTo>
                  <a:lnTo>
                    <a:pt x="61" y="1"/>
                  </a:lnTo>
                  <a:lnTo>
                    <a:pt x="61" y="0"/>
                  </a:lnTo>
                  <a:lnTo>
                    <a:pt x="62" y="0"/>
                  </a:lnTo>
                  <a:lnTo>
                    <a:pt x="68" y="4"/>
                  </a:lnTo>
                  <a:lnTo>
                    <a:pt x="69" y="4"/>
                  </a:lnTo>
                  <a:lnTo>
                    <a:pt x="70" y="1"/>
                  </a:lnTo>
                  <a:lnTo>
                    <a:pt x="71" y="1"/>
                  </a:lnTo>
                  <a:lnTo>
                    <a:pt x="72" y="1"/>
                  </a:lnTo>
                  <a:lnTo>
                    <a:pt x="73" y="2"/>
                  </a:lnTo>
                  <a:lnTo>
                    <a:pt x="72" y="3"/>
                  </a:lnTo>
                  <a:lnTo>
                    <a:pt x="74" y="4"/>
                  </a:lnTo>
                  <a:lnTo>
                    <a:pt x="76" y="4"/>
                  </a:lnTo>
                  <a:lnTo>
                    <a:pt x="78" y="6"/>
                  </a:lnTo>
                  <a:lnTo>
                    <a:pt x="79" y="6"/>
                  </a:lnTo>
                  <a:lnTo>
                    <a:pt x="80" y="8"/>
                  </a:lnTo>
                  <a:lnTo>
                    <a:pt x="78" y="12"/>
                  </a:lnTo>
                  <a:lnTo>
                    <a:pt x="77" y="14"/>
                  </a:lnTo>
                  <a:lnTo>
                    <a:pt x="78" y="16"/>
                  </a:lnTo>
                  <a:lnTo>
                    <a:pt x="80" y="16"/>
                  </a:lnTo>
                  <a:lnTo>
                    <a:pt x="81" y="15"/>
                  </a:lnTo>
                  <a:lnTo>
                    <a:pt x="83" y="17"/>
                  </a:lnTo>
                  <a:lnTo>
                    <a:pt x="84" y="17"/>
                  </a:lnTo>
                  <a:lnTo>
                    <a:pt x="85" y="18"/>
                  </a:lnTo>
                  <a:lnTo>
                    <a:pt x="86" y="18"/>
                  </a:lnTo>
                  <a:lnTo>
                    <a:pt x="87" y="18"/>
                  </a:lnTo>
                  <a:lnTo>
                    <a:pt x="90" y="20"/>
                  </a:lnTo>
                  <a:lnTo>
                    <a:pt x="93" y="20"/>
                  </a:lnTo>
                  <a:lnTo>
                    <a:pt x="94" y="22"/>
                  </a:lnTo>
                  <a:lnTo>
                    <a:pt x="93" y="22"/>
                  </a:lnTo>
                  <a:lnTo>
                    <a:pt x="93" y="23"/>
                  </a:lnTo>
                  <a:lnTo>
                    <a:pt x="93" y="25"/>
                  </a:lnTo>
                  <a:lnTo>
                    <a:pt x="92" y="26"/>
                  </a:lnTo>
                  <a:lnTo>
                    <a:pt x="94" y="27"/>
                  </a:lnTo>
                  <a:lnTo>
                    <a:pt x="95" y="29"/>
                  </a:lnTo>
                  <a:lnTo>
                    <a:pt x="95" y="30"/>
                  </a:lnTo>
                  <a:lnTo>
                    <a:pt x="93" y="30"/>
                  </a:lnTo>
                  <a:lnTo>
                    <a:pt x="93" y="31"/>
                  </a:lnTo>
                  <a:lnTo>
                    <a:pt x="94" y="31"/>
                  </a:lnTo>
                  <a:lnTo>
                    <a:pt x="94" y="32"/>
                  </a:lnTo>
                  <a:lnTo>
                    <a:pt x="93" y="32"/>
                  </a:lnTo>
                  <a:lnTo>
                    <a:pt x="92" y="32"/>
                  </a:lnTo>
                  <a:lnTo>
                    <a:pt x="93" y="33"/>
                  </a:lnTo>
                  <a:lnTo>
                    <a:pt x="94" y="33"/>
                  </a:lnTo>
                  <a:lnTo>
                    <a:pt x="96" y="34"/>
                  </a:lnTo>
                  <a:lnTo>
                    <a:pt x="94" y="36"/>
                  </a:lnTo>
                  <a:lnTo>
                    <a:pt x="92" y="35"/>
                  </a:lnTo>
                  <a:lnTo>
                    <a:pt x="92" y="36"/>
                  </a:lnTo>
                  <a:lnTo>
                    <a:pt x="93" y="37"/>
                  </a:lnTo>
                  <a:lnTo>
                    <a:pt x="94" y="38"/>
                  </a:lnTo>
                  <a:lnTo>
                    <a:pt x="96" y="37"/>
                  </a:lnTo>
                  <a:lnTo>
                    <a:pt x="97" y="36"/>
                  </a:lnTo>
                  <a:lnTo>
                    <a:pt x="99" y="36"/>
                  </a:lnTo>
                  <a:lnTo>
                    <a:pt x="100" y="36"/>
                  </a:lnTo>
                  <a:lnTo>
                    <a:pt x="101" y="37"/>
                  </a:lnTo>
                  <a:lnTo>
                    <a:pt x="102" y="41"/>
                  </a:lnTo>
                  <a:lnTo>
                    <a:pt x="101" y="42"/>
                  </a:lnTo>
                  <a:lnTo>
                    <a:pt x="101" y="43"/>
                  </a:lnTo>
                  <a:close/>
                </a:path>
              </a:pathLst>
            </a:custGeom>
            <a:solidFill>
              <a:srgbClr val="0000A0"/>
            </a:solidFill>
            <a:ln w="12700" cmpd="sng">
              <a:solidFill>
                <a:schemeClr val="tx1"/>
              </a:solidFill>
              <a:prstDash val="solid"/>
              <a:round/>
              <a:headEnd/>
              <a:tailEnd/>
            </a:ln>
          </p:spPr>
          <p:txBody>
            <a:bodyPr/>
            <a:lstStyle/>
            <a:p>
              <a:endParaRPr lang="en-US"/>
            </a:p>
          </p:txBody>
        </p:sp>
        <p:grpSp>
          <p:nvGrpSpPr>
            <p:cNvPr id="45099" name="Group 208"/>
            <p:cNvGrpSpPr>
              <a:grpSpLocks/>
            </p:cNvGrpSpPr>
            <p:nvPr/>
          </p:nvGrpSpPr>
          <p:grpSpPr bwMode="auto">
            <a:xfrm>
              <a:off x="2552" y="1262"/>
              <a:ext cx="2199" cy="1942"/>
              <a:chOff x="2552" y="1262"/>
              <a:chExt cx="2199" cy="1942"/>
            </a:xfrm>
          </p:grpSpPr>
          <p:sp>
            <p:nvSpPr>
              <p:cNvPr id="45117" name="Freeform 209"/>
              <p:cNvSpPr>
                <a:spLocks/>
              </p:cNvSpPr>
              <p:nvPr/>
            </p:nvSpPr>
            <p:spPr bwMode="auto">
              <a:xfrm>
                <a:off x="2843" y="1262"/>
                <a:ext cx="457" cy="269"/>
              </a:xfrm>
              <a:custGeom>
                <a:avLst/>
                <a:gdLst>
                  <a:gd name="T0" fmla="*/ 0 w 89"/>
                  <a:gd name="T1" fmla="*/ 1950486492 h 55"/>
                  <a:gd name="T2" fmla="*/ 332520316 w 89"/>
                  <a:gd name="T3" fmla="*/ 0 h 55"/>
                  <a:gd name="T4" fmla="*/ 2147483647 w 89"/>
                  <a:gd name="T5" fmla="*/ 116894143 h 55"/>
                  <a:gd name="T6" fmla="*/ 2147483647 w 89"/>
                  <a:gd name="T7" fmla="*/ 156850120 h 55"/>
                  <a:gd name="T8" fmla="*/ 2147483647 w 89"/>
                  <a:gd name="T9" fmla="*/ 187318558 h 55"/>
                  <a:gd name="T10" fmla="*/ 2147483647 w 89"/>
                  <a:gd name="T11" fmla="*/ 344443390 h 55"/>
                  <a:gd name="T12" fmla="*/ 2147483647 w 89"/>
                  <a:gd name="T13" fmla="*/ 384410480 h 55"/>
                  <a:gd name="T14" fmla="*/ 2147483647 w 89"/>
                  <a:gd name="T15" fmla="*/ 501293314 h 55"/>
                  <a:gd name="T16" fmla="*/ 2147483647 w 89"/>
                  <a:gd name="T17" fmla="*/ 688611950 h 55"/>
                  <a:gd name="T18" fmla="*/ 2147483647 w 89"/>
                  <a:gd name="T19" fmla="*/ 877531517 h 55"/>
                  <a:gd name="T20" fmla="*/ 2147483647 w 89"/>
                  <a:gd name="T21" fmla="*/ 956058993 h 55"/>
                  <a:gd name="T22" fmla="*/ 2147483647 w 89"/>
                  <a:gd name="T23" fmla="*/ 1151549436 h 55"/>
                  <a:gd name="T24" fmla="*/ 2147483647 w 89"/>
                  <a:gd name="T25" fmla="*/ 1457351525 h 55"/>
                  <a:gd name="T26" fmla="*/ 2147483647 w 89"/>
                  <a:gd name="T27" fmla="*/ 1535617317 h 55"/>
                  <a:gd name="T28" fmla="*/ 2147483647 w 89"/>
                  <a:gd name="T29" fmla="*/ 1644671569 h 55"/>
                  <a:gd name="T30" fmla="*/ 2147483647 w 89"/>
                  <a:gd name="T31" fmla="*/ 1684640224 h 55"/>
                  <a:gd name="T32" fmla="*/ 2147483647 w 89"/>
                  <a:gd name="T33" fmla="*/ 1950486492 h 55"/>
                  <a:gd name="T34" fmla="*/ 2147483647 w 89"/>
                  <a:gd name="T35" fmla="*/ 2029082831 h 55"/>
                  <a:gd name="T36" fmla="*/ 2147483647 w 89"/>
                  <a:gd name="T37" fmla="*/ 2107336103 h 55"/>
                  <a:gd name="T38" fmla="*/ 0 w 89"/>
                  <a:gd name="T39" fmla="*/ 1950486492 h 55"/>
                  <a:gd name="T40" fmla="*/ 0 w 89"/>
                  <a:gd name="T41" fmla="*/ 1950486492 h 5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9"/>
                  <a:gd name="T64" fmla="*/ 0 h 55"/>
                  <a:gd name="T65" fmla="*/ 89 w 89"/>
                  <a:gd name="T66" fmla="*/ 55 h 5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9" h="55">
                    <a:moveTo>
                      <a:pt x="0" y="51"/>
                    </a:moveTo>
                    <a:lnTo>
                      <a:pt x="5" y="0"/>
                    </a:lnTo>
                    <a:lnTo>
                      <a:pt x="44" y="3"/>
                    </a:lnTo>
                    <a:lnTo>
                      <a:pt x="82" y="4"/>
                    </a:lnTo>
                    <a:lnTo>
                      <a:pt x="82" y="5"/>
                    </a:lnTo>
                    <a:lnTo>
                      <a:pt x="83" y="9"/>
                    </a:lnTo>
                    <a:lnTo>
                      <a:pt x="83" y="10"/>
                    </a:lnTo>
                    <a:lnTo>
                      <a:pt x="82" y="13"/>
                    </a:lnTo>
                    <a:lnTo>
                      <a:pt x="82" y="18"/>
                    </a:lnTo>
                    <a:lnTo>
                      <a:pt x="84" y="23"/>
                    </a:lnTo>
                    <a:lnTo>
                      <a:pt x="85" y="25"/>
                    </a:lnTo>
                    <a:lnTo>
                      <a:pt x="86" y="30"/>
                    </a:lnTo>
                    <a:lnTo>
                      <a:pt x="86" y="38"/>
                    </a:lnTo>
                    <a:lnTo>
                      <a:pt x="87" y="40"/>
                    </a:lnTo>
                    <a:lnTo>
                      <a:pt x="87" y="43"/>
                    </a:lnTo>
                    <a:lnTo>
                      <a:pt x="87" y="44"/>
                    </a:lnTo>
                    <a:lnTo>
                      <a:pt x="89" y="51"/>
                    </a:lnTo>
                    <a:lnTo>
                      <a:pt x="89" y="53"/>
                    </a:lnTo>
                    <a:lnTo>
                      <a:pt x="89" y="55"/>
                    </a:lnTo>
                    <a:lnTo>
                      <a:pt x="0" y="51"/>
                    </a:lnTo>
                    <a:close/>
                  </a:path>
                </a:pathLst>
              </a:custGeom>
              <a:solidFill>
                <a:srgbClr val="FFCE85"/>
              </a:solidFill>
              <a:ln w="12700" cmpd="sng">
                <a:solidFill>
                  <a:schemeClr val="tx1"/>
                </a:solidFill>
                <a:prstDash val="solid"/>
                <a:round/>
                <a:headEnd/>
                <a:tailEnd/>
              </a:ln>
            </p:spPr>
            <p:txBody>
              <a:bodyPr/>
              <a:lstStyle/>
              <a:p>
                <a:endParaRPr lang="en-US"/>
              </a:p>
            </p:txBody>
          </p:sp>
          <p:sp>
            <p:nvSpPr>
              <p:cNvPr id="45118" name="Freeform 210"/>
              <p:cNvSpPr>
                <a:spLocks/>
              </p:cNvSpPr>
              <p:nvPr/>
            </p:nvSpPr>
            <p:spPr bwMode="auto">
              <a:xfrm>
                <a:off x="2807" y="1760"/>
                <a:ext cx="571" cy="268"/>
              </a:xfrm>
              <a:custGeom>
                <a:avLst/>
                <a:gdLst>
                  <a:gd name="T0" fmla="*/ 0 w 111"/>
                  <a:gd name="T1" fmla="*/ 1252809487 h 55"/>
                  <a:gd name="T2" fmla="*/ 194175585 w 111"/>
                  <a:gd name="T3" fmla="*/ 0 h 55"/>
                  <a:gd name="T4" fmla="*/ 2147483647 w 111"/>
                  <a:gd name="T5" fmla="*/ 113160328 h 55"/>
                  <a:gd name="T6" fmla="*/ 2147483647 w 111"/>
                  <a:gd name="T7" fmla="*/ 218371173 h 55"/>
                  <a:gd name="T8" fmla="*/ 2147483647 w 111"/>
                  <a:gd name="T9" fmla="*/ 218371173 h 55"/>
                  <a:gd name="T10" fmla="*/ 2147483647 w 111"/>
                  <a:gd name="T11" fmla="*/ 181132476 h 55"/>
                  <a:gd name="T12" fmla="*/ 2147483647 w 111"/>
                  <a:gd name="T13" fmla="*/ 218371173 h 55"/>
                  <a:gd name="T14" fmla="*/ 2147483647 w 111"/>
                  <a:gd name="T15" fmla="*/ 331462464 h 55"/>
                  <a:gd name="T16" fmla="*/ 2147483647 w 111"/>
                  <a:gd name="T17" fmla="*/ 331462464 h 55"/>
                  <a:gd name="T18" fmla="*/ 2147483647 w 111"/>
                  <a:gd name="T19" fmla="*/ 331462464 h 55"/>
                  <a:gd name="T20" fmla="*/ 2147483647 w 111"/>
                  <a:gd name="T21" fmla="*/ 257106460 h 55"/>
                  <a:gd name="T22" fmla="*/ 2147483647 w 111"/>
                  <a:gd name="T23" fmla="*/ 257106460 h 55"/>
                  <a:gd name="T24" fmla="*/ 2147483647 w 111"/>
                  <a:gd name="T25" fmla="*/ 294292609 h 55"/>
                  <a:gd name="T26" fmla="*/ 2147483647 w 111"/>
                  <a:gd name="T27" fmla="*/ 407452976 h 55"/>
                  <a:gd name="T28" fmla="*/ 2147483647 w 111"/>
                  <a:gd name="T29" fmla="*/ 475477477 h 55"/>
                  <a:gd name="T30" fmla="*/ 2147483647 w 111"/>
                  <a:gd name="T31" fmla="*/ 551399380 h 55"/>
                  <a:gd name="T32" fmla="*/ 2147483647 w 111"/>
                  <a:gd name="T33" fmla="*/ 588571496 h 55"/>
                  <a:gd name="T34" fmla="*/ 2147483647 w 111"/>
                  <a:gd name="T35" fmla="*/ 625755463 h 55"/>
                  <a:gd name="T36" fmla="*/ 2147483647 w 111"/>
                  <a:gd name="T37" fmla="*/ 701410887 h 55"/>
                  <a:gd name="T38" fmla="*/ 2147483647 w 111"/>
                  <a:gd name="T39" fmla="*/ 769770008 h 55"/>
                  <a:gd name="T40" fmla="*/ 2147483647 w 111"/>
                  <a:gd name="T41" fmla="*/ 882608930 h 55"/>
                  <a:gd name="T42" fmla="*/ 2147483647 w 111"/>
                  <a:gd name="T43" fmla="*/ 919780734 h 55"/>
                  <a:gd name="T44" fmla="*/ 2147483647 w 111"/>
                  <a:gd name="T45" fmla="*/ 958531146 h 55"/>
                  <a:gd name="T46" fmla="*/ 2147483647 w 111"/>
                  <a:gd name="T47" fmla="*/ 1026876545 h 55"/>
                  <a:gd name="T48" fmla="*/ 2147483647 w 111"/>
                  <a:gd name="T49" fmla="*/ 1064062695 h 55"/>
                  <a:gd name="T50" fmla="*/ 2147483647 w 111"/>
                  <a:gd name="T51" fmla="*/ 1101232628 h 55"/>
                  <a:gd name="T52" fmla="*/ 2147483647 w 111"/>
                  <a:gd name="T53" fmla="*/ 1176901617 h 55"/>
                  <a:gd name="T54" fmla="*/ 2147483647 w 111"/>
                  <a:gd name="T55" fmla="*/ 1252809487 h 55"/>
                  <a:gd name="T56" fmla="*/ 2147483647 w 111"/>
                  <a:gd name="T57" fmla="*/ 1289993766 h 55"/>
                  <a:gd name="T58" fmla="*/ 2147483647 w 111"/>
                  <a:gd name="T59" fmla="*/ 1358019514 h 55"/>
                  <a:gd name="T60" fmla="*/ 2147483647 w 111"/>
                  <a:gd name="T61" fmla="*/ 1395203793 h 55"/>
                  <a:gd name="T62" fmla="*/ 2147483647 w 111"/>
                  <a:gd name="T63" fmla="*/ 1434007219 h 55"/>
                  <a:gd name="T64" fmla="*/ 2147483647 w 111"/>
                  <a:gd name="T65" fmla="*/ 1509928811 h 55"/>
                  <a:gd name="T66" fmla="*/ 2147483647 w 111"/>
                  <a:gd name="T67" fmla="*/ 1547101863 h 55"/>
                  <a:gd name="T68" fmla="*/ 2147483647 w 111"/>
                  <a:gd name="T69" fmla="*/ 1615126052 h 55"/>
                  <a:gd name="T70" fmla="*/ 2147483647 w 111"/>
                  <a:gd name="T71" fmla="*/ 1652310330 h 55"/>
                  <a:gd name="T72" fmla="*/ 2147483647 w 111"/>
                  <a:gd name="T73" fmla="*/ 1689482134 h 55"/>
                  <a:gd name="T74" fmla="*/ 2147483647 w 111"/>
                  <a:gd name="T75" fmla="*/ 1765471087 h 55"/>
                  <a:gd name="T76" fmla="*/ 2147483647 w 111"/>
                  <a:gd name="T77" fmla="*/ 1841461286 h 55"/>
                  <a:gd name="T78" fmla="*/ 2147483647 w 111"/>
                  <a:gd name="T79" fmla="*/ 1909418115 h 55"/>
                  <a:gd name="T80" fmla="*/ 2147483647 w 111"/>
                  <a:gd name="T81" fmla="*/ 1946602393 h 55"/>
                  <a:gd name="T82" fmla="*/ 2147483647 w 111"/>
                  <a:gd name="T83" fmla="*/ 1985407068 h 55"/>
                  <a:gd name="T84" fmla="*/ 2147483647 w 111"/>
                  <a:gd name="T85" fmla="*/ 2022578872 h 55"/>
                  <a:gd name="T86" fmla="*/ 1674994109 w 111"/>
                  <a:gd name="T87" fmla="*/ 1946602393 h 55"/>
                  <a:gd name="T88" fmla="*/ 1737808948 w 111"/>
                  <a:gd name="T89" fmla="*/ 1320846463 h 55"/>
                  <a:gd name="T90" fmla="*/ 0 w 111"/>
                  <a:gd name="T91" fmla="*/ 1252809487 h 55"/>
                  <a:gd name="T92" fmla="*/ 0 w 111"/>
                  <a:gd name="T93" fmla="*/ 1252809487 h 5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11"/>
                  <a:gd name="T142" fmla="*/ 0 h 55"/>
                  <a:gd name="T143" fmla="*/ 111 w 111"/>
                  <a:gd name="T144" fmla="*/ 55 h 55"/>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11" h="55">
                    <a:moveTo>
                      <a:pt x="0" y="34"/>
                    </a:moveTo>
                    <a:lnTo>
                      <a:pt x="3" y="0"/>
                    </a:lnTo>
                    <a:lnTo>
                      <a:pt x="72" y="3"/>
                    </a:lnTo>
                    <a:lnTo>
                      <a:pt x="74" y="6"/>
                    </a:lnTo>
                    <a:lnTo>
                      <a:pt x="76" y="6"/>
                    </a:lnTo>
                    <a:lnTo>
                      <a:pt x="78" y="5"/>
                    </a:lnTo>
                    <a:lnTo>
                      <a:pt x="79" y="6"/>
                    </a:lnTo>
                    <a:lnTo>
                      <a:pt x="80" y="9"/>
                    </a:lnTo>
                    <a:lnTo>
                      <a:pt x="82" y="9"/>
                    </a:lnTo>
                    <a:lnTo>
                      <a:pt x="83" y="9"/>
                    </a:lnTo>
                    <a:lnTo>
                      <a:pt x="85" y="7"/>
                    </a:lnTo>
                    <a:lnTo>
                      <a:pt x="87" y="7"/>
                    </a:lnTo>
                    <a:lnTo>
                      <a:pt x="89" y="8"/>
                    </a:lnTo>
                    <a:lnTo>
                      <a:pt x="94" y="11"/>
                    </a:lnTo>
                    <a:lnTo>
                      <a:pt x="97" y="13"/>
                    </a:lnTo>
                    <a:lnTo>
                      <a:pt x="97" y="15"/>
                    </a:lnTo>
                    <a:lnTo>
                      <a:pt x="99" y="16"/>
                    </a:lnTo>
                    <a:lnTo>
                      <a:pt x="99" y="17"/>
                    </a:lnTo>
                    <a:lnTo>
                      <a:pt x="98" y="19"/>
                    </a:lnTo>
                    <a:lnTo>
                      <a:pt x="99" y="21"/>
                    </a:lnTo>
                    <a:lnTo>
                      <a:pt x="100" y="24"/>
                    </a:lnTo>
                    <a:lnTo>
                      <a:pt x="101" y="25"/>
                    </a:lnTo>
                    <a:lnTo>
                      <a:pt x="101" y="26"/>
                    </a:lnTo>
                    <a:lnTo>
                      <a:pt x="101" y="28"/>
                    </a:lnTo>
                    <a:lnTo>
                      <a:pt x="103" y="29"/>
                    </a:lnTo>
                    <a:lnTo>
                      <a:pt x="104" y="30"/>
                    </a:lnTo>
                    <a:lnTo>
                      <a:pt x="103" y="32"/>
                    </a:lnTo>
                    <a:lnTo>
                      <a:pt x="103" y="34"/>
                    </a:lnTo>
                    <a:lnTo>
                      <a:pt x="105" y="35"/>
                    </a:lnTo>
                    <a:lnTo>
                      <a:pt x="105" y="37"/>
                    </a:lnTo>
                    <a:lnTo>
                      <a:pt x="104" y="38"/>
                    </a:lnTo>
                    <a:lnTo>
                      <a:pt x="105" y="39"/>
                    </a:lnTo>
                    <a:lnTo>
                      <a:pt x="106" y="41"/>
                    </a:lnTo>
                    <a:lnTo>
                      <a:pt x="105" y="42"/>
                    </a:lnTo>
                    <a:lnTo>
                      <a:pt x="106" y="44"/>
                    </a:lnTo>
                    <a:lnTo>
                      <a:pt x="106" y="45"/>
                    </a:lnTo>
                    <a:lnTo>
                      <a:pt x="107" y="46"/>
                    </a:lnTo>
                    <a:lnTo>
                      <a:pt x="108" y="48"/>
                    </a:lnTo>
                    <a:lnTo>
                      <a:pt x="109" y="50"/>
                    </a:lnTo>
                    <a:lnTo>
                      <a:pt x="111" y="52"/>
                    </a:lnTo>
                    <a:lnTo>
                      <a:pt x="111" y="53"/>
                    </a:lnTo>
                    <a:lnTo>
                      <a:pt x="111" y="54"/>
                    </a:lnTo>
                    <a:lnTo>
                      <a:pt x="111" y="55"/>
                    </a:lnTo>
                    <a:lnTo>
                      <a:pt x="25" y="53"/>
                    </a:lnTo>
                    <a:lnTo>
                      <a:pt x="26" y="36"/>
                    </a:lnTo>
                    <a:lnTo>
                      <a:pt x="0" y="34"/>
                    </a:lnTo>
                    <a:close/>
                  </a:path>
                </a:pathLst>
              </a:custGeom>
              <a:solidFill>
                <a:srgbClr val="FFCE85"/>
              </a:solidFill>
              <a:ln w="12700" cmpd="sng">
                <a:solidFill>
                  <a:schemeClr val="tx1"/>
                </a:solidFill>
                <a:prstDash val="solid"/>
                <a:round/>
                <a:headEnd/>
                <a:tailEnd/>
              </a:ln>
            </p:spPr>
            <p:txBody>
              <a:bodyPr/>
              <a:lstStyle/>
              <a:p>
                <a:endParaRPr lang="en-US"/>
              </a:p>
            </p:txBody>
          </p:sp>
          <p:sp>
            <p:nvSpPr>
              <p:cNvPr id="45119" name="Freeform 211"/>
              <p:cNvSpPr>
                <a:spLocks/>
              </p:cNvSpPr>
              <p:nvPr/>
            </p:nvSpPr>
            <p:spPr bwMode="auto">
              <a:xfrm>
                <a:off x="2848" y="2262"/>
                <a:ext cx="595" cy="293"/>
              </a:xfrm>
              <a:custGeom>
                <a:avLst/>
                <a:gdLst>
                  <a:gd name="T0" fmla="*/ 907057154 w 116"/>
                  <a:gd name="T1" fmla="*/ 37809580 h 60"/>
                  <a:gd name="T2" fmla="*/ 0 w 116"/>
                  <a:gd name="T3" fmla="*/ 339598165 h 60"/>
                  <a:gd name="T4" fmla="*/ 2147483647 w 116"/>
                  <a:gd name="T5" fmla="*/ 1658370827 h 60"/>
                  <a:gd name="T6" fmla="*/ 2147483647 w 116"/>
                  <a:gd name="T7" fmla="*/ 1696194852 h 60"/>
                  <a:gd name="T8" fmla="*/ 2147483647 w 116"/>
                  <a:gd name="T9" fmla="*/ 1805198950 h 60"/>
                  <a:gd name="T10" fmla="*/ 2147483647 w 116"/>
                  <a:gd name="T11" fmla="*/ 1773478075 h 60"/>
                  <a:gd name="T12" fmla="*/ 2147483647 w 116"/>
                  <a:gd name="T13" fmla="*/ 1805198950 h 60"/>
                  <a:gd name="T14" fmla="*/ 2147483647 w 116"/>
                  <a:gd name="T15" fmla="*/ 1882484673 h 60"/>
                  <a:gd name="T16" fmla="*/ 2147483647 w 116"/>
                  <a:gd name="T17" fmla="*/ 1920293696 h 60"/>
                  <a:gd name="T18" fmla="*/ 2147483647 w 116"/>
                  <a:gd name="T19" fmla="*/ 1958168976 h 60"/>
                  <a:gd name="T20" fmla="*/ 2147483647 w 116"/>
                  <a:gd name="T21" fmla="*/ 1920293696 h 60"/>
                  <a:gd name="T22" fmla="*/ 2147483647 w 116"/>
                  <a:gd name="T23" fmla="*/ 1997578169 h 60"/>
                  <a:gd name="T24" fmla="*/ 2147483647 w 116"/>
                  <a:gd name="T25" fmla="*/ 1997578169 h 60"/>
                  <a:gd name="T26" fmla="*/ 2147483647 w 116"/>
                  <a:gd name="T27" fmla="*/ 2075187677 h 60"/>
                  <a:gd name="T28" fmla="*/ 2147483647 w 116"/>
                  <a:gd name="T29" fmla="*/ 2144728826 h 60"/>
                  <a:gd name="T30" fmla="*/ 2147483647 w 116"/>
                  <a:gd name="T31" fmla="*/ 2104995849 h 60"/>
                  <a:gd name="T32" fmla="*/ 2147483647 w 116"/>
                  <a:gd name="T33" fmla="*/ 2147483647 h 60"/>
                  <a:gd name="T34" fmla="*/ 2147483647 w 116"/>
                  <a:gd name="T35" fmla="*/ 2144728826 h 60"/>
                  <a:gd name="T36" fmla="*/ 2147483647 w 116"/>
                  <a:gd name="T37" fmla="*/ 2144728826 h 60"/>
                  <a:gd name="T38" fmla="*/ 2147483647 w 116"/>
                  <a:gd name="T39" fmla="*/ 2147483647 h 60"/>
                  <a:gd name="T40" fmla="*/ 2147483647 w 116"/>
                  <a:gd name="T41" fmla="*/ 2147483647 h 60"/>
                  <a:gd name="T42" fmla="*/ 2147483647 w 116"/>
                  <a:gd name="T43" fmla="*/ 2104995849 h 60"/>
                  <a:gd name="T44" fmla="*/ 2147483647 w 116"/>
                  <a:gd name="T45" fmla="*/ 2144728826 h 60"/>
                  <a:gd name="T46" fmla="*/ 2147483647 w 116"/>
                  <a:gd name="T47" fmla="*/ 2147483647 h 60"/>
                  <a:gd name="T48" fmla="*/ 2147483647 w 116"/>
                  <a:gd name="T49" fmla="*/ 2144728826 h 60"/>
                  <a:gd name="T50" fmla="*/ 2147483647 w 116"/>
                  <a:gd name="T51" fmla="*/ 2147483647 h 60"/>
                  <a:gd name="T52" fmla="*/ 2147483647 w 116"/>
                  <a:gd name="T53" fmla="*/ 2147483647 h 60"/>
                  <a:gd name="T54" fmla="*/ 2147483647 w 116"/>
                  <a:gd name="T55" fmla="*/ 2147483647 h 60"/>
                  <a:gd name="T56" fmla="*/ 2147483647 w 116"/>
                  <a:gd name="T57" fmla="*/ 2104995849 h 60"/>
                  <a:gd name="T58" fmla="*/ 2147483647 w 116"/>
                  <a:gd name="T59" fmla="*/ 2104995849 h 60"/>
                  <a:gd name="T60" fmla="*/ 2147483647 w 116"/>
                  <a:gd name="T61" fmla="*/ 2104995849 h 60"/>
                  <a:gd name="T62" fmla="*/ 2147483647 w 116"/>
                  <a:gd name="T63" fmla="*/ 2147483647 h 60"/>
                  <a:gd name="T64" fmla="*/ 2147483647 w 116"/>
                  <a:gd name="T65" fmla="*/ 2147483647 h 60"/>
                  <a:gd name="T66" fmla="*/ 2147483647 w 116"/>
                  <a:gd name="T67" fmla="*/ 1163889151 h 60"/>
                  <a:gd name="T68" fmla="*/ 2147483647 w 116"/>
                  <a:gd name="T69" fmla="*/ 115094473 h 6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6"/>
                  <a:gd name="T106" fmla="*/ 0 h 60"/>
                  <a:gd name="T107" fmla="*/ 116 w 116"/>
                  <a:gd name="T108" fmla="*/ 60 h 6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6" h="60">
                    <a:moveTo>
                      <a:pt x="114" y="3"/>
                    </a:moveTo>
                    <a:lnTo>
                      <a:pt x="14" y="1"/>
                    </a:lnTo>
                    <a:lnTo>
                      <a:pt x="1" y="0"/>
                    </a:lnTo>
                    <a:lnTo>
                      <a:pt x="0" y="9"/>
                    </a:lnTo>
                    <a:lnTo>
                      <a:pt x="41" y="11"/>
                    </a:lnTo>
                    <a:lnTo>
                      <a:pt x="40" y="44"/>
                    </a:lnTo>
                    <a:lnTo>
                      <a:pt x="41" y="44"/>
                    </a:lnTo>
                    <a:lnTo>
                      <a:pt x="42" y="45"/>
                    </a:lnTo>
                    <a:lnTo>
                      <a:pt x="44" y="47"/>
                    </a:lnTo>
                    <a:lnTo>
                      <a:pt x="45" y="48"/>
                    </a:lnTo>
                    <a:lnTo>
                      <a:pt x="47" y="48"/>
                    </a:lnTo>
                    <a:lnTo>
                      <a:pt x="48" y="47"/>
                    </a:lnTo>
                    <a:lnTo>
                      <a:pt x="50" y="48"/>
                    </a:lnTo>
                    <a:lnTo>
                      <a:pt x="50" y="49"/>
                    </a:lnTo>
                    <a:lnTo>
                      <a:pt x="51" y="50"/>
                    </a:lnTo>
                    <a:lnTo>
                      <a:pt x="51" y="51"/>
                    </a:lnTo>
                    <a:lnTo>
                      <a:pt x="55" y="51"/>
                    </a:lnTo>
                    <a:lnTo>
                      <a:pt x="57" y="52"/>
                    </a:lnTo>
                    <a:lnTo>
                      <a:pt x="58" y="52"/>
                    </a:lnTo>
                    <a:lnTo>
                      <a:pt x="59" y="51"/>
                    </a:lnTo>
                    <a:lnTo>
                      <a:pt x="59" y="53"/>
                    </a:lnTo>
                    <a:lnTo>
                      <a:pt x="61" y="53"/>
                    </a:lnTo>
                    <a:lnTo>
                      <a:pt x="62" y="52"/>
                    </a:lnTo>
                    <a:lnTo>
                      <a:pt x="65" y="53"/>
                    </a:lnTo>
                    <a:lnTo>
                      <a:pt x="66" y="53"/>
                    </a:lnTo>
                    <a:lnTo>
                      <a:pt x="67" y="55"/>
                    </a:lnTo>
                    <a:lnTo>
                      <a:pt x="68" y="55"/>
                    </a:lnTo>
                    <a:lnTo>
                      <a:pt x="68" y="57"/>
                    </a:lnTo>
                    <a:lnTo>
                      <a:pt x="70" y="57"/>
                    </a:lnTo>
                    <a:lnTo>
                      <a:pt x="71" y="56"/>
                    </a:lnTo>
                    <a:lnTo>
                      <a:pt x="72" y="55"/>
                    </a:lnTo>
                    <a:lnTo>
                      <a:pt x="75" y="58"/>
                    </a:lnTo>
                    <a:lnTo>
                      <a:pt x="76" y="58"/>
                    </a:lnTo>
                    <a:lnTo>
                      <a:pt x="77" y="57"/>
                    </a:lnTo>
                    <a:lnTo>
                      <a:pt x="78" y="57"/>
                    </a:lnTo>
                    <a:lnTo>
                      <a:pt x="79" y="57"/>
                    </a:lnTo>
                    <a:lnTo>
                      <a:pt x="78" y="59"/>
                    </a:lnTo>
                    <a:lnTo>
                      <a:pt x="79" y="60"/>
                    </a:lnTo>
                    <a:lnTo>
                      <a:pt x="80" y="59"/>
                    </a:lnTo>
                    <a:lnTo>
                      <a:pt x="80" y="58"/>
                    </a:lnTo>
                    <a:lnTo>
                      <a:pt x="81" y="57"/>
                    </a:lnTo>
                    <a:lnTo>
                      <a:pt x="82" y="56"/>
                    </a:lnTo>
                    <a:lnTo>
                      <a:pt x="83" y="57"/>
                    </a:lnTo>
                    <a:lnTo>
                      <a:pt x="84" y="58"/>
                    </a:lnTo>
                    <a:lnTo>
                      <a:pt x="85" y="58"/>
                    </a:lnTo>
                    <a:lnTo>
                      <a:pt x="85" y="57"/>
                    </a:lnTo>
                    <a:lnTo>
                      <a:pt x="87" y="57"/>
                    </a:lnTo>
                    <a:lnTo>
                      <a:pt x="87" y="58"/>
                    </a:lnTo>
                    <a:lnTo>
                      <a:pt x="88" y="58"/>
                    </a:lnTo>
                    <a:lnTo>
                      <a:pt x="90" y="60"/>
                    </a:lnTo>
                    <a:lnTo>
                      <a:pt x="92" y="58"/>
                    </a:lnTo>
                    <a:lnTo>
                      <a:pt x="93" y="58"/>
                    </a:lnTo>
                    <a:lnTo>
                      <a:pt x="96" y="57"/>
                    </a:lnTo>
                    <a:lnTo>
                      <a:pt x="99" y="56"/>
                    </a:lnTo>
                    <a:lnTo>
                      <a:pt x="100" y="56"/>
                    </a:lnTo>
                    <a:lnTo>
                      <a:pt x="101" y="56"/>
                    </a:lnTo>
                    <a:lnTo>
                      <a:pt x="104" y="57"/>
                    </a:lnTo>
                    <a:lnTo>
                      <a:pt x="106" y="56"/>
                    </a:lnTo>
                    <a:lnTo>
                      <a:pt x="107" y="56"/>
                    </a:lnTo>
                    <a:lnTo>
                      <a:pt x="113" y="59"/>
                    </a:lnTo>
                    <a:lnTo>
                      <a:pt x="114" y="60"/>
                    </a:lnTo>
                    <a:lnTo>
                      <a:pt x="115" y="60"/>
                    </a:lnTo>
                    <a:lnTo>
                      <a:pt x="116" y="60"/>
                    </a:lnTo>
                    <a:lnTo>
                      <a:pt x="116" y="31"/>
                    </a:lnTo>
                    <a:lnTo>
                      <a:pt x="114" y="12"/>
                    </a:lnTo>
                    <a:lnTo>
                      <a:pt x="114" y="3"/>
                    </a:lnTo>
                    <a:close/>
                  </a:path>
                </a:pathLst>
              </a:custGeom>
              <a:solidFill>
                <a:srgbClr val="FFCE85"/>
              </a:solidFill>
              <a:ln w="12700" cmpd="sng">
                <a:solidFill>
                  <a:schemeClr val="tx1"/>
                </a:solidFill>
                <a:prstDash val="solid"/>
                <a:round/>
                <a:headEnd/>
                <a:tailEnd/>
              </a:ln>
            </p:spPr>
            <p:txBody>
              <a:bodyPr/>
              <a:lstStyle/>
              <a:p>
                <a:endParaRPr lang="en-US"/>
              </a:p>
            </p:txBody>
          </p:sp>
          <p:sp>
            <p:nvSpPr>
              <p:cNvPr id="45120" name="Freeform 212"/>
              <p:cNvSpPr>
                <a:spLocks/>
              </p:cNvSpPr>
              <p:nvPr/>
            </p:nvSpPr>
            <p:spPr bwMode="auto">
              <a:xfrm>
                <a:off x="3296" y="1726"/>
                <a:ext cx="420" cy="263"/>
              </a:xfrm>
              <a:custGeom>
                <a:avLst/>
                <a:gdLst>
                  <a:gd name="T0" fmla="*/ 2147483647 w 82"/>
                  <a:gd name="T1" fmla="*/ 0 h 54"/>
                  <a:gd name="T2" fmla="*/ 2147483647 w 82"/>
                  <a:gd name="T3" fmla="*/ 143395625 h 54"/>
                  <a:gd name="T4" fmla="*/ 2147483647 w 82"/>
                  <a:gd name="T5" fmla="*/ 217497977 h 54"/>
                  <a:gd name="T6" fmla="*/ 2147483647 w 82"/>
                  <a:gd name="T7" fmla="*/ 473284380 h 54"/>
                  <a:gd name="T8" fmla="*/ 2147483647 w 82"/>
                  <a:gd name="T9" fmla="*/ 585995784 h 54"/>
                  <a:gd name="T10" fmla="*/ 2147483647 w 82"/>
                  <a:gd name="T11" fmla="*/ 661340003 h 54"/>
                  <a:gd name="T12" fmla="*/ 2147483647 w 82"/>
                  <a:gd name="T13" fmla="*/ 766457683 h 54"/>
                  <a:gd name="T14" fmla="*/ 2147483647 w 82"/>
                  <a:gd name="T15" fmla="*/ 954509721 h 54"/>
                  <a:gd name="T16" fmla="*/ 2147483647 w 82"/>
                  <a:gd name="T17" fmla="*/ 1059295126 h 54"/>
                  <a:gd name="T18" fmla="*/ 2147483647 w 82"/>
                  <a:gd name="T19" fmla="*/ 1133395803 h 54"/>
                  <a:gd name="T20" fmla="*/ 2147483647 w 82"/>
                  <a:gd name="T21" fmla="*/ 1245786776 h 54"/>
                  <a:gd name="T22" fmla="*/ 2147483647 w 82"/>
                  <a:gd name="T23" fmla="*/ 1276791311 h 54"/>
                  <a:gd name="T24" fmla="*/ 2147483647 w 82"/>
                  <a:gd name="T25" fmla="*/ 1389183842 h 54"/>
                  <a:gd name="T26" fmla="*/ 2147483647 w 82"/>
                  <a:gd name="T27" fmla="*/ 1501895870 h 54"/>
                  <a:gd name="T28" fmla="*/ 2147483647 w 82"/>
                  <a:gd name="T29" fmla="*/ 1606680651 h 54"/>
                  <a:gd name="T30" fmla="*/ 2147483647 w 82"/>
                  <a:gd name="T31" fmla="*/ 1831785521 h 54"/>
                  <a:gd name="T32" fmla="*/ 2147483647 w 82"/>
                  <a:gd name="T33" fmla="*/ 1938130067 h 54"/>
                  <a:gd name="T34" fmla="*/ 2147483647 w 82"/>
                  <a:gd name="T35" fmla="*/ 1831785521 h 54"/>
                  <a:gd name="T36" fmla="*/ 696279265 w 82"/>
                  <a:gd name="T37" fmla="*/ 1862469625 h 54"/>
                  <a:gd name="T38" fmla="*/ 696279265 w 82"/>
                  <a:gd name="T39" fmla="*/ 1757686091 h 54"/>
                  <a:gd name="T40" fmla="*/ 572634753 w 82"/>
                  <a:gd name="T41" fmla="*/ 1645292001 h 54"/>
                  <a:gd name="T42" fmla="*/ 633299612 w 82"/>
                  <a:gd name="T43" fmla="*/ 1538946208 h 54"/>
                  <a:gd name="T44" fmla="*/ 509654281 w 82"/>
                  <a:gd name="T45" fmla="*/ 1426234181 h 54"/>
                  <a:gd name="T46" fmla="*/ 509654281 w 82"/>
                  <a:gd name="T47" fmla="*/ 1313841338 h 54"/>
                  <a:gd name="T48" fmla="*/ 385541827 w 82"/>
                  <a:gd name="T49" fmla="*/ 1208737061 h 54"/>
                  <a:gd name="T50" fmla="*/ 322564715 w 82"/>
                  <a:gd name="T51" fmla="*/ 1133395803 h 54"/>
                  <a:gd name="T52" fmla="*/ 186621132 w 82"/>
                  <a:gd name="T53" fmla="*/ 954509721 h 54"/>
                  <a:gd name="T54" fmla="*/ 247288942 w 82"/>
                  <a:gd name="T55" fmla="*/ 840223591 h 54"/>
                  <a:gd name="T56" fmla="*/ 123644225 w 82"/>
                  <a:gd name="T57" fmla="*/ 727845710 h 54"/>
                  <a:gd name="T58" fmla="*/ 123644225 w 82"/>
                  <a:gd name="T59" fmla="*/ 661340003 h 54"/>
                  <a:gd name="T60" fmla="*/ 123644225 w 82"/>
                  <a:gd name="T61" fmla="*/ 434672406 h 54"/>
                  <a:gd name="T62" fmla="*/ 123644225 w 82"/>
                  <a:gd name="T63" fmla="*/ 368501158 h 54"/>
                  <a:gd name="T64" fmla="*/ 62976928 w 82"/>
                  <a:gd name="T65" fmla="*/ 217497977 h 54"/>
                  <a:gd name="T66" fmla="*/ 62976928 w 82"/>
                  <a:gd name="T67" fmla="*/ 112711365 h 54"/>
                  <a:gd name="T68" fmla="*/ 123644225 w 82"/>
                  <a:gd name="T69" fmla="*/ 75661825 h 54"/>
                  <a:gd name="T70" fmla="*/ 123644225 w 82"/>
                  <a:gd name="T71" fmla="*/ 75661825 h 5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82"/>
                  <a:gd name="T109" fmla="*/ 0 h 54"/>
                  <a:gd name="T110" fmla="*/ 82 w 82"/>
                  <a:gd name="T111" fmla="*/ 54 h 5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82" h="54">
                    <a:moveTo>
                      <a:pt x="2" y="2"/>
                    </a:moveTo>
                    <a:lnTo>
                      <a:pt x="66" y="0"/>
                    </a:lnTo>
                    <a:lnTo>
                      <a:pt x="67" y="2"/>
                    </a:lnTo>
                    <a:lnTo>
                      <a:pt x="68" y="4"/>
                    </a:lnTo>
                    <a:lnTo>
                      <a:pt x="68" y="5"/>
                    </a:lnTo>
                    <a:lnTo>
                      <a:pt x="67" y="6"/>
                    </a:lnTo>
                    <a:lnTo>
                      <a:pt x="68" y="8"/>
                    </a:lnTo>
                    <a:lnTo>
                      <a:pt x="69" y="13"/>
                    </a:lnTo>
                    <a:lnTo>
                      <a:pt x="73" y="14"/>
                    </a:lnTo>
                    <a:lnTo>
                      <a:pt x="74" y="16"/>
                    </a:lnTo>
                    <a:lnTo>
                      <a:pt x="75" y="17"/>
                    </a:lnTo>
                    <a:lnTo>
                      <a:pt x="75" y="18"/>
                    </a:lnTo>
                    <a:lnTo>
                      <a:pt x="78" y="20"/>
                    </a:lnTo>
                    <a:lnTo>
                      <a:pt x="78" y="21"/>
                    </a:lnTo>
                    <a:lnTo>
                      <a:pt x="81" y="23"/>
                    </a:lnTo>
                    <a:lnTo>
                      <a:pt x="82" y="26"/>
                    </a:lnTo>
                    <a:lnTo>
                      <a:pt x="81" y="27"/>
                    </a:lnTo>
                    <a:lnTo>
                      <a:pt x="80" y="29"/>
                    </a:lnTo>
                    <a:lnTo>
                      <a:pt x="80" y="30"/>
                    </a:lnTo>
                    <a:lnTo>
                      <a:pt x="80" y="31"/>
                    </a:lnTo>
                    <a:lnTo>
                      <a:pt x="77" y="34"/>
                    </a:lnTo>
                    <a:lnTo>
                      <a:pt x="75" y="34"/>
                    </a:lnTo>
                    <a:lnTo>
                      <a:pt x="75" y="35"/>
                    </a:lnTo>
                    <a:lnTo>
                      <a:pt x="72" y="35"/>
                    </a:lnTo>
                    <a:lnTo>
                      <a:pt x="71" y="36"/>
                    </a:lnTo>
                    <a:lnTo>
                      <a:pt x="70" y="38"/>
                    </a:lnTo>
                    <a:lnTo>
                      <a:pt x="70" y="39"/>
                    </a:lnTo>
                    <a:lnTo>
                      <a:pt x="72" y="41"/>
                    </a:lnTo>
                    <a:lnTo>
                      <a:pt x="72" y="42"/>
                    </a:lnTo>
                    <a:lnTo>
                      <a:pt x="72" y="44"/>
                    </a:lnTo>
                    <a:lnTo>
                      <a:pt x="70" y="49"/>
                    </a:lnTo>
                    <a:lnTo>
                      <a:pt x="68" y="50"/>
                    </a:lnTo>
                    <a:lnTo>
                      <a:pt x="67" y="51"/>
                    </a:lnTo>
                    <a:lnTo>
                      <a:pt x="67" y="53"/>
                    </a:lnTo>
                    <a:lnTo>
                      <a:pt x="66" y="54"/>
                    </a:lnTo>
                    <a:lnTo>
                      <a:pt x="63" y="50"/>
                    </a:lnTo>
                    <a:lnTo>
                      <a:pt x="11" y="52"/>
                    </a:lnTo>
                    <a:lnTo>
                      <a:pt x="11" y="51"/>
                    </a:lnTo>
                    <a:lnTo>
                      <a:pt x="10" y="49"/>
                    </a:lnTo>
                    <a:lnTo>
                      <a:pt x="11" y="48"/>
                    </a:lnTo>
                    <a:lnTo>
                      <a:pt x="10" y="46"/>
                    </a:lnTo>
                    <a:lnTo>
                      <a:pt x="9" y="45"/>
                    </a:lnTo>
                    <a:lnTo>
                      <a:pt x="10" y="44"/>
                    </a:lnTo>
                    <a:lnTo>
                      <a:pt x="10" y="42"/>
                    </a:lnTo>
                    <a:lnTo>
                      <a:pt x="8" y="41"/>
                    </a:lnTo>
                    <a:lnTo>
                      <a:pt x="8" y="39"/>
                    </a:lnTo>
                    <a:lnTo>
                      <a:pt x="9" y="37"/>
                    </a:lnTo>
                    <a:lnTo>
                      <a:pt x="8" y="36"/>
                    </a:lnTo>
                    <a:lnTo>
                      <a:pt x="6" y="35"/>
                    </a:lnTo>
                    <a:lnTo>
                      <a:pt x="6" y="33"/>
                    </a:lnTo>
                    <a:lnTo>
                      <a:pt x="6" y="32"/>
                    </a:lnTo>
                    <a:lnTo>
                      <a:pt x="5" y="31"/>
                    </a:lnTo>
                    <a:lnTo>
                      <a:pt x="4" y="28"/>
                    </a:lnTo>
                    <a:lnTo>
                      <a:pt x="3" y="26"/>
                    </a:lnTo>
                    <a:lnTo>
                      <a:pt x="4" y="24"/>
                    </a:lnTo>
                    <a:lnTo>
                      <a:pt x="4" y="23"/>
                    </a:lnTo>
                    <a:lnTo>
                      <a:pt x="2" y="22"/>
                    </a:lnTo>
                    <a:lnTo>
                      <a:pt x="2" y="20"/>
                    </a:lnTo>
                    <a:lnTo>
                      <a:pt x="2" y="18"/>
                    </a:lnTo>
                    <a:lnTo>
                      <a:pt x="0" y="15"/>
                    </a:lnTo>
                    <a:lnTo>
                      <a:pt x="2" y="12"/>
                    </a:lnTo>
                    <a:lnTo>
                      <a:pt x="1" y="10"/>
                    </a:lnTo>
                    <a:lnTo>
                      <a:pt x="2" y="10"/>
                    </a:lnTo>
                    <a:lnTo>
                      <a:pt x="2" y="7"/>
                    </a:lnTo>
                    <a:lnTo>
                      <a:pt x="1" y="6"/>
                    </a:lnTo>
                    <a:lnTo>
                      <a:pt x="2" y="4"/>
                    </a:lnTo>
                    <a:lnTo>
                      <a:pt x="1" y="3"/>
                    </a:lnTo>
                    <a:lnTo>
                      <a:pt x="0" y="2"/>
                    </a:lnTo>
                    <a:lnTo>
                      <a:pt x="2" y="2"/>
                    </a:lnTo>
                    <a:close/>
                  </a:path>
                </a:pathLst>
              </a:custGeom>
              <a:solidFill>
                <a:srgbClr val="FFCE85"/>
              </a:solidFill>
              <a:ln w="12700" cmpd="sng">
                <a:solidFill>
                  <a:schemeClr val="tx1"/>
                </a:solidFill>
                <a:prstDash val="solid"/>
                <a:round/>
                <a:headEnd/>
                <a:tailEnd/>
              </a:ln>
            </p:spPr>
            <p:txBody>
              <a:bodyPr/>
              <a:lstStyle/>
              <a:p>
                <a:endParaRPr lang="en-US"/>
              </a:p>
            </p:txBody>
          </p:sp>
          <p:sp>
            <p:nvSpPr>
              <p:cNvPr id="45121" name="Freeform 213"/>
              <p:cNvSpPr>
                <a:spLocks/>
              </p:cNvSpPr>
              <p:nvPr/>
            </p:nvSpPr>
            <p:spPr bwMode="auto">
              <a:xfrm>
                <a:off x="3353" y="1970"/>
                <a:ext cx="460" cy="380"/>
              </a:xfrm>
              <a:custGeom>
                <a:avLst/>
                <a:gdLst>
                  <a:gd name="T0" fmla="*/ 2147483647 w 90"/>
                  <a:gd name="T1" fmla="*/ 2147483647 h 78"/>
                  <a:gd name="T2" fmla="*/ 2147483647 w 90"/>
                  <a:gd name="T3" fmla="*/ 2147483647 h 78"/>
                  <a:gd name="T4" fmla="*/ 2147483647 w 90"/>
                  <a:gd name="T5" fmla="*/ 2147483647 h 78"/>
                  <a:gd name="T6" fmla="*/ 2147483647 w 90"/>
                  <a:gd name="T7" fmla="*/ 2147483647 h 78"/>
                  <a:gd name="T8" fmla="*/ 2147483647 w 90"/>
                  <a:gd name="T9" fmla="*/ 2147483647 h 78"/>
                  <a:gd name="T10" fmla="*/ 2147483647 w 90"/>
                  <a:gd name="T11" fmla="*/ 2147483647 h 78"/>
                  <a:gd name="T12" fmla="*/ 2147483647 w 90"/>
                  <a:gd name="T13" fmla="*/ 2147483647 h 78"/>
                  <a:gd name="T14" fmla="*/ 2147483647 w 90"/>
                  <a:gd name="T15" fmla="*/ 2147483647 h 78"/>
                  <a:gd name="T16" fmla="*/ 2147483647 w 90"/>
                  <a:gd name="T17" fmla="*/ 2147483647 h 78"/>
                  <a:gd name="T18" fmla="*/ 2147483647 w 90"/>
                  <a:gd name="T19" fmla="*/ 2147483647 h 78"/>
                  <a:gd name="T20" fmla="*/ 2147483647 w 90"/>
                  <a:gd name="T21" fmla="*/ 2147483647 h 78"/>
                  <a:gd name="T22" fmla="*/ 2147483647 w 90"/>
                  <a:gd name="T23" fmla="*/ 2147483647 h 78"/>
                  <a:gd name="T24" fmla="*/ 2147483647 w 90"/>
                  <a:gd name="T25" fmla="*/ 2147483647 h 78"/>
                  <a:gd name="T26" fmla="*/ 2147483647 w 90"/>
                  <a:gd name="T27" fmla="*/ 2055956496 h 78"/>
                  <a:gd name="T28" fmla="*/ 2147483647 w 90"/>
                  <a:gd name="T29" fmla="*/ 1980464751 h 78"/>
                  <a:gd name="T30" fmla="*/ 2147483647 w 90"/>
                  <a:gd name="T31" fmla="*/ 1906208961 h 78"/>
                  <a:gd name="T32" fmla="*/ 2147483647 w 90"/>
                  <a:gd name="T33" fmla="*/ 1686634368 h 78"/>
                  <a:gd name="T34" fmla="*/ 2147483647 w 90"/>
                  <a:gd name="T35" fmla="*/ 1573627479 h 78"/>
                  <a:gd name="T36" fmla="*/ 2147483647 w 90"/>
                  <a:gd name="T37" fmla="*/ 1392745367 h 78"/>
                  <a:gd name="T38" fmla="*/ 2147483647 w 90"/>
                  <a:gd name="T39" fmla="*/ 1250608430 h 78"/>
                  <a:gd name="T40" fmla="*/ 2147483647 w 90"/>
                  <a:gd name="T41" fmla="*/ 1099232079 h 78"/>
                  <a:gd name="T42" fmla="*/ 2147483647 w 90"/>
                  <a:gd name="T43" fmla="*/ 994170967 h 78"/>
                  <a:gd name="T44" fmla="*/ 2147483647 w 90"/>
                  <a:gd name="T45" fmla="*/ 1062106054 h 78"/>
                  <a:gd name="T46" fmla="*/ 2147483647 w 90"/>
                  <a:gd name="T47" fmla="*/ 805413543 h 78"/>
                  <a:gd name="T48" fmla="*/ 2147483647 w 90"/>
                  <a:gd name="T49" fmla="*/ 663220795 h 78"/>
                  <a:gd name="T50" fmla="*/ 2147483647 w 90"/>
                  <a:gd name="T51" fmla="*/ 474717640 h 78"/>
                  <a:gd name="T52" fmla="*/ 2147483647 w 90"/>
                  <a:gd name="T53" fmla="*/ 218011332 h 78"/>
                  <a:gd name="T54" fmla="*/ 2147483647 w 90"/>
                  <a:gd name="T55" fmla="*/ 143756048 h 78"/>
                  <a:gd name="T56" fmla="*/ 0 w 90"/>
                  <a:gd name="T57" fmla="*/ 75821877 h 78"/>
                  <a:gd name="T58" fmla="*/ 121549827 w 90"/>
                  <a:gd name="T59" fmla="*/ 180884996 h 78"/>
                  <a:gd name="T60" fmla="*/ 316723999 w 90"/>
                  <a:gd name="T61" fmla="*/ 330961553 h 78"/>
                  <a:gd name="T62" fmla="*/ 316723999 w 90"/>
                  <a:gd name="T63" fmla="*/ 406516592 h 78"/>
                  <a:gd name="T64" fmla="*/ 680832644 w 90"/>
                  <a:gd name="T65" fmla="*/ 587398704 h 78"/>
                  <a:gd name="T66" fmla="*/ 559286374 w 90"/>
                  <a:gd name="T67" fmla="*/ 731155882 h 78"/>
                  <a:gd name="T68" fmla="*/ 680832644 w 90"/>
                  <a:gd name="T69" fmla="*/ 805413543 h 78"/>
                  <a:gd name="T70" fmla="*/ 801935842 w 90"/>
                  <a:gd name="T71" fmla="*/ 957042448 h 78"/>
                  <a:gd name="T72" fmla="*/ 937978690 w 90"/>
                  <a:gd name="T73" fmla="*/ 994170967 h 78"/>
                  <a:gd name="T74" fmla="*/ 997557379 w 90"/>
                  <a:gd name="T75" fmla="*/ 2147483647 h 7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90"/>
                  <a:gd name="T115" fmla="*/ 0 h 78"/>
                  <a:gd name="T116" fmla="*/ 90 w 90"/>
                  <a:gd name="T117" fmla="*/ 78 h 7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90" h="78">
                    <a:moveTo>
                      <a:pt x="16" y="72"/>
                    </a:moveTo>
                    <a:lnTo>
                      <a:pt x="76" y="69"/>
                    </a:lnTo>
                    <a:lnTo>
                      <a:pt x="76" y="70"/>
                    </a:lnTo>
                    <a:lnTo>
                      <a:pt x="77" y="71"/>
                    </a:lnTo>
                    <a:lnTo>
                      <a:pt x="78" y="72"/>
                    </a:lnTo>
                    <a:lnTo>
                      <a:pt x="77" y="74"/>
                    </a:lnTo>
                    <a:lnTo>
                      <a:pt x="76" y="75"/>
                    </a:lnTo>
                    <a:lnTo>
                      <a:pt x="74" y="77"/>
                    </a:lnTo>
                    <a:lnTo>
                      <a:pt x="74" y="78"/>
                    </a:lnTo>
                    <a:lnTo>
                      <a:pt x="83" y="78"/>
                    </a:lnTo>
                    <a:lnTo>
                      <a:pt x="84" y="75"/>
                    </a:lnTo>
                    <a:lnTo>
                      <a:pt x="83" y="74"/>
                    </a:lnTo>
                    <a:lnTo>
                      <a:pt x="84" y="71"/>
                    </a:lnTo>
                    <a:lnTo>
                      <a:pt x="85" y="69"/>
                    </a:lnTo>
                    <a:lnTo>
                      <a:pt x="86" y="67"/>
                    </a:lnTo>
                    <a:lnTo>
                      <a:pt x="88" y="67"/>
                    </a:lnTo>
                    <a:lnTo>
                      <a:pt x="89" y="67"/>
                    </a:lnTo>
                    <a:lnTo>
                      <a:pt x="90" y="62"/>
                    </a:lnTo>
                    <a:lnTo>
                      <a:pt x="90" y="61"/>
                    </a:lnTo>
                    <a:lnTo>
                      <a:pt x="89" y="60"/>
                    </a:lnTo>
                    <a:lnTo>
                      <a:pt x="88" y="59"/>
                    </a:lnTo>
                    <a:lnTo>
                      <a:pt x="87" y="59"/>
                    </a:lnTo>
                    <a:lnTo>
                      <a:pt x="87" y="60"/>
                    </a:lnTo>
                    <a:lnTo>
                      <a:pt x="84" y="56"/>
                    </a:lnTo>
                    <a:lnTo>
                      <a:pt x="84" y="55"/>
                    </a:lnTo>
                    <a:lnTo>
                      <a:pt x="85" y="54"/>
                    </a:lnTo>
                    <a:lnTo>
                      <a:pt x="85" y="53"/>
                    </a:lnTo>
                    <a:lnTo>
                      <a:pt x="84" y="52"/>
                    </a:lnTo>
                    <a:lnTo>
                      <a:pt x="83" y="49"/>
                    </a:lnTo>
                    <a:lnTo>
                      <a:pt x="79" y="46"/>
                    </a:lnTo>
                    <a:lnTo>
                      <a:pt x="78" y="45"/>
                    </a:lnTo>
                    <a:lnTo>
                      <a:pt x="74" y="43"/>
                    </a:lnTo>
                    <a:lnTo>
                      <a:pt x="72" y="40"/>
                    </a:lnTo>
                    <a:lnTo>
                      <a:pt x="71" y="38"/>
                    </a:lnTo>
                    <a:lnTo>
                      <a:pt x="71" y="37"/>
                    </a:lnTo>
                    <a:lnTo>
                      <a:pt x="74" y="34"/>
                    </a:lnTo>
                    <a:lnTo>
                      <a:pt x="73" y="32"/>
                    </a:lnTo>
                    <a:lnTo>
                      <a:pt x="74" y="30"/>
                    </a:lnTo>
                    <a:lnTo>
                      <a:pt x="73" y="29"/>
                    </a:lnTo>
                    <a:lnTo>
                      <a:pt x="70" y="27"/>
                    </a:lnTo>
                    <a:lnTo>
                      <a:pt x="69" y="28"/>
                    </a:lnTo>
                    <a:lnTo>
                      <a:pt x="68" y="29"/>
                    </a:lnTo>
                    <a:lnTo>
                      <a:pt x="67" y="29"/>
                    </a:lnTo>
                    <a:lnTo>
                      <a:pt x="65" y="22"/>
                    </a:lnTo>
                    <a:lnTo>
                      <a:pt x="64" y="21"/>
                    </a:lnTo>
                    <a:lnTo>
                      <a:pt x="60" y="18"/>
                    </a:lnTo>
                    <a:lnTo>
                      <a:pt x="56" y="14"/>
                    </a:lnTo>
                    <a:lnTo>
                      <a:pt x="56" y="13"/>
                    </a:lnTo>
                    <a:lnTo>
                      <a:pt x="55" y="10"/>
                    </a:lnTo>
                    <a:lnTo>
                      <a:pt x="55" y="6"/>
                    </a:lnTo>
                    <a:lnTo>
                      <a:pt x="55" y="5"/>
                    </a:lnTo>
                    <a:lnTo>
                      <a:pt x="55" y="4"/>
                    </a:lnTo>
                    <a:lnTo>
                      <a:pt x="52" y="0"/>
                    </a:lnTo>
                    <a:lnTo>
                      <a:pt x="0" y="2"/>
                    </a:lnTo>
                    <a:lnTo>
                      <a:pt x="1" y="3"/>
                    </a:lnTo>
                    <a:lnTo>
                      <a:pt x="2" y="5"/>
                    </a:lnTo>
                    <a:lnTo>
                      <a:pt x="3" y="7"/>
                    </a:lnTo>
                    <a:lnTo>
                      <a:pt x="5" y="9"/>
                    </a:lnTo>
                    <a:lnTo>
                      <a:pt x="5" y="10"/>
                    </a:lnTo>
                    <a:lnTo>
                      <a:pt x="5" y="11"/>
                    </a:lnTo>
                    <a:lnTo>
                      <a:pt x="5" y="12"/>
                    </a:lnTo>
                    <a:lnTo>
                      <a:pt x="11" y="16"/>
                    </a:lnTo>
                    <a:lnTo>
                      <a:pt x="9" y="18"/>
                    </a:lnTo>
                    <a:lnTo>
                      <a:pt x="9" y="20"/>
                    </a:lnTo>
                    <a:lnTo>
                      <a:pt x="10" y="22"/>
                    </a:lnTo>
                    <a:lnTo>
                      <a:pt x="11" y="22"/>
                    </a:lnTo>
                    <a:lnTo>
                      <a:pt x="12" y="25"/>
                    </a:lnTo>
                    <a:lnTo>
                      <a:pt x="13" y="26"/>
                    </a:lnTo>
                    <a:lnTo>
                      <a:pt x="15" y="26"/>
                    </a:lnTo>
                    <a:lnTo>
                      <a:pt x="15" y="27"/>
                    </a:lnTo>
                    <a:lnTo>
                      <a:pt x="16" y="63"/>
                    </a:lnTo>
                    <a:lnTo>
                      <a:pt x="16" y="72"/>
                    </a:lnTo>
                    <a:close/>
                  </a:path>
                </a:pathLst>
              </a:custGeom>
              <a:solidFill>
                <a:srgbClr val="FFCE85"/>
              </a:solidFill>
              <a:ln w="12700" cmpd="sng">
                <a:solidFill>
                  <a:schemeClr val="tx1"/>
                </a:solidFill>
                <a:prstDash val="solid"/>
                <a:round/>
                <a:headEnd/>
                <a:tailEnd/>
              </a:ln>
            </p:spPr>
            <p:txBody>
              <a:bodyPr/>
              <a:lstStyle/>
              <a:p>
                <a:endParaRPr lang="en-US"/>
              </a:p>
            </p:txBody>
          </p:sp>
          <p:sp>
            <p:nvSpPr>
              <p:cNvPr id="45122" name="Freeform 214"/>
              <p:cNvSpPr>
                <a:spLocks/>
              </p:cNvSpPr>
              <p:nvPr/>
            </p:nvSpPr>
            <p:spPr bwMode="auto">
              <a:xfrm>
                <a:off x="3787" y="2057"/>
                <a:ext cx="509" cy="249"/>
              </a:xfrm>
              <a:custGeom>
                <a:avLst/>
                <a:gdLst>
                  <a:gd name="T0" fmla="*/ 1330499842 w 99"/>
                  <a:gd name="T1" fmla="*/ 1839756905 h 51"/>
                  <a:gd name="T2" fmla="*/ 1265072118 w 99"/>
                  <a:gd name="T3" fmla="*/ 1762252973 h 51"/>
                  <a:gd name="T4" fmla="*/ 1458431019 w 99"/>
                  <a:gd name="T5" fmla="*/ 1762252973 h 51"/>
                  <a:gd name="T6" fmla="*/ 2147483647 w 99"/>
                  <a:gd name="T7" fmla="*/ 1538465354 h 51"/>
                  <a:gd name="T8" fmla="*/ 2147483647 w 99"/>
                  <a:gd name="T9" fmla="*/ 1431270476 h 51"/>
                  <a:gd name="T10" fmla="*/ 2147483647 w 99"/>
                  <a:gd name="T11" fmla="*/ 1316331329 h 51"/>
                  <a:gd name="T12" fmla="*/ 2147483647 w 99"/>
                  <a:gd name="T13" fmla="*/ 1239165803 h 51"/>
                  <a:gd name="T14" fmla="*/ 2147483647 w 99"/>
                  <a:gd name="T15" fmla="*/ 1161716867 h 51"/>
                  <a:gd name="T16" fmla="*/ 2147483647 w 99"/>
                  <a:gd name="T17" fmla="*/ 862414503 h 51"/>
                  <a:gd name="T18" fmla="*/ 2147483647 w 99"/>
                  <a:gd name="T19" fmla="*/ 823000100 h 51"/>
                  <a:gd name="T20" fmla="*/ 2147483647 w 99"/>
                  <a:gd name="T21" fmla="*/ 792969186 h 51"/>
                  <a:gd name="T22" fmla="*/ 2147483647 w 99"/>
                  <a:gd name="T23" fmla="*/ 753555407 h 51"/>
                  <a:gd name="T24" fmla="*/ 2147483647 w 99"/>
                  <a:gd name="T25" fmla="*/ 753555407 h 51"/>
                  <a:gd name="T26" fmla="*/ 2147483647 w 99"/>
                  <a:gd name="T27" fmla="*/ 523359488 h 51"/>
                  <a:gd name="T28" fmla="*/ 2147483647 w 99"/>
                  <a:gd name="T29" fmla="*/ 453983539 h 51"/>
                  <a:gd name="T30" fmla="*/ 2147483647 w 99"/>
                  <a:gd name="T31" fmla="*/ 299638347 h 51"/>
                  <a:gd name="T32" fmla="*/ 2147483647 w 99"/>
                  <a:gd name="T33" fmla="*/ 261550381 h 51"/>
                  <a:gd name="T34" fmla="*/ 2147483647 w 99"/>
                  <a:gd name="T35" fmla="*/ 154342731 h 51"/>
                  <a:gd name="T36" fmla="*/ 2147483647 w 99"/>
                  <a:gd name="T37" fmla="*/ 154342731 h 51"/>
                  <a:gd name="T38" fmla="*/ 2147483647 w 99"/>
                  <a:gd name="T39" fmla="*/ 223721297 h 51"/>
                  <a:gd name="T40" fmla="*/ 2147483647 w 99"/>
                  <a:gd name="T41" fmla="*/ 223721297 h 51"/>
                  <a:gd name="T42" fmla="*/ 2147483647 w 99"/>
                  <a:gd name="T43" fmla="*/ 223721297 h 51"/>
                  <a:gd name="T44" fmla="*/ 2147483647 w 99"/>
                  <a:gd name="T45" fmla="*/ 184373762 h 51"/>
                  <a:gd name="T46" fmla="*/ 2147483647 w 99"/>
                  <a:gd name="T47" fmla="*/ 154342731 h 51"/>
                  <a:gd name="T48" fmla="*/ 2147483647 w 99"/>
                  <a:gd name="T49" fmla="*/ 0 h 51"/>
                  <a:gd name="T50" fmla="*/ 2147483647 w 99"/>
                  <a:gd name="T51" fmla="*/ 37763299 h 51"/>
                  <a:gd name="T52" fmla="*/ 2147483647 w 99"/>
                  <a:gd name="T53" fmla="*/ 0 h 51"/>
                  <a:gd name="T54" fmla="*/ 2147483647 w 99"/>
                  <a:gd name="T55" fmla="*/ 77179568 h 51"/>
                  <a:gd name="T56" fmla="*/ 2147483647 w 99"/>
                  <a:gd name="T57" fmla="*/ 223721297 h 51"/>
                  <a:gd name="T58" fmla="*/ 2147483647 w 99"/>
                  <a:gd name="T59" fmla="*/ 299638347 h 51"/>
                  <a:gd name="T60" fmla="*/ 2147483647 w 99"/>
                  <a:gd name="T61" fmla="*/ 299638347 h 51"/>
                  <a:gd name="T62" fmla="*/ 2147483647 w 99"/>
                  <a:gd name="T63" fmla="*/ 677705070 h 51"/>
                  <a:gd name="T64" fmla="*/ 2147483647 w 99"/>
                  <a:gd name="T65" fmla="*/ 792969186 h 51"/>
                  <a:gd name="T66" fmla="*/ 2147483647 w 99"/>
                  <a:gd name="T67" fmla="*/ 715806472 h 51"/>
                  <a:gd name="T68" fmla="*/ 2147483647 w 99"/>
                  <a:gd name="T69" fmla="*/ 900177813 h 51"/>
                  <a:gd name="T70" fmla="*/ 2147483647 w 99"/>
                  <a:gd name="T71" fmla="*/ 900177813 h 51"/>
                  <a:gd name="T72" fmla="*/ 2128898857 w 99"/>
                  <a:gd name="T73" fmla="*/ 862414503 h 51"/>
                  <a:gd name="T74" fmla="*/ 1988260082 w 99"/>
                  <a:gd name="T75" fmla="*/ 977343651 h 51"/>
                  <a:gd name="T76" fmla="*/ 1729459307 w 99"/>
                  <a:gd name="T77" fmla="*/ 900177813 h 51"/>
                  <a:gd name="T78" fmla="*/ 1330499842 w 99"/>
                  <a:gd name="T79" fmla="*/ 939580342 h 51"/>
                  <a:gd name="T80" fmla="*/ 1330499842 w 99"/>
                  <a:gd name="T81" fmla="*/ 1015105710 h 51"/>
                  <a:gd name="T82" fmla="*/ 1200205095 w 99"/>
                  <a:gd name="T83" fmla="*/ 1015105710 h 51"/>
                  <a:gd name="T84" fmla="*/ 1200205095 w 99"/>
                  <a:gd name="T85" fmla="*/ 1015105710 h 51"/>
                  <a:gd name="T86" fmla="*/ 1122051018 w 99"/>
                  <a:gd name="T87" fmla="*/ 1123898563 h 51"/>
                  <a:gd name="T88" fmla="*/ 1122051018 w 99"/>
                  <a:gd name="T89" fmla="*/ 1123898563 h 51"/>
                  <a:gd name="T90" fmla="*/ 1200205095 w 99"/>
                  <a:gd name="T91" fmla="*/ 1239165803 h 51"/>
                  <a:gd name="T92" fmla="*/ 800764887 w 99"/>
                  <a:gd name="T93" fmla="*/ 1276980983 h 51"/>
                  <a:gd name="T94" fmla="*/ 863732631 w 99"/>
                  <a:gd name="T95" fmla="*/ 1500702670 h 51"/>
                  <a:gd name="T96" fmla="*/ 657649186 w 99"/>
                  <a:gd name="T97" fmla="*/ 1462939986 h 51"/>
                  <a:gd name="T98" fmla="*/ 398958314 w 99"/>
                  <a:gd name="T99" fmla="*/ 1431270476 h 51"/>
                  <a:gd name="T100" fmla="*/ 270934920 w 99"/>
                  <a:gd name="T101" fmla="*/ 1577881632 h 51"/>
                  <a:gd name="T102" fmla="*/ 270934920 w 99"/>
                  <a:gd name="T103" fmla="*/ 1577881632 h 51"/>
                  <a:gd name="T104" fmla="*/ 336378274 w 99"/>
                  <a:gd name="T105" fmla="*/ 1655061845 h 51"/>
                  <a:gd name="T106" fmla="*/ 193355529 w 99"/>
                  <a:gd name="T107" fmla="*/ 1839756905 h 51"/>
                  <a:gd name="T108" fmla="*/ 65425277 w 99"/>
                  <a:gd name="T109" fmla="*/ 1839756905 h 51"/>
                  <a:gd name="T110" fmla="*/ 0 w 99"/>
                  <a:gd name="T111" fmla="*/ 1916937117 h 51"/>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99"/>
                  <a:gd name="T169" fmla="*/ 0 h 51"/>
                  <a:gd name="T170" fmla="*/ 99 w 99"/>
                  <a:gd name="T171" fmla="*/ 51 h 51"/>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99" h="51">
                    <a:moveTo>
                      <a:pt x="0" y="51"/>
                    </a:moveTo>
                    <a:lnTo>
                      <a:pt x="20" y="49"/>
                    </a:lnTo>
                    <a:lnTo>
                      <a:pt x="20" y="48"/>
                    </a:lnTo>
                    <a:lnTo>
                      <a:pt x="19" y="47"/>
                    </a:lnTo>
                    <a:lnTo>
                      <a:pt x="22" y="46"/>
                    </a:lnTo>
                    <a:lnTo>
                      <a:pt x="22" y="47"/>
                    </a:lnTo>
                    <a:lnTo>
                      <a:pt x="78" y="42"/>
                    </a:lnTo>
                    <a:lnTo>
                      <a:pt x="80" y="41"/>
                    </a:lnTo>
                    <a:lnTo>
                      <a:pt x="80" y="40"/>
                    </a:lnTo>
                    <a:lnTo>
                      <a:pt x="85" y="38"/>
                    </a:lnTo>
                    <a:lnTo>
                      <a:pt x="86" y="37"/>
                    </a:lnTo>
                    <a:lnTo>
                      <a:pt x="89" y="35"/>
                    </a:lnTo>
                    <a:lnTo>
                      <a:pt x="89" y="34"/>
                    </a:lnTo>
                    <a:lnTo>
                      <a:pt x="89" y="33"/>
                    </a:lnTo>
                    <a:lnTo>
                      <a:pt x="90" y="32"/>
                    </a:lnTo>
                    <a:lnTo>
                      <a:pt x="90" y="31"/>
                    </a:lnTo>
                    <a:lnTo>
                      <a:pt x="92" y="29"/>
                    </a:lnTo>
                    <a:lnTo>
                      <a:pt x="99" y="23"/>
                    </a:lnTo>
                    <a:lnTo>
                      <a:pt x="99" y="22"/>
                    </a:lnTo>
                    <a:lnTo>
                      <a:pt x="98" y="22"/>
                    </a:lnTo>
                    <a:lnTo>
                      <a:pt x="97" y="22"/>
                    </a:lnTo>
                    <a:lnTo>
                      <a:pt x="97" y="21"/>
                    </a:lnTo>
                    <a:lnTo>
                      <a:pt x="95" y="20"/>
                    </a:lnTo>
                    <a:lnTo>
                      <a:pt x="95" y="21"/>
                    </a:lnTo>
                    <a:lnTo>
                      <a:pt x="94" y="20"/>
                    </a:lnTo>
                    <a:lnTo>
                      <a:pt x="92" y="18"/>
                    </a:lnTo>
                    <a:lnTo>
                      <a:pt x="90" y="14"/>
                    </a:lnTo>
                    <a:lnTo>
                      <a:pt x="89" y="13"/>
                    </a:lnTo>
                    <a:lnTo>
                      <a:pt x="89" y="12"/>
                    </a:lnTo>
                    <a:lnTo>
                      <a:pt x="89" y="10"/>
                    </a:lnTo>
                    <a:lnTo>
                      <a:pt x="89" y="8"/>
                    </a:lnTo>
                    <a:lnTo>
                      <a:pt x="87" y="7"/>
                    </a:lnTo>
                    <a:lnTo>
                      <a:pt x="86" y="6"/>
                    </a:lnTo>
                    <a:lnTo>
                      <a:pt x="84" y="4"/>
                    </a:lnTo>
                    <a:lnTo>
                      <a:pt x="84" y="3"/>
                    </a:lnTo>
                    <a:lnTo>
                      <a:pt x="82" y="4"/>
                    </a:lnTo>
                    <a:lnTo>
                      <a:pt x="82" y="5"/>
                    </a:lnTo>
                    <a:lnTo>
                      <a:pt x="81" y="6"/>
                    </a:lnTo>
                    <a:lnTo>
                      <a:pt x="80" y="6"/>
                    </a:lnTo>
                    <a:lnTo>
                      <a:pt x="78" y="6"/>
                    </a:lnTo>
                    <a:lnTo>
                      <a:pt x="76" y="5"/>
                    </a:lnTo>
                    <a:lnTo>
                      <a:pt x="75" y="6"/>
                    </a:lnTo>
                    <a:lnTo>
                      <a:pt x="74" y="7"/>
                    </a:lnTo>
                    <a:lnTo>
                      <a:pt x="71" y="5"/>
                    </a:lnTo>
                    <a:lnTo>
                      <a:pt x="68" y="5"/>
                    </a:lnTo>
                    <a:lnTo>
                      <a:pt x="66" y="4"/>
                    </a:lnTo>
                    <a:lnTo>
                      <a:pt x="65" y="2"/>
                    </a:lnTo>
                    <a:lnTo>
                      <a:pt x="63" y="0"/>
                    </a:lnTo>
                    <a:lnTo>
                      <a:pt x="61" y="1"/>
                    </a:lnTo>
                    <a:lnTo>
                      <a:pt x="59" y="0"/>
                    </a:lnTo>
                    <a:lnTo>
                      <a:pt x="58" y="0"/>
                    </a:lnTo>
                    <a:lnTo>
                      <a:pt x="58" y="2"/>
                    </a:lnTo>
                    <a:lnTo>
                      <a:pt x="58" y="5"/>
                    </a:lnTo>
                    <a:lnTo>
                      <a:pt x="58" y="6"/>
                    </a:lnTo>
                    <a:lnTo>
                      <a:pt x="56" y="7"/>
                    </a:lnTo>
                    <a:lnTo>
                      <a:pt x="55" y="8"/>
                    </a:lnTo>
                    <a:lnTo>
                      <a:pt x="52" y="8"/>
                    </a:lnTo>
                    <a:lnTo>
                      <a:pt x="51" y="8"/>
                    </a:lnTo>
                    <a:lnTo>
                      <a:pt x="51" y="11"/>
                    </a:lnTo>
                    <a:lnTo>
                      <a:pt x="46" y="18"/>
                    </a:lnTo>
                    <a:lnTo>
                      <a:pt x="45" y="21"/>
                    </a:lnTo>
                    <a:lnTo>
                      <a:pt x="42" y="21"/>
                    </a:lnTo>
                    <a:lnTo>
                      <a:pt x="40" y="19"/>
                    </a:lnTo>
                    <a:lnTo>
                      <a:pt x="39" y="19"/>
                    </a:lnTo>
                    <a:lnTo>
                      <a:pt x="38" y="20"/>
                    </a:lnTo>
                    <a:lnTo>
                      <a:pt x="37" y="24"/>
                    </a:lnTo>
                    <a:lnTo>
                      <a:pt x="36" y="25"/>
                    </a:lnTo>
                    <a:lnTo>
                      <a:pt x="35" y="24"/>
                    </a:lnTo>
                    <a:lnTo>
                      <a:pt x="34" y="23"/>
                    </a:lnTo>
                    <a:lnTo>
                      <a:pt x="32" y="23"/>
                    </a:lnTo>
                    <a:lnTo>
                      <a:pt x="31" y="26"/>
                    </a:lnTo>
                    <a:lnTo>
                      <a:pt x="30" y="26"/>
                    </a:lnTo>
                    <a:lnTo>
                      <a:pt x="26" y="24"/>
                    </a:lnTo>
                    <a:lnTo>
                      <a:pt x="23" y="25"/>
                    </a:lnTo>
                    <a:lnTo>
                      <a:pt x="20" y="25"/>
                    </a:lnTo>
                    <a:lnTo>
                      <a:pt x="20" y="26"/>
                    </a:lnTo>
                    <a:lnTo>
                      <a:pt x="20" y="27"/>
                    </a:lnTo>
                    <a:lnTo>
                      <a:pt x="19" y="27"/>
                    </a:lnTo>
                    <a:lnTo>
                      <a:pt x="18" y="27"/>
                    </a:lnTo>
                    <a:lnTo>
                      <a:pt x="17" y="28"/>
                    </a:lnTo>
                    <a:lnTo>
                      <a:pt x="17" y="30"/>
                    </a:lnTo>
                    <a:lnTo>
                      <a:pt x="18" y="32"/>
                    </a:lnTo>
                    <a:lnTo>
                      <a:pt x="18" y="33"/>
                    </a:lnTo>
                    <a:lnTo>
                      <a:pt x="14" y="34"/>
                    </a:lnTo>
                    <a:lnTo>
                      <a:pt x="12" y="34"/>
                    </a:lnTo>
                    <a:lnTo>
                      <a:pt x="13" y="36"/>
                    </a:lnTo>
                    <a:lnTo>
                      <a:pt x="13" y="40"/>
                    </a:lnTo>
                    <a:lnTo>
                      <a:pt x="12" y="40"/>
                    </a:lnTo>
                    <a:lnTo>
                      <a:pt x="10" y="39"/>
                    </a:lnTo>
                    <a:lnTo>
                      <a:pt x="8" y="38"/>
                    </a:lnTo>
                    <a:lnTo>
                      <a:pt x="6" y="38"/>
                    </a:lnTo>
                    <a:lnTo>
                      <a:pt x="4" y="39"/>
                    </a:lnTo>
                    <a:lnTo>
                      <a:pt x="4" y="42"/>
                    </a:lnTo>
                    <a:lnTo>
                      <a:pt x="5" y="43"/>
                    </a:lnTo>
                    <a:lnTo>
                      <a:pt x="5" y="44"/>
                    </a:lnTo>
                    <a:lnTo>
                      <a:pt x="4" y="49"/>
                    </a:lnTo>
                    <a:lnTo>
                      <a:pt x="3" y="49"/>
                    </a:lnTo>
                    <a:lnTo>
                      <a:pt x="1" y="49"/>
                    </a:lnTo>
                    <a:lnTo>
                      <a:pt x="0" y="51"/>
                    </a:lnTo>
                    <a:close/>
                  </a:path>
                </a:pathLst>
              </a:custGeom>
              <a:solidFill>
                <a:srgbClr val="FFCE85"/>
              </a:solidFill>
              <a:ln w="12700" cmpd="sng">
                <a:solidFill>
                  <a:schemeClr val="tx1"/>
                </a:solidFill>
                <a:prstDash val="solid"/>
                <a:round/>
                <a:headEnd/>
                <a:tailEnd/>
              </a:ln>
            </p:spPr>
            <p:txBody>
              <a:bodyPr/>
              <a:lstStyle/>
              <a:p>
                <a:endParaRPr lang="en-US"/>
              </a:p>
            </p:txBody>
          </p:sp>
          <p:sp>
            <p:nvSpPr>
              <p:cNvPr id="45123" name="Freeform 215"/>
              <p:cNvSpPr>
                <a:spLocks/>
              </p:cNvSpPr>
              <p:nvPr/>
            </p:nvSpPr>
            <p:spPr bwMode="auto">
              <a:xfrm>
                <a:off x="3742" y="2243"/>
                <a:ext cx="568" cy="190"/>
              </a:xfrm>
              <a:custGeom>
                <a:avLst/>
                <a:gdLst>
                  <a:gd name="T0" fmla="*/ 2147483647 w 111"/>
                  <a:gd name="T1" fmla="*/ 0 h 39"/>
                  <a:gd name="T2" fmla="*/ 2147483647 w 111"/>
                  <a:gd name="T3" fmla="*/ 112950259 h 39"/>
                  <a:gd name="T4" fmla="*/ 2147483647 w 111"/>
                  <a:gd name="T5" fmla="*/ 143756048 h 39"/>
                  <a:gd name="T6" fmla="*/ 1958039355 w 111"/>
                  <a:gd name="T7" fmla="*/ 330961553 h 39"/>
                  <a:gd name="T8" fmla="*/ 1958039355 w 111"/>
                  <a:gd name="T9" fmla="*/ 293832488 h 39"/>
                  <a:gd name="T10" fmla="*/ 1761069208 w 111"/>
                  <a:gd name="T11" fmla="*/ 330961553 h 39"/>
                  <a:gd name="T12" fmla="*/ 1821251074 w 111"/>
                  <a:gd name="T13" fmla="*/ 369388385 h 39"/>
                  <a:gd name="T14" fmla="*/ 1821251074 w 111"/>
                  <a:gd name="T15" fmla="*/ 406516592 h 39"/>
                  <a:gd name="T16" fmla="*/ 565556237 w 111"/>
                  <a:gd name="T17" fmla="*/ 474717640 h 39"/>
                  <a:gd name="T18" fmla="*/ 505377319 w 111"/>
                  <a:gd name="T19" fmla="*/ 550270185 h 39"/>
                  <a:gd name="T20" fmla="*/ 442827006 w 111"/>
                  <a:gd name="T21" fmla="*/ 663220795 h 39"/>
                  <a:gd name="T22" fmla="*/ 505377319 w 111"/>
                  <a:gd name="T23" fmla="*/ 700349937 h 39"/>
                  <a:gd name="T24" fmla="*/ 442827006 w 111"/>
                  <a:gd name="T25" fmla="*/ 805413543 h 39"/>
                  <a:gd name="T26" fmla="*/ 442827006 w 111"/>
                  <a:gd name="T27" fmla="*/ 805413543 h 39"/>
                  <a:gd name="T28" fmla="*/ 442827006 w 111"/>
                  <a:gd name="T29" fmla="*/ 844105401 h 39"/>
                  <a:gd name="T30" fmla="*/ 382645140 w 111"/>
                  <a:gd name="T31" fmla="*/ 918349343 h 39"/>
                  <a:gd name="T32" fmla="*/ 320168269 w 111"/>
                  <a:gd name="T33" fmla="*/ 957042448 h 39"/>
                  <a:gd name="T34" fmla="*/ 245390752 w 111"/>
                  <a:gd name="T35" fmla="*/ 1099232079 h 39"/>
                  <a:gd name="T36" fmla="*/ 122732301 w 111"/>
                  <a:gd name="T37" fmla="*/ 1175054326 h 39"/>
                  <a:gd name="T38" fmla="*/ 122732301 w 111"/>
                  <a:gd name="T39" fmla="*/ 1287736948 h 39"/>
                  <a:gd name="T40" fmla="*/ 122732301 w 111"/>
                  <a:gd name="T41" fmla="*/ 1392745367 h 39"/>
                  <a:gd name="T42" fmla="*/ 122732301 w 111"/>
                  <a:gd name="T43" fmla="*/ 1392745367 h 39"/>
                  <a:gd name="T44" fmla="*/ 0 w 111"/>
                  <a:gd name="T45" fmla="*/ 1431491477 h 39"/>
                  <a:gd name="T46" fmla="*/ 1821251074 w 111"/>
                  <a:gd name="T47" fmla="*/ 1355938620 h 39"/>
                  <a:gd name="T48" fmla="*/ 2147483647 w 111"/>
                  <a:gd name="T49" fmla="*/ 1250608430 h 39"/>
                  <a:gd name="T50" fmla="*/ 2147483647 w 111"/>
                  <a:gd name="T51" fmla="*/ 1175054326 h 39"/>
                  <a:gd name="T52" fmla="*/ 2147483647 w 111"/>
                  <a:gd name="T53" fmla="*/ 1024987513 h 39"/>
                  <a:gd name="T54" fmla="*/ 2147483647 w 111"/>
                  <a:gd name="T55" fmla="*/ 1024987513 h 39"/>
                  <a:gd name="T56" fmla="*/ 2147483647 w 111"/>
                  <a:gd name="T57" fmla="*/ 1024987513 h 39"/>
                  <a:gd name="T58" fmla="*/ 2147483647 w 111"/>
                  <a:gd name="T59" fmla="*/ 994170967 h 39"/>
                  <a:gd name="T60" fmla="*/ 2147483647 w 111"/>
                  <a:gd name="T61" fmla="*/ 957042448 h 39"/>
                  <a:gd name="T62" fmla="*/ 2147483647 w 111"/>
                  <a:gd name="T63" fmla="*/ 918349343 h 39"/>
                  <a:gd name="T64" fmla="*/ 2147483647 w 111"/>
                  <a:gd name="T65" fmla="*/ 881234543 h 39"/>
                  <a:gd name="T66" fmla="*/ 2147483647 w 111"/>
                  <a:gd name="T67" fmla="*/ 844105401 h 39"/>
                  <a:gd name="T68" fmla="*/ 2147483647 w 111"/>
                  <a:gd name="T69" fmla="*/ 805413543 h 39"/>
                  <a:gd name="T70" fmla="*/ 2147483647 w 111"/>
                  <a:gd name="T71" fmla="*/ 768284401 h 39"/>
                  <a:gd name="T72" fmla="*/ 2147483647 w 111"/>
                  <a:gd name="T73" fmla="*/ 663220795 h 39"/>
                  <a:gd name="T74" fmla="*/ 2147483647 w 111"/>
                  <a:gd name="T75" fmla="*/ 663220795 h 39"/>
                  <a:gd name="T76" fmla="*/ 2147483647 w 111"/>
                  <a:gd name="T77" fmla="*/ 587398704 h 39"/>
                  <a:gd name="T78" fmla="*/ 2147483647 w 111"/>
                  <a:gd name="T79" fmla="*/ 511846471 h 39"/>
                  <a:gd name="T80" fmla="*/ 2147483647 w 111"/>
                  <a:gd name="T81" fmla="*/ 511846471 h 39"/>
                  <a:gd name="T82" fmla="*/ 2147483647 w 111"/>
                  <a:gd name="T83" fmla="*/ 511846471 h 39"/>
                  <a:gd name="T84" fmla="*/ 2147483647 w 111"/>
                  <a:gd name="T85" fmla="*/ 511846471 h 39"/>
                  <a:gd name="T86" fmla="*/ 2147483647 w 111"/>
                  <a:gd name="T87" fmla="*/ 474717640 h 39"/>
                  <a:gd name="T88" fmla="*/ 2147483647 w 111"/>
                  <a:gd name="T89" fmla="*/ 437589121 h 39"/>
                  <a:gd name="T90" fmla="*/ 2147483647 w 111"/>
                  <a:gd name="T91" fmla="*/ 437589121 h 39"/>
                  <a:gd name="T92" fmla="*/ 2147483647 w 111"/>
                  <a:gd name="T93" fmla="*/ 474717640 h 39"/>
                  <a:gd name="T94" fmla="*/ 2147483647 w 111"/>
                  <a:gd name="T95" fmla="*/ 437589121 h 39"/>
                  <a:gd name="T96" fmla="*/ 2147483647 w 111"/>
                  <a:gd name="T97" fmla="*/ 437589121 h 39"/>
                  <a:gd name="T98" fmla="*/ 2147483647 w 111"/>
                  <a:gd name="T99" fmla="*/ 369388385 h 39"/>
                  <a:gd name="T100" fmla="*/ 2147483647 w 111"/>
                  <a:gd name="T101" fmla="*/ 369388385 h 39"/>
                  <a:gd name="T102" fmla="*/ 2147483647 w 111"/>
                  <a:gd name="T103" fmla="*/ 369388385 h 39"/>
                  <a:gd name="T104" fmla="*/ 2147483647 w 111"/>
                  <a:gd name="T105" fmla="*/ 218011332 h 39"/>
                  <a:gd name="T106" fmla="*/ 2147483647 w 111"/>
                  <a:gd name="T107" fmla="*/ 180884996 h 39"/>
                  <a:gd name="T108" fmla="*/ 2147483647 w 111"/>
                  <a:gd name="T109" fmla="*/ 143756048 h 39"/>
                  <a:gd name="T110" fmla="*/ 2147483647 w 111"/>
                  <a:gd name="T111" fmla="*/ 112950259 h 39"/>
                  <a:gd name="T112" fmla="*/ 2147483647 w 111"/>
                  <a:gd name="T113" fmla="*/ 37129055 h 39"/>
                  <a:gd name="T114" fmla="*/ 2147483647 w 111"/>
                  <a:gd name="T115" fmla="*/ 0 h 39"/>
                  <a:gd name="T116" fmla="*/ 2147483647 w 111"/>
                  <a:gd name="T117" fmla="*/ 0 h 3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11"/>
                  <a:gd name="T178" fmla="*/ 0 h 39"/>
                  <a:gd name="T179" fmla="*/ 111 w 111"/>
                  <a:gd name="T180" fmla="*/ 39 h 3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11" h="39">
                    <a:moveTo>
                      <a:pt x="111" y="0"/>
                    </a:moveTo>
                    <a:lnTo>
                      <a:pt x="89" y="3"/>
                    </a:lnTo>
                    <a:lnTo>
                      <a:pt x="87" y="4"/>
                    </a:lnTo>
                    <a:lnTo>
                      <a:pt x="31" y="9"/>
                    </a:lnTo>
                    <a:lnTo>
                      <a:pt x="31" y="8"/>
                    </a:lnTo>
                    <a:lnTo>
                      <a:pt x="28" y="9"/>
                    </a:lnTo>
                    <a:lnTo>
                      <a:pt x="29" y="10"/>
                    </a:lnTo>
                    <a:lnTo>
                      <a:pt x="29" y="11"/>
                    </a:lnTo>
                    <a:lnTo>
                      <a:pt x="9" y="13"/>
                    </a:lnTo>
                    <a:lnTo>
                      <a:pt x="8" y="15"/>
                    </a:lnTo>
                    <a:lnTo>
                      <a:pt x="7" y="18"/>
                    </a:lnTo>
                    <a:lnTo>
                      <a:pt x="8" y="19"/>
                    </a:lnTo>
                    <a:lnTo>
                      <a:pt x="7" y="22"/>
                    </a:lnTo>
                    <a:lnTo>
                      <a:pt x="7" y="23"/>
                    </a:lnTo>
                    <a:lnTo>
                      <a:pt x="6" y="25"/>
                    </a:lnTo>
                    <a:lnTo>
                      <a:pt x="5" y="26"/>
                    </a:lnTo>
                    <a:lnTo>
                      <a:pt x="4" y="30"/>
                    </a:lnTo>
                    <a:lnTo>
                      <a:pt x="2" y="32"/>
                    </a:lnTo>
                    <a:lnTo>
                      <a:pt x="2" y="35"/>
                    </a:lnTo>
                    <a:lnTo>
                      <a:pt x="2" y="38"/>
                    </a:lnTo>
                    <a:lnTo>
                      <a:pt x="0" y="39"/>
                    </a:lnTo>
                    <a:lnTo>
                      <a:pt x="29" y="37"/>
                    </a:lnTo>
                    <a:lnTo>
                      <a:pt x="65" y="34"/>
                    </a:lnTo>
                    <a:lnTo>
                      <a:pt x="78" y="32"/>
                    </a:lnTo>
                    <a:lnTo>
                      <a:pt x="79" y="28"/>
                    </a:lnTo>
                    <a:lnTo>
                      <a:pt x="80" y="28"/>
                    </a:lnTo>
                    <a:lnTo>
                      <a:pt x="81" y="27"/>
                    </a:lnTo>
                    <a:lnTo>
                      <a:pt x="82" y="26"/>
                    </a:lnTo>
                    <a:lnTo>
                      <a:pt x="81" y="25"/>
                    </a:lnTo>
                    <a:lnTo>
                      <a:pt x="82" y="24"/>
                    </a:lnTo>
                    <a:lnTo>
                      <a:pt x="83" y="23"/>
                    </a:lnTo>
                    <a:lnTo>
                      <a:pt x="86" y="22"/>
                    </a:lnTo>
                    <a:lnTo>
                      <a:pt x="89" y="21"/>
                    </a:lnTo>
                    <a:lnTo>
                      <a:pt x="92" y="18"/>
                    </a:lnTo>
                    <a:lnTo>
                      <a:pt x="93" y="18"/>
                    </a:lnTo>
                    <a:lnTo>
                      <a:pt x="95" y="16"/>
                    </a:lnTo>
                    <a:lnTo>
                      <a:pt x="96" y="14"/>
                    </a:lnTo>
                    <a:lnTo>
                      <a:pt x="97" y="14"/>
                    </a:lnTo>
                    <a:lnTo>
                      <a:pt x="98" y="14"/>
                    </a:lnTo>
                    <a:lnTo>
                      <a:pt x="98" y="13"/>
                    </a:lnTo>
                    <a:lnTo>
                      <a:pt x="99" y="12"/>
                    </a:lnTo>
                    <a:lnTo>
                      <a:pt x="100" y="13"/>
                    </a:lnTo>
                    <a:lnTo>
                      <a:pt x="101" y="12"/>
                    </a:lnTo>
                    <a:lnTo>
                      <a:pt x="103" y="10"/>
                    </a:lnTo>
                    <a:lnTo>
                      <a:pt x="104" y="10"/>
                    </a:lnTo>
                    <a:lnTo>
                      <a:pt x="106" y="10"/>
                    </a:lnTo>
                    <a:lnTo>
                      <a:pt x="109" y="6"/>
                    </a:lnTo>
                    <a:lnTo>
                      <a:pt x="110" y="5"/>
                    </a:lnTo>
                    <a:lnTo>
                      <a:pt x="111" y="4"/>
                    </a:lnTo>
                    <a:lnTo>
                      <a:pt x="111" y="3"/>
                    </a:lnTo>
                    <a:lnTo>
                      <a:pt x="111" y="1"/>
                    </a:lnTo>
                    <a:lnTo>
                      <a:pt x="111" y="0"/>
                    </a:lnTo>
                    <a:close/>
                  </a:path>
                </a:pathLst>
              </a:custGeom>
              <a:solidFill>
                <a:srgbClr val="FFCE85"/>
              </a:solidFill>
              <a:ln w="12700" cmpd="sng">
                <a:solidFill>
                  <a:schemeClr val="tx1"/>
                </a:solidFill>
                <a:prstDash val="solid"/>
                <a:round/>
                <a:headEnd/>
                <a:tailEnd/>
              </a:ln>
            </p:spPr>
            <p:txBody>
              <a:bodyPr/>
              <a:lstStyle/>
              <a:p>
                <a:endParaRPr lang="en-US"/>
              </a:p>
            </p:txBody>
          </p:sp>
          <p:sp>
            <p:nvSpPr>
              <p:cNvPr id="45124" name="Freeform 216"/>
              <p:cNvSpPr>
                <a:spLocks/>
              </p:cNvSpPr>
              <p:nvPr/>
            </p:nvSpPr>
            <p:spPr bwMode="auto">
              <a:xfrm>
                <a:off x="3890" y="2409"/>
                <a:ext cx="266" cy="404"/>
              </a:xfrm>
              <a:custGeom>
                <a:avLst/>
                <a:gdLst>
                  <a:gd name="T0" fmla="*/ 0 w 52"/>
                  <a:gd name="T1" fmla="*/ 111857026 h 83"/>
                  <a:gd name="T2" fmla="*/ 62315004 w 52"/>
                  <a:gd name="T3" fmla="*/ 179310126 h 83"/>
                  <a:gd name="T4" fmla="*/ 0 w 52"/>
                  <a:gd name="T5" fmla="*/ 1999851210 h 83"/>
                  <a:gd name="T6" fmla="*/ 0 w 52"/>
                  <a:gd name="T7" fmla="*/ 2067236283 h 83"/>
                  <a:gd name="T8" fmla="*/ 184671796 w 52"/>
                  <a:gd name="T9" fmla="*/ 2147483647 h 83"/>
                  <a:gd name="T10" fmla="*/ 244713626 w 52"/>
                  <a:gd name="T11" fmla="*/ 2147483647 h 83"/>
                  <a:gd name="T12" fmla="*/ 318765058 w 52"/>
                  <a:gd name="T13" fmla="*/ 2147483647 h 83"/>
                  <a:gd name="T14" fmla="*/ 441209405 w 52"/>
                  <a:gd name="T15" fmla="*/ 2147483647 h 83"/>
                  <a:gd name="T16" fmla="*/ 503544727 w 52"/>
                  <a:gd name="T17" fmla="*/ 2147483647 h 83"/>
                  <a:gd name="T18" fmla="*/ 503544727 w 52"/>
                  <a:gd name="T19" fmla="*/ 2147483647 h 83"/>
                  <a:gd name="T20" fmla="*/ 563583120 w 52"/>
                  <a:gd name="T21" fmla="*/ 2147483647 h 83"/>
                  <a:gd name="T22" fmla="*/ 625902072 w 52"/>
                  <a:gd name="T23" fmla="*/ 2147483647 h 83"/>
                  <a:gd name="T24" fmla="*/ 625902072 w 52"/>
                  <a:gd name="T25" fmla="*/ 2147483647 h 83"/>
                  <a:gd name="T26" fmla="*/ 685939810 w 52"/>
                  <a:gd name="T27" fmla="*/ 2147483647 h 83"/>
                  <a:gd name="T28" fmla="*/ 822775899 w 52"/>
                  <a:gd name="T29" fmla="*/ 2147483647 h 83"/>
                  <a:gd name="T30" fmla="*/ 882348096 w 52"/>
                  <a:gd name="T31" fmla="*/ 2147483647 h 83"/>
                  <a:gd name="T32" fmla="*/ 944667048 w 52"/>
                  <a:gd name="T33" fmla="*/ 2147483647 h 83"/>
                  <a:gd name="T34" fmla="*/ 1067110168 w 52"/>
                  <a:gd name="T35" fmla="*/ 2147483647 h 83"/>
                  <a:gd name="T36" fmla="*/ 1067110168 w 52"/>
                  <a:gd name="T37" fmla="*/ 2147483647 h 83"/>
                  <a:gd name="T38" fmla="*/ 1129442871 w 52"/>
                  <a:gd name="T39" fmla="*/ 2147483647 h 83"/>
                  <a:gd name="T40" fmla="*/ 1129442871 w 52"/>
                  <a:gd name="T41" fmla="*/ 2147483647 h 83"/>
                  <a:gd name="T42" fmla="*/ 1129442871 w 52"/>
                  <a:gd name="T43" fmla="*/ 2147483647 h 83"/>
                  <a:gd name="T44" fmla="*/ 1067110168 w 52"/>
                  <a:gd name="T45" fmla="*/ 2147483647 h 83"/>
                  <a:gd name="T46" fmla="*/ 1067110168 w 52"/>
                  <a:gd name="T47" fmla="*/ 2147483647 h 83"/>
                  <a:gd name="T48" fmla="*/ 1129442871 w 52"/>
                  <a:gd name="T49" fmla="*/ 2147483647 h 83"/>
                  <a:gd name="T50" fmla="*/ 1129442871 w 52"/>
                  <a:gd name="T51" fmla="*/ 2147483647 h 83"/>
                  <a:gd name="T52" fmla="*/ 1004704786 w 52"/>
                  <a:gd name="T53" fmla="*/ 2147483647 h 83"/>
                  <a:gd name="T54" fmla="*/ 1004704786 w 52"/>
                  <a:gd name="T55" fmla="*/ 2147483647 h 83"/>
                  <a:gd name="T56" fmla="*/ 944667048 w 52"/>
                  <a:gd name="T57" fmla="*/ 2147483647 h 83"/>
                  <a:gd name="T58" fmla="*/ 882348096 w 52"/>
                  <a:gd name="T59" fmla="*/ 2147483647 h 83"/>
                  <a:gd name="T60" fmla="*/ 882348096 w 52"/>
                  <a:gd name="T61" fmla="*/ 2147483647 h 83"/>
                  <a:gd name="T62" fmla="*/ 882348096 w 52"/>
                  <a:gd name="T63" fmla="*/ 2147483647 h 83"/>
                  <a:gd name="T64" fmla="*/ 882348096 w 52"/>
                  <a:gd name="T65" fmla="*/ 2147483647 h 83"/>
                  <a:gd name="T66" fmla="*/ 882348096 w 52"/>
                  <a:gd name="T67" fmla="*/ 2147483647 h 83"/>
                  <a:gd name="T68" fmla="*/ 2147483647 w 52"/>
                  <a:gd name="T69" fmla="*/ 2147483647 h 83"/>
                  <a:gd name="T70" fmla="*/ 2147483647 w 52"/>
                  <a:gd name="T71" fmla="*/ 2147483647 h 83"/>
                  <a:gd name="T72" fmla="*/ 2147483647 w 52"/>
                  <a:gd name="T73" fmla="*/ 2147483647 h 83"/>
                  <a:gd name="T74" fmla="*/ 2147483647 w 52"/>
                  <a:gd name="T75" fmla="*/ 2105683829 h 83"/>
                  <a:gd name="T76" fmla="*/ 2147483647 w 52"/>
                  <a:gd name="T77" fmla="*/ 1999851210 h 83"/>
                  <a:gd name="T78" fmla="*/ 2147483647 w 52"/>
                  <a:gd name="T79" fmla="*/ 1887991342 h 83"/>
                  <a:gd name="T80" fmla="*/ 2147483647 w 52"/>
                  <a:gd name="T81" fmla="*/ 1814263764 h 83"/>
                  <a:gd name="T82" fmla="*/ 2147483647 w 52"/>
                  <a:gd name="T83" fmla="*/ 1709971290 h 83"/>
                  <a:gd name="T84" fmla="*/ 2147483647 w 52"/>
                  <a:gd name="T85" fmla="*/ 1634954027 h 83"/>
                  <a:gd name="T86" fmla="*/ 2147483647 w 52"/>
                  <a:gd name="T87" fmla="*/ 1634954027 h 83"/>
                  <a:gd name="T88" fmla="*/ 2147483647 w 52"/>
                  <a:gd name="T89" fmla="*/ 1598113914 h 83"/>
                  <a:gd name="T90" fmla="*/ 2147483647 w 52"/>
                  <a:gd name="T91" fmla="*/ 1522762704 h 83"/>
                  <a:gd name="T92" fmla="*/ 2147483647 w 52"/>
                  <a:gd name="T93" fmla="*/ 1492214007 h 83"/>
                  <a:gd name="T94" fmla="*/ 2147483647 w 52"/>
                  <a:gd name="T95" fmla="*/ 1455377632 h 83"/>
                  <a:gd name="T96" fmla="*/ 2147483647 w 52"/>
                  <a:gd name="T97" fmla="*/ 1418483937 h 83"/>
                  <a:gd name="T98" fmla="*/ 2147483647 w 52"/>
                  <a:gd name="T99" fmla="*/ 1343517763 h 83"/>
                  <a:gd name="T100" fmla="*/ 2147483647 w 52"/>
                  <a:gd name="T101" fmla="*/ 1306627807 h 83"/>
                  <a:gd name="T102" fmla="*/ 2147483647 w 52"/>
                  <a:gd name="T103" fmla="*/ 0 h 83"/>
                  <a:gd name="T104" fmla="*/ 0 w 52"/>
                  <a:gd name="T105" fmla="*/ 111857026 h 83"/>
                  <a:gd name="T106" fmla="*/ 0 w 52"/>
                  <a:gd name="T107" fmla="*/ 111857026 h 8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52"/>
                  <a:gd name="T163" fmla="*/ 0 h 83"/>
                  <a:gd name="T164" fmla="*/ 52 w 52"/>
                  <a:gd name="T165" fmla="*/ 83 h 83"/>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52" h="83">
                    <a:moveTo>
                      <a:pt x="0" y="3"/>
                    </a:moveTo>
                    <a:lnTo>
                      <a:pt x="1" y="5"/>
                    </a:lnTo>
                    <a:lnTo>
                      <a:pt x="0" y="55"/>
                    </a:lnTo>
                    <a:lnTo>
                      <a:pt x="0" y="57"/>
                    </a:lnTo>
                    <a:lnTo>
                      <a:pt x="3" y="82"/>
                    </a:lnTo>
                    <a:lnTo>
                      <a:pt x="4" y="82"/>
                    </a:lnTo>
                    <a:lnTo>
                      <a:pt x="5" y="81"/>
                    </a:lnTo>
                    <a:lnTo>
                      <a:pt x="7" y="82"/>
                    </a:lnTo>
                    <a:lnTo>
                      <a:pt x="8" y="81"/>
                    </a:lnTo>
                    <a:lnTo>
                      <a:pt x="8" y="77"/>
                    </a:lnTo>
                    <a:lnTo>
                      <a:pt x="9" y="75"/>
                    </a:lnTo>
                    <a:lnTo>
                      <a:pt x="10" y="77"/>
                    </a:lnTo>
                    <a:lnTo>
                      <a:pt x="10" y="78"/>
                    </a:lnTo>
                    <a:lnTo>
                      <a:pt x="11" y="80"/>
                    </a:lnTo>
                    <a:lnTo>
                      <a:pt x="13" y="83"/>
                    </a:lnTo>
                    <a:lnTo>
                      <a:pt x="14" y="83"/>
                    </a:lnTo>
                    <a:lnTo>
                      <a:pt x="15" y="83"/>
                    </a:lnTo>
                    <a:lnTo>
                      <a:pt x="17" y="81"/>
                    </a:lnTo>
                    <a:lnTo>
                      <a:pt x="18" y="80"/>
                    </a:lnTo>
                    <a:lnTo>
                      <a:pt x="18" y="79"/>
                    </a:lnTo>
                    <a:lnTo>
                      <a:pt x="17" y="79"/>
                    </a:lnTo>
                    <a:lnTo>
                      <a:pt x="17" y="78"/>
                    </a:lnTo>
                    <a:lnTo>
                      <a:pt x="18" y="77"/>
                    </a:lnTo>
                    <a:lnTo>
                      <a:pt x="18" y="76"/>
                    </a:lnTo>
                    <a:lnTo>
                      <a:pt x="16" y="75"/>
                    </a:lnTo>
                    <a:lnTo>
                      <a:pt x="15" y="75"/>
                    </a:lnTo>
                    <a:lnTo>
                      <a:pt x="14" y="73"/>
                    </a:lnTo>
                    <a:lnTo>
                      <a:pt x="14" y="72"/>
                    </a:lnTo>
                    <a:lnTo>
                      <a:pt x="14" y="71"/>
                    </a:lnTo>
                    <a:lnTo>
                      <a:pt x="14" y="70"/>
                    </a:lnTo>
                    <a:lnTo>
                      <a:pt x="52" y="66"/>
                    </a:lnTo>
                    <a:lnTo>
                      <a:pt x="52" y="65"/>
                    </a:lnTo>
                    <a:lnTo>
                      <a:pt x="50" y="63"/>
                    </a:lnTo>
                    <a:lnTo>
                      <a:pt x="50" y="58"/>
                    </a:lnTo>
                    <a:lnTo>
                      <a:pt x="48" y="55"/>
                    </a:lnTo>
                    <a:lnTo>
                      <a:pt x="48" y="52"/>
                    </a:lnTo>
                    <a:lnTo>
                      <a:pt x="49" y="50"/>
                    </a:lnTo>
                    <a:lnTo>
                      <a:pt x="49" y="47"/>
                    </a:lnTo>
                    <a:lnTo>
                      <a:pt x="50" y="45"/>
                    </a:lnTo>
                    <a:lnTo>
                      <a:pt x="51" y="45"/>
                    </a:lnTo>
                    <a:lnTo>
                      <a:pt x="49" y="44"/>
                    </a:lnTo>
                    <a:lnTo>
                      <a:pt x="50" y="42"/>
                    </a:lnTo>
                    <a:lnTo>
                      <a:pt x="49" y="41"/>
                    </a:lnTo>
                    <a:lnTo>
                      <a:pt x="48" y="40"/>
                    </a:lnTo>
                    <a:lnTo>
                      <a:pt x="47" y="39"/>
                    </a:lnTo>
                    <a:lnTo>
                      <a:pt x="46" y="37"/>
                    </a:lnTo>
                    <a:lnTo>
                      <a:pt x="45" y="36"/>
                    </a:lnTo>
                    <a:lnTo>
                      <a:pt x="36" y="0"/>
                    </a:lnTo>
                    <a:lnTo>
                      <a:pt x="0" y="3"/>
                    </a:lnTo>
                    <a:close/>
                  </a:path>
                </a:pathLst>
              </a:custGeom>
              <a:solidFill>
                <a:srgbClr val="FFCE85"/>
              </a:solidFill>
              <a:ln w="12700" cmpd="sng">
                <a:solidFill>
                  <a:schemeClr val="tx1"/>
                </a:solidFill>
                <a:prstDash val="solid"/>
                <a:round/>
                <a:headEnd/>
                <a:tailEnd/>
              </a:ln>
            </p:spPr>
            <p:txBody>
              <a:bodyPr/>
              <a:lstStyle/>
              <a:p>
                <a:endParaRPr lang="en-US"/>
              </a:p>
            </p:txBody>
          </p:sp>
          <p:sp>
            <p:nvSpPr>
              <p:cNvPr id="45125" name="Freeform 217"/>
              <p:cNvSpPr>
                <a:spLocks/>
              </p:cNvSpPr>
              <p:nvPr/>
            </p:nvSpPr>
            <p:spPr bwMode="auto">
              <a:xfrm>
                <a:off x="4141" y="2179"/>
                <a:ext cx="610" cy="249"/>
              </a:xfrm>
              <a:custGeom>
                <a:avLst/>
                <a:gdLst>
                  <a:gd name="T0" fmla="*/ 124440911 w 119"/>
                  <a:gd name="T1" fmla="*/ 1538465354 h 51"/>
                  <a:gd name="T2" fmla="*/ 264118573 w 119"/>
                  <a:gd name="T3" fmla="*/ 1462939986 h 51"/>
                  <a:gd name="T4" fmla="*/ 325132008 w 119"/>
                  <a:gd name="T5" fmla="*/ 1354161507 h 51"/>
                  <a:gd name="T6" fmla="*/ 901898896 w 119"/>
                  <a:gd name="T7" fmla="*/ 1161716867 h 51"/>
                  <a:gd name="T8" fmla="*/ 1153191110 w 119"/>
                  <a:gd name="T9" fmla="*/ 1015105710 h 51"/>
                  <a:gd name="T10" fmla="*/ 1290458339 w 119"/>
                  <a:gd name="T11" fmla="*/ 1015105710 h 51"/>
                  <a:gd name="T12" fmla="*/ 1353884872 w 119"/>
                  <a:gd name="T13" fmla="*/ 939580342 h 51"/>
                  <a:gd name="T14" fmla="*/ 1478322380 w 119"/>
                  <a:gd name="T15" fmla="*/ 939580342 h 51"/>
                  <a:gd name="T16" fmla="*/ 1803436918 w 119"/>
                  <a:gd name="T17" fmla="*/ 862414503 h 51"/>
                  <a:gd name="T18" fmla="*/ 2116195136 w 119"/>
                  <a:gd name="T19" fmla="*/ 638288010 h 51"/>
                  <a:gd name="T20" fmla="*/ 2116195136 w 119"/>
                  <a:gd name="T21" fmla="*/ 485596178 h 51"/>
                  <a:gd name="T22" fmla="*/ 2147483647 w 119"/>
                  <a:gd name="T23" fmla="*/ 485596178 h 51"/>
                  <a:gd name="T24" fmla="*/ 2147483647 w 119"/>
                  <a:gd name="T25" fmla="*/ 453983539 h 51"/>
                  <a:gd name="T26" fmla="*/ 2147483647 w 119"/>
                  <a:gd name="T27" fmla="*/ 37763299 h 51"/>
                  <a:gd name="T28" fmla="*/ 2147483647 w 119"/>
                  <a:gd name="T29" fmla="*/ 77179568 h 51"/>
                  <a:gd name="T30" fmla="*/ 2147483647 w 119"/>
                  <a:gd name="T31" fmla="*/ 184373762 h 51"/>
                  <a:gd name="T32" fmla="*/ 2147483647 w 119"/>
                  <a:gd name="T33" fmla="*/ 223721297 h 51"/>
                  <a:gd name="T34" fmla="*/ 2147483647 w 119"/>
                  <a:gd name="T35" fmla="*/ 184373762 h 51"/>
                  <a:gd name="T36" fmla="*/ 2147483647 w 119"/>
                  <a:gd name="T37" fmla="*/ 223721297 h 51"/>
                  <a:gd name="T38" fmla="*/ 2147483647 w 119"/>
                  <a:gd name="T39" fmla="*/ 299638347 h 51"/>
                  <a:gd name="T40" fmla="*/ 2147483647 w 119"/>
                  <a:gd name="T41" fmla="*/ 416165235 h 51"/>
                  <a:gd name="T42" fmla="*/ 2147483647 w 119"/>
                  <a:gd name="T43" fmla="*/ 453983539 h 51"/>
                  <a:gd name="T44" fmla="*/ 2147483647 w 119"/>
                  <a:gd name="T45" fmla="*/ 338988772 h 51"/>
                  <a:gd name="T46" fmla="*/ 2147483647 w 119"/>
                  <a:gd name="T47" fmla="*/ 416165235 h 51"/>
                  <a:gd name="T48" fmla="*/ 2147483647 w 119"/>
                  <a:gd name="T49" fmla="*/ 416165235 h 51"/>
                  <a:gd name="T50" fmla="*/ 2147483647 w 119"/>
                  <a:gd name="T51" fmla="*/ 338988772 h 51"/>
                  <a:gd name="T52" fmla="*/ 2147483647 w 119"/>
                  <a:gd name="T53" fmla="*/ 523359488 h 51"/>
                  <a:gd name="T54" fmla="*/ 2147483647 w 119"/>
                  <a:gd name="T55" fmla="*/ 638288010 h 51"/>
                  <a:gd name="T56" fmla="*/ 2147483647 w 119"/>
                  <a:gd name="T57" fmla="*/ 715806472 h 51"/>
                  <a:gd name="T58" fmla="*/ 2147483647 w 119"/>
                  <a:gd name="T59" fmla="*/ 753555407 h 51"/>
                  <a:gd name="T60" fmla="*/ 2147483647 w 119"/>
                  <a:gd name="T61" fmla="*/ 715806472 h 51"/>
                  <a:gd name="T62" fmla="*/ 2147483647 w 119"/>
                  <a:gd name="T63" fmla="*/ 677705070 h 51"/>
                  <a:gd name="T64" fmla="*/ 2147483647 w 119"/>
                  <a:gd name="T65" fmla="*/ 792969186 h 51"/>
                  <a:gd name="T66" fmla="*/ 2147483647 w 119"/>
                  <a:gd name="T67" fmla="*/ 823000100 h 51"/>
                  <a:gd name="T68" fmla="*/ 2147483647 w 119"/>
                  <a:gd name="T69" fmla="*/ 900177813 h 51"/>
                  <a:gd name="T70" fmla="*/ 2147483647 w 119"/>
                  <a:gd name="T71" fmla="*/ 1015105710 h 51"/>
                  <a:gd name="T72" fmla="*/ 2147483647 w 119"/>
                  <a:gd name="T73" fmla="*/ 1092285923 h 51"/>
                  <a:gd name="T74" fmla="*/ 2147483647 w 119"/>
                  <a:gd name="T75" fmla="*/ 1015105710 h 51"/>
                  <a:gd name="T76" fmla="*/ 2147483647 w 119"/>
                  <a:gd name="T77" fmla="*/ 1015105710 h 51"/>
                  <a:gd name="T78" fmla="*/ 2147483647 w 119"/>
                  <a:gd name="T79" fmla="*/ 1201064401 h 51"/>
                  <a:gd name="T80" fmla="*/ 2147483647 w 119"/>
                  <a:gd name="T81" fmla="*/ 1354161507 h 51"/>
                  <a:gd name="T82" fmla="*/ 2147483647 w 119"/>
                  <a:gd name="T83" fmla="*/ 1393507792 h 51"/>
                  <a:gd name="T84" fmla="*/ 2147483647 w 119"/>
                  <a:gd name="T85" fmla="*/ 1655061845 h 51"/>
                  <a:gd name="T86" fmla="*/ 2147483647 w 119"/>
                  <a:gd name="T87" fmla="*/ 1877520839 h 51"/>
                  <a:gd name="T88" fmla="*/ 2147483647 w 119"/>
                  <a:gd name="T89" fmla="*/ 1462939986 h 51"/>
                  <a:gd name="T90" fmla="*/ 2147483647 w 119"/>
                  <a:gd name="T91" fmla="*/ 1354161507 h 51"/>
                  <a:gd name="T92" fmla="*/ 2147483647 w 119"/>
                  <a:gd name="T93" fmla="*/ 1354161507 h 51"/>
                  <a:gd name="T94" fmla="*/ 1927876722 w 119"/>
                  <a:gd name="T95" fmla="*/ 1393507792 h 51"/>
                  <a:gd name="T96" fmla="*/ 1666642106 w 119"/>
                  <a:gd name="T97" fmla="*/ 1500702670 h 51"/>
                  <a:gd name="T98" fmla="*/ 0 w 119"/>
                  <a:gd name="T99" fmla="*/ 1693150748 h 5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
                  <a:gd name="T151" fmla="*/ 0 h 51"/>
                  <a:gd name="T152" fmla="*/ 119 w 119"/>
                  <a:gd name="T153" fmla="*/ 51 h 51"/>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 h="51">
                    <a:moveTo>
                      <a:pt x="0" y="45"/>
                    </a:moveTo>
                    <a:lnTo>
                      <a:pt x="1" y="41"/>
                    </a:lnTo>
                    <a:lnTo>
                      <a:pt x="2" y="41"/>
                    </a:lnTo>
                    <a:lnTo>
                      <a:pt x="3" y="40"/>
                    </a:lnTo>
                    <a:lnTo>
                      <a:pt x="4" y="39"/>
                    </a:lnTo>
                    <a:lnTo>
                      <a:pt x="3" y="38"/>
                    </a:lnTo>
                    <a:lnTo>
                      <a:pt x="4" y="37"/>
                    </a:lnTo>
                    <a:lnTo>
                      <a:pt x="5" y="36"/>
                    </a:lnTo>
                    <a:lnTo>
                      <a:pt x="8" y="35"/>
                    </a:lnTo>
                    <a:lnTo>
                      <a:pt x="11" y="34"/>
                    </a:lnTo>
                    <a:lnTo>
                      <a:pt x="14" y="31"/>
                    </a:lnTo>
                    <a:lnTo>
                      <a:pt x="15" y="31"/>
                    </a:lnTo>
                    <a:lnTo>
                      <a:pt x="17" y="29"/>
                    </a:lnTo>
                    <a:lnTo>
                      <a:pt x="18" y="27"/>
                    </a:lnTo>
                    <a:lnTo>
                      <a:pt x="19" y="27"/>
                    </a:lnTo>
                    <a:lnTo>
                      <a:pt x="20" y="27"/>
                    </a:lnTo>
                    <a:lnTo>
                      <a:pt x="20" y="26"/>
                    </a:lnTo>
                    <a:lnTo>
                      <a:pt x="21" y="25"/>
                    </a:lnTo>
                    <a:lnTo>
                      <a:pt x="22" y="26"/>
                    </a:lnTo>
                    <a:lnTo>
                      <a:pt x="23" y="25"/>
                    </a:lnTo>
                    <a:lnTo>
                      <a:pt x="25" y="23"/>
                    </a:lnTo>
                    <a:lnTo>
                      <a:pt x="26" y="23"/>
                    </a:lnTo>
                    <a:lnTo>
                      <a:pt x="28" y="23"/>
                    </a:lnTo>
                    <a:lnTo>
                      <a:pt x="31" y="19"/>
                    </a:lnTo>
                    <a:lnTo>
                      <a:pt x="32" y="18"/>
                    </a:lnTo>
                    <a:lnTo>
                      <a:pt x="33" y="17"/>
                    </a:lnTo>
                    <a:lnTo>
                      <a:pt x="33" y="16"/>
                    </a:lnTo>
                    <a:lnTo>
                      <a:pt x="33" y="14"/>
                    </a:lnTo>
                    <a:lnTo>
                      <a:pt x="33" y="13"/>
                    </a:lnTo>
                    <a:lnTo>
                      <a:pt x="37" y="12"/>
                    </a:lnTo>
                    <a:lnTo>
                      <a:pt x="37" y="13"/>
                    </a:lnTo>
                    <a:lnTo>
                      <a:pt x="40" y="13"/>
                    </a:lnTo>
                    <a:lnTo>
                      <a:pt x="42" y="12"/>
                    </a:lnTo>
                    <a:lnTo>
                      <a:pt x="78" y="7"/>
                    </a:lnTo>
                    <a:lnTo>
                      <a:pt x="112" y="0"/>
                    </a:lnTo>
                    <a:lnTo>
                      <a:pt x="113" y="1"/>
                    </a:lnTo>
                    <a:lnTo>
                      <a:pt x="114" y="2"/>
                    </a:lnTo>
                    <a:lnTo>
                      <a:pt x="115" y="3"/>
                    </a:lnTo>
                    <a:lnTo>
                      <a:pt x="116" y="5"/>
                    </a:lnTo>
                    <a:lnTo>
                      <a:pt x="116" y="6"/>
                    </a:lnTo>
                    <a:lnTo>
                      <a:pt x="115" y="5"/>
                    </a:lnTo>
                    <a:lnTo>
                      <a:pt x="114" y="5"/>
                    </a:lnTo>
                    <a:lnTo>
                      <a:pt x="113" y="5"/>
                    </a:lnTo>
                    <a:lnTo>
                      <a:pt x="112" y="5"/>
                    </a:lnTo>
                    <a:lnTo>
                      <a:pt x="113" y="6"/>
                    </a:lnTo>
                    <a:lnTo>
                      <a:pt x="110" y="8"/>
                    </a:lnTo>
                    <a:lnTo>
                      <a:pt x="109" y="8"/>
                    </a:lnTo>
                    <a:lnTo>
                      <a:pt x="108" y="10"/>
                    </a:lnTo>
                    <a:lnTo>
                      <a:pt x="106" y="10"/>
                    </a:lnTo>
                    <a:lnTo>
                      <a:pt x="105" y="11"/>
                    </a:lnTo>
                    <a:lnTo>
                      <a:pt x="105" y="12"/>
                    </a:lnTo>
                    <a:lnTo>
                      <a:pt x="106" y="12"/>
                    </a:lnTo>
                    <a:lnTo>
                      <a:pt x="108" y="11"/>
                    </a:lnTo>
                    <a:lnTo>
                      <a:pt x="111" y="10"/>
                    </a:lnTo>
                    <a:lnTo>
                      <a:pt x="112" y="9"/>
                    </a:lnTo>
                    <a:lnTo>
                      <a:pt x="114" y="9"/>
                    </a:lnTo>
                    <a:lnTo>
                      <a:pt x="114" y="10"/>
                    </a:lnTo>
                    <a:lnTo>
                      <a:pt x="114" y="11"/>
                    </a:lnTo>
                    <a:lnTo>
                      <a:pt x="115" y="12"/>
                    </a:lnTo>
                    <a:lnTo>
                      <a:pt x="115" y="11"/>
                    </a:lnTo>
                    <a:lnTo>
                      <a:pt x="116" y="11"/>
                    </a:lnTo>
                    <a:lnTo>
                      <a:pt x="117" y="9"/>
                    </a:lnTo>
                    <a:lnTo>
                      <a:pt x="118" y="9"/>
                    </a:lnTo>
                    <a:lnTo>
                      <a:pt x="119" y="11"/>
                    </a:lnTo>
                    <a:lnTo>
                      <a:pt x="119" y="14"/>
                    </a:lnTo>
                    <a:lnTo>
                      <a:pt x="119" y="15"/>
                    </a:lnTo>
                    <a:lnTo>
                      <a:pt x="117" y="16"/>
                    </a:lnTo>
                    <a:lnTo>
                      <a:pt x="117" y="17"/>
                    </a:lnTo>
                    <a:lnTo>
                      <a:pt x="117" y="18"/>
                    </a:lnTo>
                    <a:lnTo>
                      <a:pt x="115" y="19"/>
                    </a:lnTo>
                    <a:lnTo>
                      <a:pt x="114" y="19"/>
                    </a:lnTo>
                    <a:lnTo>
                      <a:pt x="113" y="20"/>
                    </a:lnTo>
                    <a:lnTo>
                      <a:pt x="111" y="20"/>
                    </a:lnTo>
                    <a:lnTo>
                      <a:pt x="110" y="20"/>
                    </a:lnTo>
                    <a:lnTo>
                      <a:pt x="109" y="19"/>
                    </a:lnTo>
                    <a:lnTo>
                      <a:pt x="109" y="18"/>
                    </a:lnTo>
                    <a:lnTo>
                      <a:pt x="108" y="18"/>
                    </a:lnTo>
                    <a:lnTo>
                      <a:pt x="108" y="20"/>
                    </a:lnTo>
                    <a:lnTo>
                      <a:pt x="108" y="21"/>
                    </a:lnTo>
                    <a:lnTo>
                      <a:pt x="108" y="22"/>
                    </a:lnTo>
                    <a:lnTo>
                      <a:pt x="109" y="22"/>
                    </a:lnTo>
                    <a:lnTo>
                      <a:pt x="110" y="23"/>
                    </a:lnTo>
                    <a:lnTo>
                      <a:pt x="110" y="24"/>
                    </a:lnTo>
                    <a:lnTo>
                      <a:pt x="107" y="28"/>
                    </a:lnTo>
                    <a:lnTo>
                      <a:pt x="105" y="27"/>
                    </a:lnTo>
                    <a:lnTo>
                      <a:pt x="104" y="27"/>
                    </a:lnTo>
                    <a:lnTo>
                      <a:pt x="104" y="28"/>
                    </a:lnTo>
                    <a:lnTo>
                      <a:pt x="105" y="29"/>
                    </a:lnTo>
                    <a:lnTo>
                      <a:pt x="108" y="28"/>
                    </a:lnTo>
                    <a:lnTo>
                      <a:pt x="110" y="28"/>
                    </a:lnTo>
                    <a:lnTo>
                      <a:pt x="112" y="27"/>
                    </a:lnTo>
                    <a:lnTo>
                      <a:pt x="112" y="26"/>
                    </a:lnTo>
                    <a:lnTo>
                      <a:pt x="113" y="26"/>
                    </a:lnTo>
                    <a:lnTo>
                      <a:pt x="114" y="27"/>
                    </a:lnTo>
                    <a:lnTo>
                      <a:pt x="113" y="29"/>
                    </a:lnTo>
                    <a:lnTo>
                      <a:pt x="111" y="31"/>
                    </a:lnTo>
                    <a:lnTo>
                      <a:pt x="109" y="32"/>
                    </a:lnTo>
                    <a:lnTo>
                      <a:pt x="108" y="32"/>
                    </a:lnTo>
                    <a:lnTo>
                      <a:pt x="105" y="32"/>
                    </a:lnTo>
                    <a:lnTo>
                      <a:pt x="103" y="36"/>
                    </a:lnTo>
                    <a:lnTo>
                      <a:pt x="102" y="37"/>
                    </a:lnTo>
                    <a:lnTo>
                      <a:pt x="99" y="39"/>
                    </a:lnTo>
                    <a:lnTo>
                      <a:pt x="97" y="41"/>
                    </a:lnTo>
                    <a:lnTo>
                      <a:pt x="96" y="44"/>
                    </a:lnTo>
                    <a:lnTo>
                      <a:pt x="95" y="48"/>
                    </a:lnTo>
                    <a:lnTo>
                      <a:pt x="95" y="49"/>
                    </a:lnTo>
                    <a:lnTo>
                      <a:pt x="93" y="50"/>
                    </a:lnTo>
                    <a:lnTo>
                      <a:pt x="88" y="51"/>
                    </a:lnTo>
                    <a:lnTo>
                      <a:pt x="87" y="51"/>
                    </a:lnTo>
                    <a:lnTo>
                      <a:pt x="69" y="39"/>
                    </a:lnTo>
                    <a:lnTo>
                      <a:pt x="54" y="41"/>
                    </a:lnTo>
                    <a:lnTo>
                      <a:pt x="53" y="39"/>
                    </a:lnTo>
                    <a:lnTo>
                      <a:pt x="50" y="36"/>
                    </a:lnTo>
                    <a:lnTo>
                      <a:pt x="49" y="37"/>
                    </a:lnTo>
                    <a:lnTo>
                      <a:pt x="49" y="36"/>
                    </a:lnTo>
                    <a:lnTo>
                      <a:pt x="49" y="35"/>
                    </a:lnTo>
                    <a:lnTo>
                      <a:pt x="31" y="37"/>
                    </a:lnTo>
                    <a:lnTo>
                      <a:pt x="30" y="37"/>
                    </a:lnTo>
                    <a:lnTo>
                      <a:pt x="30" y="38"/>
                    </a:lnTo>
                    <a:lnTo>
                      <a:pt x="26" y="40"/>
                    </a:lnTo>
                    <a:lnTo>
                      <a:pt x="25" y="40"/>
                    </a:lnTo>
                    <a:lnTo>
                      <a:pt x="21" y="42"/>
                    </a:lnTo>
                    <a:lnTo>
                      <a:pt x="0" y="45"/>
                    </a:lnTo>
                    <a:close/>
                  </a:path>
                </a:pathLst>
              </a:custGeom>
              <a:solidFill>
                <a:srgbClr val="FFCE85"/>
              </a:solidFill>
              <a:ln w="12700" cmpd="sng">
                <a:solidFill>
                  <a:schemeClr val="tx1"/>
                </a:solidFill>
                <a:prstDash val="solid"/>
                <a:round/>
                <a:headEnd/>
                <a:tailEnd/>
              </a:ln>
            </p:spPr>
            <p:txBody>
              <a:bodyPr/>
              <a:lstStyle/>
              <a:p>
                <a:endParaRPr lang="en-US"/>
              </a:p>
            </p:txBody>
          </p:sp>
          <p:sp>
            <p:nvSpPr>
              <p:cNvPr id="45126" name="Freeform 218"/>
              <p:cNvSpPr>
                <a:spLocks/>
              </p:cNvSpPr>
              <p:nvPr/>
            </p:nvSpPr>
            <p:spPr bwMode="auto">
              <a:xfrm>
                <a:off x="4243" y="1896"/>
                <a:ext cx="313" cy="293"/>
              </a:xfrm>
              <a:custGeom>
                <a:avLst/>
                <a:gdLst>
                  <a:gd name="T0" fmla="*/ 1304142970 w 61"/>
                  <a:gd name="T1" fmla="*/ 0 h 60"/>
                  <a:gd name="T2" fmla="*/ 1304142970 w 61"/>
                  <a:gd name="T3" fmla="*/ 115094473 h 60"/>
                  <a:gd name="T4" fmla="*/ 1366142979 w 61"/>
                  <a:gd name="T5" fmla="*/ 184636755 h 60"/>
                  <a:gd name="T6" fmla="*/ 1227725835 w 61"/>
                  <a:gd name="T7" fmla="*/ 486411598 h 60"/>
                  <a:gd name="T8" fmla="*/ 1227725835 w 61"/>
                  <a:gd name="T9" fmla="*/ 562044646 h 60"/>
                  <a:gd name="T10" fmla="*/ 1163865148 w 61"/>
                  <a:gd name="T11" fmla="*/ 716939721 h 60"/>
                  <a:gd name="T12" fmla="*/ 974037366 w 61"/>
                  <a:gd name="T13" fmla="*/ 825943194 h 60"/>
                  <a:gd name="T14" fmla="*/ 848087347 w 61"/>
                  <a:gd name="T15" fmla="*/ 863752842 h 60"/>
                  <a:gd name="T16" fmla="*/ 707792449 w 61"/>
                  <a:gd name="T17" fmla="*/ 901642498 h 60"/>
                  <a:gd name="T18" fmla="*/ 645794574 w 61"/>
                  <a:gd name="T19" fmla="*/ 979255131 h 60"/>
                  <a:gd name="T20" fmla="*/ 581934873 w 61"/>
                  <a:gd name="T21" fmla="*/ 1133824703 h 60"/>
                  <a:gd name="T22" fmla="*/ 392105777 w 61"/>
                  <a:gd name="T23" fmla="*/ 1133824703 h 60"/>
                  <a:gd name="T24" fmla="*/ 266245163 w 61"/>
                  <a:gd name="T25" fmla="*/ 1280638449 h 60"/>
                  <a:gd name="T26" fmla="*/ 266245163 w 61"/>
                  <a:gd name="T27" fmla="*/ 1433946948 h 60"/>
                  <a:gd name="T28" fmla="*/ 125857782 w 61"/>
                  <a:gd name="T29" fmla="*/ 1542886040 h 60"/>
                  <a:gd name="T30" fmla="*/ 0 w 61"/>
                  <a:gd name="T31" fmla="*/ 1620236770 h 60"/>
                  <a:gd name="T32" fmla="*/ 0 w 61"/>
                  <a:gd name="T33" fmla="*/ 1735656551 h 60"/>
                  <a:gd name="T34" fmla="*/ 189828357 w 61"/>
                  <a:gd name="T35" fmla="*/ 1920293696 h 60"/>
                  <a:gd name="T36" fmla="*/ 392105777 w 61"/>
                  <a:gd name="T37" fmla="*/ 2035792235 h 60"/>
                  <a:gd name="T38" fmla="*/ 517963846 w 61"/>
                  <a:gd name="T39" fmla="*/ 2035792235 h 60"/>
                  <a:gd name="T40" fmla="*/ 517963846 w 61"/>
                  <a:gd name="T41" fmla="*/ 2075187677 h 60"/>
                  <a:gd name="T42" fmla="*/ 645794574 w 61"/>
                  <a:gd name="T43" fmla="*/ 2075187677 h 60"/>
                  <a:gd name="T44" fmla="*/ 645794574 w 61"/>
                  <a:gd name="T45" fmla="*/ 2144728826 h 60"/>
                  <a:gd name="T46" fmla="*/ 974037366 w 61"/>
                  <a:gd name="T47" fmla="*/ 2147483647 h 60"/>
                  <a:gd name="T48" fmla="*/ 1163865148 w 61"/>
                  <a:gd name="T49" fmla="*/ 2147483647 h 60"/>
                  <a:gd name="T50" fmla="*/ 1227725835 w 61"/>
                  <a:gd name="T51" fmla="*/ 2144728826 h 60"/>
                  <a:gd name="T52" fmla="*/ 1366142979 w 61"/>
                  <a:gd name="T53" fmla="*/ 2147483647 h 60"/>
                  <a:gd name="T54" fmla="*/ 1619832433 w 61"/>
                  <a:gd name="T55" fmla="*/ 2144728826 h 60"/>
                  <a:gd name="T56" fmla="*/ 1681373349 w 61"/>
                  <a:gd name="T57" fmla="*/ 2075187677 h 60"/>
                  <a:gd name="T58" fmla="*/ 1948074733 w 61"/>
                  <a:gd name="T59" fmla="*/ 1997578169 h 60"/>
                  <a:gd name="T60" fmla="*/ 2137813848 w 61"/>
                  <a:gd name="T61" fmla="*/ 1920293696 h 60"/>
                  <a:gd name="T62" fmla="*/ 2137813848 w 61"/>
                  <a:gd name="T63" fmla="*/ 1805198950 h 60"/>
                  <a:gd name="T64" fmla="*/ 2147483647 w 61"/>
                  <a:gd name="T65" fmla="*/ 1203353351 h 60"/>
                  <a:gd name="T66" fmla="*/ 2147483647 w 61"/>
                  <a:gd name="T67" fmla="*/ 1241160498 h 60"/>
                  <a:gd name="T68" fmla="*/ 2147483647 w 61"/>
                  <a:gd name="T69" fmla="*/ 1318787195 h 60"/>
                  <a:gd name="T70" fmla="*/ 2147483647 w 61"/>
                  <a:gd name="T71" fmla="*/ 1203353351 h 60"/>
                  <a:gd name="T72" fmla="*/ 2147483647 w 61"/>
                  <a:gd name="T73" fmla="*/ 1018717455 h 60"/>
                  <a:gd name="T74" fmla="*/ 2147483647 w 61"/>
                  <a:gd name="T75" fmla="*/ 941107322 h 60"/>
                  <a:gd name="T76" fmla="*/ 2147483647 w 61"/>
                  <a:gd name="T77" fmla="*/ 863752842 h 60"/>
                  <a:gd name="T78" fmla="*/ 2147483647 w 61"/>
                  <a:gd name="T79" fmla="*/ 756403920 h 60"/>
                  <a:gd name="T80" fmla="*/ 2147483647 w 61"/>
                  <a:gd name="T81" fmla="*/ 716939721 h 60"/>
                  <a:gd name="T82" fmla="*/ 2147483647 w 61"/>
                  <a:gd name="T83" fmla="*/ 562044646 h 60"/>
                  <a:gd name="T84" fmla="*/ 2147483647 w 61"/>
                  <a:gd name="T85" fmla="*/ 716939721 h 60"/>
                  <a:gd name="T86" fmla="*/ 2147483647 w 61"/>
                  <a:gd name="T87" fmla="*/ 716939721 h 60"/>
                  <a:gd name="T88" fmla="*/ 2147483647 w 61"/>
                  <a:gd name="T89" fmla="*/ 486411598 h 60"/>
                  <a:gd name="T90" fmla="*/ 2147483647 w 61"/>
                  <a:gd name="T91" fmla="*/ 416885763 h 60"/>
                  <a:gd name="T92" fmla="*/ 2147483647 w 61"/>
                  <a:gd name="T93" fmla="*/ 416885763 h 60"/>
                  <a:gd name="T94" fmla="*/ 2147483647 w 61"/>
                  <a:gd name="T95" fmla="*/ 454692598 h 60"/>
                  <a:gd name="T96" fmla="*/ 2147483647 w 61"/>
                  <a:gd name="T97" fmla="*/ 524221246 h 60"/>
                  <a:gd name="T98" fmla="*/ 2147483647 w 61"/>
                  <a:gd name="T99" fmla="*/ 486411598 h 60"/>
                  <a:gd name="T100" fmla="*/ 2147483647 w 61"/>
                  <a:gd name="T101" fmla="*/ 562044646 h 60"/>
                  <a:gd name="T102" fmla="*/ 2147483647 w 61"/>
                  <a:gd name="T103" fmla="*/ 639654154 h 60"/>
                  <a:gd name="T104" fmla="*/ 2147483647 w 61"/>
                  <a:gd name="T105" fmla="*/ 756403920 h 60"/>
                  <a:gd name="T106" fmla="*/ 2147483647 w 61"/>
                  <a:gd name="T107" fmla="*/ 486411598 h 60"/>
                  <a:gd name="T108" fmla="*/ 1366142979 w 61"/>
                  <a:gd name="T109" fmla="*/ 0 h 6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61"/>
                  <a:gd name="T166" fmla="*/ 0 h 60"/>
                  <a:gd name="T167" fmla="*/ 61 w 61"/>
                  <a:gd name="T168" fmla="*/ 60 h 6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61" h="60">
                    <a:moveTo>
                      <a:pt x="21" y="0"/>
                    </a:moveTo>
                    <a:lnTo>
                      <a:pt x="20" y="0"/>
                    </a:lnTo>
                    <a:lnTo>
                      <a:pt x="19" y="1"/>
                    </a:lnTo>
                    <a:lnTo>
                      <a:pt x="20" y="3"/>
                    </a:lnTo>
                    <a:lnTo>
                      <a:pt x="18" y="4"/>
                    </a:lnTo>
                    <a:lnTo>
                      <a:pt x="21" y="5"/>
                    </a:lnTo>
                    <a:lnTo>
                      <a:pt x="20" y="12"/>
                    </a:lnTo>
                    <a:lnTo>
                      <a:pt x="19" y="13"/>
                    </a:lnTo>
                    <a:lnTo>
                      <a:pt x="19" y="14"/>
                    </a:lnTo>
                    <a:lnTo>
                      <a:pt x="19" y="15"/>
                    </a:lnTo>
                    <a:lnTo>
                      <a:pt x="19" y="17"/>
                    </a:lnTo>
                    <a:lnTo>
                      <a:pt x="18" y="19"/>
                    </a:lnTo>
                    <a:lnTo>
                      <a:pt x="17" y="19"/>
                    </a:lnTo>
                    <a:lnTo>
                      <a:pt x="15" y="22"/>
                    </a:lnTo>
                    <a:lnTo>
                      <a:pt x="13" y="23"/>
                    </a:lnTo>
                    <a:lnTo>
                      <a:pt x="12" y="23"/>
                    </a:lnTo>
                    <a:lnTo>
                      <a:pt x="11" y="24"/>
                    </a:lnTo>
                    <a:lnTo>
                      <a:pt x="11" y="25"/>
                    </a:lnTo>
                    <a:lnTo>
                      <a:pt x="10" y="26"/>
                    </a:lnTo>
                    <a:lnTo>
                      <a:pt x="9" y="29"/>
                    </a:lnTo>
                    <a:lnTo>
                      <a:pt x="9" y="30"/>
                    </a:lnTo>
                    <a:lnTo>
                      <a:pt x="8" y="32"/>
                    </a:lnTo>
                    <a:lnTo>
                      <a:pt x="6" y="30"/>
                    </a:lnTo>
                    <a:lnTo>
                      <a:pt x="5" y="30"/>
                    </a:lnTo>
                    <a:lnTo>
                      <a:pt x="4" y="34"/>
                    </a:lnTo>
                    <a:lnTo>
                      <a:pt x="4" y="36"/>
                    </a:lnTo>
                    <a:lnTo>
                      <a:pt x="4" y="38"/>
                    </a:lnTo>
                    <a:lnTo>
                      <a:pt x="3" y="39"/>
                    </a:lnTo>
                    <a:lnTo>
                      <a:pt x="2" y="41"/>
                    </a:lnTo>
                    <a:lnTo>
                      <a:pt x="0" y="41"/>
                    </a:lnTo>
                    <a:lnTo>
                      <a:pt x="0" y="43"/>
                    </a:lnTo>
                    <a:lnTo>
                      <a:pt x="0" y="45"/>
                    </a:lnTo>
                    <a:lnTo>
                      <a:pt x="0" y="46"/>
                    </a:lnTo>
                    <a:lnTo>
                      <a:pt x="1" y="47"/>
                    </a:lnTo>
                    <a:lnTo>
                      <a:pt x="3" y="51"/>
                    </a:lnTo>
                    <a:lnTo>
                      <a:pt x="5" y="53"/>
                    </a:lnTo>
                    <a:lnTo>
                      <a:pt x="6" y="54"/>
                    </a:lnTo>
                    <a:lnTo>
                      <a:pt x="6" y="53"/>
                    </a:lnTo>
                    <a:lnTo>
                      <a:pt x="8" y="54"/>
                    </a:lnTo>
                    <a:lnTo>
                      <a:pt x="8" y="55"/>
                    </a:lnTo>
                    <a:lnTo>
                      <a:pt x="9" y="55"/>
                    </a:lnTo>
                    <a:lnTo>
                      <a:pt x="10" y="55"/>
                    </a:lnTo>
                    <a:lnTo>
                      <a:pt x="11" y="56"/>
                    </a:lnTo>
                    <a:lnTo>
                      <a:pt x="10" y="57"/>
                    </a:lnTo>
                    <a:lnTo>
                      <a:pt x="12" y="59"/>
                    </a:lnTo>
                    <a:lnTo>
                      <a:pt x="15" y="60"/>
                    </a:lnTo>
                    <a:lnTo>
                      <a:pt x="17" y="60"/>
                    </a:lnTo>
                    <a:lnTo>
                      <a:pt x="18" y="59"/>
                    </a:lnTo>
                    <a:lnTo>
                      <a:pt x="18" y="58"/>
                    </a:lnTo>
                    <a:lnTo>
                      <a:pt x="19" y="57"/>
                    </a:lnTo>
                    <a:lnTo>
                      <a:pt x="20" y="58"/>
                    </a:lnTo>
                    <a:lnTo>
                      <a:pt x="21" y="59"/>
                    </a:lnTo>
                    <a:lnTo>
                      <a:pt x="22" y="58"/>
                    </a:lnTo>
                    <a:lnTo>
                      <a:pt x="25" y="57"/>
                    </a:lnTo>
                    <a:lnTo>
                      <a:pt x="26" y="55"/>
                    </a:lnTo>
                    <a:lnTo>
                      <a:pt x="27" y="56"/>
                    </a:lnTo>
                    <a:lnTo>
                      <a:pt x="30" y="53"/>
                    </a:lnTo>
                    <a:lnTo>
                      <a:pt x="31" y="54"/>
                    </a:lnTo>
                    <a:lnTo>
                      <a:pt x="33" y="51"/>
                    </a:lnTo>
                    <a:lnTo>
                      <a:pt x="32" y="50"/>
                    </a:lnTo>
                    <a:lnTo>
                      <a:pt x="33" y="48"/>
                    </a:lnTo>
                    <a:lnTo>
                      <a:pt x="35" y="43"/>
                    </a:lnTo>
                    <a:lnTo>
                      <a:pt x="38" y="32"/>
                    </a:lnTo>
                    <a:lnTo>
                      <a:pt x="40" y="33"/>
                    </a:lnTo>
                    <a:lnTo>
                      <a:pt x="40" y="34"/>
                    </a:lnTo>
                    <a:lnTo>
                      <a:pt x="41" y="35"/>
                    </a:lnTo>
                    <a:lnTo>
                      <a:pt x="43" y="34"/>
                    </a:lnTo>
                    <a:lnTo>
                      <a:pt x="44" y="32"/>
                    </a:lnTo>
                    <a:lnTo>
                      <a:pt x="45" y="28"/>
                    </a:lnTo>
                    <a:lnTo>
                      <a:pt x="46" y="27"/>
                    </a:lnTo>
                    <a:lnTo>
                      <a:pt x="48" y="27"/>
                    </a:lnTo>
                    <a:lnTo>
                      <a:pt x="49" y="25"/>
                    </a:lnTo>
                    <a:lnTo>
                      <a:pt x="50" y="25"/>
                    </a:lnTo>
                    <a:lnTo>
                      <a:pt x="51" y="23"/>
                    </a:lnTo>
                    <a:lnTo>
                      <a:pt x="51" y="21"/>
                    </a:lnTo>
                    <a:lnTo>
                      <a:pt x="52" y="20"/>
                    </a:lnTo>
                    <a:lnTo>
                      <a:pt x="52" y="19"/>
                    </a:lnTo>
                    <a:lnTo>
                      <a:pt x="52" y="16"/>
                    </a:lnTo>
                    <a:lnTo>
                      <a:pt x="52" y="15"/>
                    </a:lnTo>
                    <a:lnTo>
                      <a:pt x="53" y="15"/>
                    </a:lnTo>
                    <a:lnTo>
                      <a:pt x="59" y="19"/>
                    </a:lnTo>
                    <a:lnTo>
                      <a:pt x="60" y="19"/>
                    </a:lnTo>
                    <a:lnTo>
                      <a:pt x="61" y="16"/>
                    </a:lnTo>
                    <a:lnTo>
                      <a:pt x="59" y="13"/>
                    </a:lnTo>
                    <a:lnTo>
                      <a:pt x="59" y="12"/>
                    </a:lnTo>
                    <a:lnTo>
                      <a:pt x="58" y="11"/>
                    </a:lnTo>
                    <a:lnTo>
                      <a:pt x="57" y="12"/>
                    </a:lnTo>
                    <a:lnTo>
                      <a:pt x="56" y="11"/>
                    </a:lnTo>
                    <a:lnTo>
                      <a:pt x="55" y="11"/>
                    </a:lnTo>
                    <a:lnTo>
                      <a:pt x="51" y="12"/>
                    </a:lnTo>
                    <a:lnTo>
                      <a:pt x="50" y="13"/>
                    </a:lnTo>
                    <a:lnTo>
                      <a:pt x="49" y="14"/>
                    </a:lnTo>
                    <a:lnTo>
                      <a:pt x="47" y="14"/>
                    </a:lnTo>
                    <a:lnTo>
                      <a:pt x="46" y="13"/>
                    </a:lnTo>
                    <a:lnTo>
                      <a:pt x="46" y="15"/>
                    </a:lnTo>
                    <a:lnTo>
                      <a:pt x="45" y="15"/>
                    </a:lnTo>
                    <a:lnTo>
                      <a:pt x="44" y="17"/>
                    </a:lnTo>
                    <a:lnTo>
                      <a:pt x="42" y="17"/>
                    </a:lnTo>
                    <a:lnTo>
                      <a:pt x="40" y="20"/>
                    </a:lnTo>
                    <a:lnTo>
                      <a:pt x="39" y="20"/>
                    </a:lnTo>
                    <a:lnTo>
                      <a:pt x="38" y="21"/>
                    </a:lnTo>
                    <a:lnTo>
                      <a:pt x="36" y="13"/>
                    </a:lnTo>
                    <a:lnTo>
                      <a:pt x="23" y="15"/>
                    </a:lnTo>
                    <a:lnTo>
                      <a:pt x="21" y="0"/>
                    </a:lnTo>
                    <a:close/>
                  </a:path>
                </a:pathLst>
              </a:custGeom>
              <a:solidFill>
                <a:srgbClr val="FFCE85"/>
              </a:solidFill>
              <a:ln w="12700" cmpd="sng">
                <a:solidFill>
                  <a:schemeClr val="tx1"/>
                </a:solidFill>
                <a:prstDash val="solid"/>
                <a:round/>
                <a:headEnd/>
                <a:tailEnd/>
              </a:ln>
            </p:spPr>
            <p:txBody>
              <a:bodyPr/>
              <a:lstStyle/>
              <a:p>
                <a:endParaRPr lang="en-US"/>
              </a:p>
            </p:txBody>
          </p:sp>
          <p:sp>
            <p:nvSpPr>
              <p:cNvPr id="45127" name="Freeform 219"/>
              <p:cNvSpPr>
                <a:spLocks/>
              </p:cNvSpPr>
              <p:nvPr/>
            </p:nvSpPr>
            <p:spPr bwMode="auto">
              <a:xfrm>
                <a:off x="3433" y="2306"/>
                <a:ext cx="344" cy="302"/>
              </a:xfrm>
              <a:custGeom>
                <a:avLst/>
                <a:gdLst>
                  <a:gd name="T0" fmla="*/ 0 w 67"/>
                  <a:gd name="T1" fmla="*/ 112808351 h 62"/>
                  <a:gd name="T2" fmla="*/ 2147483647 w 67"/>
                  <a:gd name="T3" fmla="*/ 0 h 62"/>
                  <a:gd name="T4" fmla="*/ 2147483647 w 67"/>
                  <a:gd name="T5" fmla="*/ 37077904 h 62"/>
                  <a:gd name="T6" fmla="*/ 2147483647 w 67"/>
                  <a:gd name="T7" fmla="*/ 75729872 h 62"/>
                  <a:gd name="T8" fmla="*/ 2147483647 w 67"/>
                  <a:gd name="T9" fmla="*/ 112808351 h 62"/>
                  <a:gd name="T10" fmla="*/ 2147483647 w 67"/>
                  <a:gd name="T11" fmla="*/ 180605230 h 62"/>
                  <a:gd name="T12" fmla="*/ 2147483647 w 67"/>
                  <a:gd name="T13" fmla="*/ 217683651 h 62"/>
                  <a:gd name="T14" fmla="*/ 2147483647 w 67"/>
                  <a:gd name="T15" fmla="*/ 293161498 h 62"/>
                  <a:gd name="T16" fmla="*/ 2147483647 w 67"/>
                  <a:gd name="T17" fmla="*/ 330239218 h 62"/>
                  <a:gd name="T18" fmla="*/ 2147483647 w 67"/>
                  <a:gd name="T19" fmla="*/ 330239218 h 62"/>
                  <a:gd name="T20" fmla="*/ 2147483647 w 67"/>
                  <a:gd name="T21" fmla="*/ 330239218 h 62"/>
                  <a:gd name="T22" fmla="*/ 2147483647 w 67"/>
                  <a:gd name="T23" fmla="*/ 368877751 h 62"/>
                  <a:gd name="T24" fmla="*/ 2147483647 w 67"/>
                  <a:gd name="T25" fmla="*/ 436675370 h 62"/>
                  <a:gd name="T26" fmla="*/ 2147483647 w 67"/>
                  <a:gd name="T27" fmla="*/ 473753323 h 62"/>
                  <a:gd name="T28" fmla="*/ 2147483647 w 67"/>
                  <a:gd name="T29" fmla="*/ 623653149 h 62"/>
                  <a:gd name="T30" fmla="*/ 2147483647 w 67"/>
                  <a:gd name="T31" fmla="*/ 699382573 h 62"/>
                  <a:gd name="T32" fmla="*/ 2147483647 w 67"/>
                  <a:gd name="T33" fmla="*/ 804326728 h 62"/>
                  <a:gd name="T34" fmla="*/ 2147483647 w 67"/>
                  <a:gd name="T35" fmla="*/ 916813790 h 62"/>
                  <a:gd name="T36" fmla="*/ 2147483647 w 67"/>
                  <a:gd name="T37" fmla="*/ 916813790 h 62"/>
                  <a:gd name="T38" fmla="*/ 2147483647 w 67"/>
                  <a:gd name="T39" fmla="*/ 955454817 h 62"/>
                  <a:gd name="T40" fmla="*/ 2147483647 w 67"/>
                  <a:gd name="T41" fmla="*/ 992533394 h 62"/>
                  <a:gd name="T42" fmla="*/ 2147483647 w 67"/>
                  <a:gd name="T43" fmla="*/ 1060329766 h 62"/>
                  <a:gd name="T44" fmla="*/ 2147483647 w 67"/>
                  <a:gd name="T45" fmla="*/ 1173138546 h 62"/>
                  <a:gd name="T46" fmla="*/ 2147483647 w 67"/>
                  <a:gd name="T47" fmla="*/ 1278078961 h 62"/>
                  <a:gd name="T48" fmla="*/ 2147483647 w 67"/>
                  <a:gd name="T49" fmla="*/ 1315172189 h 62"/>
                  <a:gd name="T50" fmla="*/ 2147483647 w 67"/>
                  <a:gd name="T51" fmla="*/ 1390886805 h 62"/>
                  <a:gd name="T52" fmla="*/ 2147483647 w 67"/>
                  <a:gd name="T53" fmla="*/ 1466300902 h 62"/>
                  <a:gd name="T54" fmla="*/ 2147483647 w 67"/>
                  <a:gd name="T55" fmla="*/ 1503374490 h 62"/>
                  <a:gd name="T56" fmla="*/ 2147483647 w 67"/>
                  <a:gd name="T57" fmla="*/ 1571493827 h 62"/>
                  <a:gd name="T58" fmla="*/ 2147483647 w 67"/>
                  <a:gd name="T59" fmla="*/ 1646904183 h 62"/>
                  <a:gd name="T60" fmla="*/ 2147483647 w 67"/>
                  <a:gd name="T61" fmla="*/ 1683982760 h 62"/>
                  <a:gd name="T62" fmla="*/ 2147483647 w 67"/>
                  <a:gd name="T63" fmla="*/ 1796790916 h 62"/>
                  <a:gd name="T64" fmla="*/ 2147483647 w 67"/>
                  <a:gd name="T65" fmla="*/ 1864653377 h 62"/>
                  <a:gd name="T66" fmla="*/ 2147483647 w 67"/>
                  <a:gd name="T67" fmla="*/ 1977465274 h 62"/>
                  <a:gd name="T68" fmla="*/ 2147483647 w 67"/>
                  <a:gd name="T69" fmla="*/ 2014553827 h 62"/>
                  <a:gd name="T70" fmla="*/ 2147483647 w 67"/>
                  <a:gd name="T71" fmla="*/ 2089951713 h 62"/>
                  <a:gd name="T72" fmla="*/ 2147483647 w 67"/>
                  <a:gd name="T73" fmla="*/ 2089951713 h 62"/>
                  <a:gd name="T74" fmla="*/ 2147483647 w 67"/>
                  <a:gd name="T75" fmla="*/ 2127031536 h 62"/>
                  <a:gd name="T76" fmla="*/ 2147483647 w 67"/>
                  <a:gd name="T77" fmla="*/ 2127031536 h 62"/>
                  <a:gd name="T78" fmla="*/ 2147483647 w 67"/>
                  <a:gd name="T79" fmla="*/ 2147483647 h 62"/>
                  <a:gd name="T80" fmla="*/ 2147483647 w 67"/>
                  <a:gd name="T81" fmla="*/ 2147483647 h 62"/>
                  <a:gd name="T82" fmla="*/ 522952875 w 67"/>
                  <a:gd name="T83" fmla="*/ 2147483647 h 62"/>
                  <a:gd name="T84" fmla="*/ 522952875 w 67"/>
                  <a:gd name="T85" fmla="*/ 1940387945 h 62"/>
                  <a:gd name="T86" fmla="*/ 394096900 w 67"/>
                  <a:gd name="T87" fmla="*/ 1901731954 h 62"/>
                  <a:gd name="T88" fmla="*/ 268062997 w 67"/>
                  <a:gd name="T89" fmla="*/ 1940387945 h 62"/>
                  <a:gd name="T90" fmla="*/ 268062997 w 67"/>
                  <a:gd name="T91" fmla="*/ 1940387945 h 62"/>
                  <a:gd name="T92" fmla="*/ 126512052 w 67"/>
                  <a:gd name="T93" fmla="*/ 1864653377 h 62"/>
                  <a:gd name="T94" fmla="*/ 126512052 w 67"/>
                  <a:gd name="T95" fmla="*/ 804326728 h 62"/>
                  <a:gd name="T96" fmla="*/ 0 w 67"/>
                  <a:gd name="T97" fmla="*/ 112808351 h 62"/>
                  <a:gd name="T98" fmla="*/ 0 w 67"/>
                  <a:gd name="T99" fmla="*/ 112808351 h 6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67"/>
                  <a:gd name="T151" fmla="*/ 0 h 62"/>
                  <a:gd name="T152" fmla="*/ 67 w 67"/>
                  <a:gd name="T153" fmla="*/ 62 h 6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67" h="62">
                    <a:moveTo>
                      <a:pt x="0" y="3"/>
                    </a:moveTo>
                    <a:lnTo>
                      <a:pt x="60" y="0"/>
                    </a:lnTo>
                    <a:lnTo>
                      <a:pt x="60" y="1"/>
                    </a:lnTo>
                    <a:lnTo>
                      <a:pt x="61" y="2"/>
                    </a:lnTo>
                    <a:lnTo>
                      <a:pt x="62" y="3"/>
                    </a:lnTo>
                    <a:lnTo>
                      <a:pt x="61" y="5"/>
                    </a:lnTo>
                    <a:lnTo>
                      <a:pt x="60" y="6"/>
                    </a:lnTo>
                    <a:lnTo>
                      <a:pt x="58" y="8"/>
                    </a:lnTo>
                    <a:lnTo>
                      <a:pt x="58" y="9"/>
                    </a:lnTo>
                    <a:lnTo>
                      <a:pt x="67" y="9"/>
                    </a:lnTo>
                    <a:lnTo>
                      <a:pt x="67" y="10"/>
                    </a:lnTo>
                    <a:lnTo>
                      <a:pt x="66" y="12"/>
                    </a:lnTo>
                    <a:lnTo>
                      <a:pt x="65" y="13"/>
                    </a:lnTo>
                    <a:lnTo>
                      <a:pt x="64" y="17"/>
                    </a:lnTo>
                    <a:lnTo>
                      <a:pt x="62" y="19"/>
                    </a:lnTo>
                    <a:lnTo>
                      <a:pt x="62" y="22"/>
                    </a:lnTo>
                    <a:lnTo>
                      <a:pt x="62" y="25"/>
                    </a:lnTo>
                    <a:lnTo>
                      <a:pt x="60" y="26"/>
                    </a:lnTo>
                    <a:lnTo>
                      <a:pt x="60" y="27"/>
                    </a:lnTo>
                    <a:lnTo>
                      <a:pt x="57" y="29"/>
                    </a:lnTo>
                    <a:lnTo>
                      <a:pt x="57" y="32"/>
                    </a:lnTo>
                    <a:lnTo>
                      <a:pt x="57" y="35"/>
                    </a:lnTo>
                    <a:lnTo>
                      <a:pt x="56" y="36"/>
                    </a:lnTo>
                    <a:lnTo>
                      <a:pt x="54" y="38"/>
                    </a:lnTo>
                    <a:lnTo>
                      <a:pt x="52" y="40"/>
                    </a:lnTo>
                    <a:lnTo>
                      <a:pt x="51" y="41"/>
                    </a:lnTo>
                    <a:lnTo>
                      <a:pt x="51" y="43"/>
                    </a:lnTo>
                    <a:lnTo>
                      <a:pt x="50" y="45"/>
                    </a:lnTo>
                    <a:lnTo>
                      <a:pt x="50" y="46"/>
                    </a:lnTo>
                    <a:lnTo>
                      <a:pt x="49" y="49"/>
                    </a:lnTo>
                    <a:lnTo>
                      <a:pt x="48" y="51"/>
                    </a:lnTo>
                    <a:lnTo>
                      <a:pt x="49" y="54"/>
                    </a:lnTo>
                    <a:lnTo>
                      <a:pt x="50" y="55"/>
                    </a:lnTo>
                    <a:lnTo>
                      <a:pt x="50" y="57"/>
                    </a:lnTo>
                    <a:lnTo>
                      <a:pt x="50" y="58"/>
                    </a:lnTo>
                    <a:lnTo>
                      <a:pt x="49" y="60"/>
                    </a:lnTo>
                    <a:lnTo>
                      <a:pt x="50" y="61"/>
                    </a:lnTo>
                    <a:lnTo>
                      <a:pt x="8" y="62"/>
                    </a:lnTo>
                    <a:lnTo>
                      <a:pt x="8" y="53"/>
                    </a:lnTo>
                    <a:lnTo>
                      <a:pt x="6" y="52"/>
                    </a:lnTo>
                    <a:lnTo>
                      <a:pt x="4" y="53"/>
                    </a:lnTo>
                    <a:lnTo>
                      <a:pt x="2" y="51"/>
                    </a:lnTo>
                    <a:lnTo>
                      <a:pt x="2" y="22"/>
                    </a:lnTo>
                    <a:lnTo>
                      <a:pt x="0" y="3"/>
                    </a:lnTo>
                    <a:close/>
                  </a:path>
                </a:pathLst>
              </a:custGeom>
              <a:solidFill>
                <a:srgbClr val="FFCE85"/>
              </a:solidFill>
              <a:ln w="12700" cmpd="sng">
                <a:solidFill>
                  <a:schemeClr val="tx1"/>
                </a:solidFill>
                <a:prstDash val="solid"/>
                <a:round/>
                <a:headEnd/>
                <a:tailEnd/>
              </a:ln>
            </p:spPr>
            <p:txBody>
              <a:bodyPr/>
              <a:lstStyle/>
              <a:p>
                <a:endParaRPr lang="en-US"/>
              </a:p>
            </p:txBody>
          </p:sp>
          <p:sp>
            <p:nvSpPr>
              <p:cNvPr id="45128" name="Freeform 220"/>
              <p:cNvSpPr>
                <a:spLocks/>
              </p:cNvSpPr>
              <p:nvPr/>
            </p:nvSpPr>
            <p:spPr bwMode="auto">
              <a:xfrm>
                <a:off x="2552" y="2306"/>
                <a:ext cx="969" cy="898"/>
              </a:xfrm>
              <a:custGeom>
                <a:avLst/>
                <a:gdLst>
                  <a:gd name="T0" fmla="*/ 2147483647 w 189"/>
                  <a:gd name="T1" fmla="*/ 1870977226 h 184"/>
                  <a:gd name="T2" fmla="*/ 2147483647 w 189"/>
                  <a:gd name="T3" fmla="*/ 1756091985 h 184"/>
                  <a:gd name="T4" fmla="*/ 2147483647 w 189"/>
                  <a:gd name="T5" fmla="*/ 1831737606 h 184"/>
                  <a:gd name="T6" fmla="*/ 2147483647 w 189"/>
                  <a:gd name="T7" fmla="*/ 1831737606 h 184"/>
                  <a:gd name="T8" fmla="*/ 2147483647 w 189"/>
                  <a:gd name="T9" fmla="*/ 1831737606 h 184"/>
                  <a:gd name="T10" fmla="*/ 2147483647 w 189"/>
                  <a:gd name="T11" fmla="*/ 1756091985 h 184"/>
                  <a:gd name="T12" fmla="*/ 2147483647 w 189"/>
                  <a:gd name="T13" fmla="*/ 1908638865 h 184"/>
                  <a:gd name="T14" fmla="*/ 2147483647 w 189"/>
                  <a:gd name="T15" fmla="*/ 1793753624 h 184"/>
                  <a:gd name="T16" fmla="*/ 2147483647 w 189"/>
                  <a:gd name="T17" fmla="*/ 1756091985 h 184"/>
                  <a:gd name="T18" fmla="*/ 2147483647 w 189"/>
                  <a:gd name="T19" fmla="*/ 1724834724 h 184"/>
                  <a:gd name="T20" fmla="*/ 2147483647 w 189"/>
                  <a:gd name="T21" fmla="*/ 1647934715 h 184"/>
                  <a:gd name="T22" fmla="*/ 2147483647 w 189"/>
                  <a:gd name="T23" fmla="*/ 1609948234 h 184"/>
                  <a:gd name="T24" fmla="*/ 2147483647 w 189"/>
                  <a:gd name="T25" fmla="*/ 1533059469 h 184"/>
                  <a:gd name="T26" fmla="*/ 2147483647 w 189"/>
                  <a:gd name="T27" fmla="*/ 1418427855 h 184"/>
                  <a:gd name="T28" fmla="*/ 2147483647 w 189"/>
                  <a:gd name="T29" fmla="*/ 1349257827 h 184"/>
                  <a:gd name="T30" fmla="*/ 2147483647 w 189"/>
                  <a:gd name="T31" fmla="*/ 0 h 184"/>
                  <a:gd name="T32" fmla="*/ 0 w 189"/>
                  <a:gd name="T33" fmla="*/ 2147483647 h 184"/>
                  <a:gd name="T34" fmla="*/ 63513736 w 189"/>
                  <a:gd name="T35" fmla="*/ 2147483647 h 184"/>
                  <a:gd name="T36" fmla="*/ 325633852 w 189"/>
                  <a:gd name="T37" fmla="*/ 2147483647 h 184"/>
                  <a:gd name="T38" fmla="*/ 1480955383 w 189"/>
                  <a:gd name="T39" fmla="*/ 2147483647 h 184"/>
                  <a:gd name="T40" fmla="*/ 1605530721 w 189"/>
                  <a:gd name="T41" fmla="*/ 2147483647 h 184"/>
                  <a:gd name="T42" fmla="*/ 2147483647 w 189"/>
                  <a:gd name="T43" fmla="*/ 2147483647 h 184"/>
                  <a:gd name="T44" fmla="*/ 2147483647 w 189"/>
                  <a:gd name="T45" fmla="*/ 2147483647 h 184"/>
                  <a:gd name="T46" fmla="*/ 2147483647 w 189"/>
                  <a:gd name="T47" fmla="*/ 2147483647 h 184"/>
                  <a:gd name="T48" fmla="*/ 2147483647 w 189"/>
                  <a:gd name="T49" fmla="*/ 2147483647 h 184"/>
                  <a:gd name="T50" fmla="*/ 2147483647 w 189"/>
                  <a:gd name="T51" fmla="*/ 2147483647 h 184"/>
                  <a:gd name="T52" fmla="*/ 2147483647 w 189"/>
                  <a:gd name="T53" fmla="*/ 2147483647 h 184"/>
                  <a:gd name="T54" fmla="*/ 2147483647 w 189"/>
                  <a:gd name="T55" fmla="*/ 2147483647 h 184"/>
                  <a:gd name="T56" fmla="*/ 2147483647 w 189"/>
                  <a:gd name="T57" fmla="*/ 2147483647 h 184"/>
                  <a:gd name="T58" fmla="*/ 2147483647 w 189"/>
                  <a:gd name="T59" fmla="*/ 2147483647 h 184"/>
                  <a:gd name="T60" fmla="*/ 2147483647 w 189"/>
                  <a:gd name="T61" fmla="*/ 2147483647 h 184"/>
                  <a:gd name="T62" fmla="*/ 2147483647 w 189"/>
                  <a:gd name="T63" fmla="*/ 2147483647 h 184"/>
                  <a:gd name="T64" fmla="*/ 2147483647 w 189"/>
                  <a:gd name="T65" fmla="*/ 2147483647 h 184"/>
                  <a:gd name="T66" fmla="*/ 2147483647 w 189"/>
                  <a:gd name="T67" fmla="*/ 2147483647 h 184"/>
                  <a:gd name="T68" fmla="*/ 2147483647 w 189"/>
                  <a:gd name="T69" fmla="*/ 2147483647 h 184"/>
                  <a:gd name="T70" fmla="*/ 2147483647 w 189"/>
                  <a:gd name="T71" fmla="*/ 2147483647 h 184"/>
                  <a:gd name="T72" fmla="*/ 2147483647 w 189"/>
                  <a:gd name="T73" fmla="*/ 2147483647 h 184"/>
                  <a:gd name="T74" fmla="*/ 2147483647 w 189"/>
                  <a:gd name="T75" fmla="*/ 2147483647 h 184"/>
                  <a:gd name="T76" fmla="*/ 2147483647 w 189"/>
                  <a:gd name="T77" fmla="*/ 2147483647 h 184"/>
                  <a:gd name="T78" fmla="*/ 2147483647 w 189"/>
                  <a:gd name="T79" fmla="*/ 2147483647 h 184"/>
                  <a:gd name="T80" fmla="*/ 2147483647 w 189"/>
                  <a:gd name="T81" fmla="*/ 2147483647 h 184"/>
                  <a:gd name="T82" fmla="*/ 2147483647 w 189"/>
                  <a:gd name="T83" fmla="*/ 2147483647 h 184"/>
                  <a:gd name="T84" fmla="*/ 2147483647 w 189"/>
                  <a:gd name="T85" fmla="*/ 2147483647 h 184"/>
                  <a:gd name="T86" fmla="*/ 2147483647 w 189"/>
                  <a:gd name="T87" fmla="*/ 2147483647 h 184"/>
                  <a:gd name="T88" fmla="*/ 2147483647 w 189"/>
                  <a:gd name="T89" fmla="*/ 2147483647 h 184"/>
                  <a:gd name="T90" fmla="*/ 2147483647 w 189"/>
                  <a:gd name="T91" fmla="*/ 2147483647 h 184"/>
                  <a:gd name="T92" fmla="*/ 2147483647 w 189"/>
                  <a:gd name="T93" fmla="*/ 2147483647 h 184"/>
                  <a:gd name="T94" fmla="*/ 2147483647 w 189"/>
                  <a:gd name="T95" fmla="*/ 2147483647 h 184"/>
                  <a:gd name="T96" fmla="*/ 2147483647 w 189"/>
                  <a:gd name="T97" fmla="*/ 2147483647 h 184"/>
                  <a:gd name="T98" fmla="*/ 2147483647 w 189"/>
                  <a:gd name="T99" fmla="*/ 2147483647 h 184"/>
                  <a:gd name="T100" fmla="*/ 2147483647 w 189"/>
                  <a:gd name="T101" fmla="*/ 2147483647 h 184"/>
                  <a:gd name="T102" fmla="*/ 2147483647 w 189"/>
                  <a:gd name="T103" fmla="*/ 2147483647 h 184"/>
                  <a:gd name="T104" fmla="*/ 2147483647 w 189"/>
                  <a:gd name="T105" fmla="*/ 2147483647 h 184"/>
                  <a:gd name="T106" fmla="*/ 2147483647 w 189"/>
                  <a:gd name="T107" fmla="*/ 2147483647 h 184"/>
                  <a:gd name="T108" fmla="*/ 2147483647 w 189"/>
                  <a:gd name="T109" fmla="*/ 2147483647 h 184"/>
                  <a:gd name="T110" fmla="*/ 2147483647 w 189"/>
                  <a:gd name="T111" fmla="*/ 2147483647 h 184"/>
                  <a:gd name="T112" fmla="*/ 2147483647 w 189"/>
                  <a:gd name="T113" fmla="*/ 2147483647 h 184"/>
                  <a:gd name="T114" fmla="*/ 2147483647 w 189"/>
                  <a:gd name="T115" fmla="*/ 2147483647 h 184"/>
                  <a:gd name="T116" fmla="*/ 2147483647 w 189"/>
                  <a:gd name="T117" fmla="*/ 1985528879 h 184"/>
                  <a:gd name="T118" fmla="*/ 2147483647 w 189"/>
                  <a:gd name="T119" fmla="*/ 1908638865 h 18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89"/>
                  <a:gd name="T181" fmla="*/ 0 h 184"/>
                  <a:gd name="T182" fmla="*/ 189 w 189"/>
                  <a:gd name="T183" fmla="*/ 184 h 18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89" h="184">
                    <a:moveTo>
                      <a:pt x="174" y="51"/>
                    </a:moveTo>
                    <a:lnTo>
                      <a:pt x="173" y="51"/>
                    </a:lnTo>
                    <a:lnTo>
                      <a:pt x="172" y="51"/>
                    </a:lnTo>
                    <a:lnTo>
                      <a:pt x="171" y="50"/>
                    </a:lnTo>
                    <a:lnTo>
                      <a:pt x="165" y="47"/>
                    </a:lnTo>
                    <a:lnTo>
                      <a:pt x="164" y="47"/>
                    </a:lnTo>
                    <a:lnTo>
                      <a:pt x="162" y="48"/>
                    </a:lnTo>
                    <a:lnTo>
                      <a:pt x="159" y="47"/>
                    </a:lnTo>
                    <a:lnTo>
                      <a:pt x="158" y="47"/>
                    </a:lnTo>
                    <a:lnTo>
                      <a:pt x="157" y="47"/>
                    </a:lnTo>
                    <a:lnTo>
                      <a:pt x="154" y="48"/>
                    </a:lnTo>
                    <a:lnTo>
                      <a:pt x="151" y="49"/>
                    </a:lnTo>
                    <a:lnTo>
                      <a:pt x="150" y="49"/>
                    </a:lnTo>
                    <a:lnTo>
                      <a:pt x="148" y="51"/>
                    </a:lnTo>
                    <a:lnTo>
                      <a:pt x="146" y="49"/>
                    </a:lnTo>
                    <a:lnTo>
                      <a:pt x="145" y="49"/>
                    </a:lnTo>
                    <a:lnTo>
                      <a:pt x="145" y="48"/>
                    </a:lnTo>
                    <a:lnTo>
                      <a:pt x="143" y="48"/>
                    </a:lnTo>
                    <a:lnTo>
                      <a:pt x="143" y="49"/>
                    </a:lnTo>
                    <a:lnTo>
                      <a:pt x="142" y="49"/>
                    </a:lnTo>
                    <a:lnTo>
                      <a:pt x="141" y="48"/>
                    </a:lnTo>
                    <a:lnTo>
                      <a:pt x="140" y="47"/>
                    </a:lnTo>
                    <a:lnTo>
                      <a:pt x="139" y="48"/>
                    </a:lnTo>
                    <a:lnTo>
                      <a:pt x="138" y="49"/>
                    </a:lnTo>
                    <a:lnTo>
                      <a:pt x="138" y="50"/>
                    </a:lnTo>
                    <a:lnTo>
                      <a:pt x="137" y="51"/>
                    </a:lnTo>
                    <a:lnTo>
                      <a:pt x="136" y="50"/>
                    </a:lnTo>
                    <a:lnTo>
                      <a:pt x="137" y="48"/>
                    </a:lnTo>
                    <a:lnTo>
                      <a:pt x="136" y="48"/>
                    </a:lnTo>
                    <a:lnTo>
                      <a:pt x="135" y="48"/>
                    </a:lnTo>
                    <a:lnTo>
                      <a:pt x="134" y="49"/>
                    </a:lnTo>
                    <a:lnTo>
                      <a:pt x="133" y="49"/>
                    </a:lnTo>
                    <a:lnTo>
                      <a:pt x="130" y="46"/>
                    </a:lnTo>
                    <a:lnTo>
                      <a:pt x="129" y="47"/>
                    </a:lnTo>
                    <a:lnTo>
                      <a:pt x="128" y="48"/>
                    </a:lnTo>
                    <a:lnTo>
                      <a:pt x="126" y="48"/>
                    </a:lnTo>
                    <a:lnTo>
                      <a:pt x="126" y="46"/>
                    </a:lnTo>
                    <a:lnTo>
                      <a:pt x="125" y="46"/>
                    </a:lnTo>
                    <a:lnTo>
                      <a:pt x="124" y="44"/>
                    </a:lnTo>
                    <a:lnTo>
                      <a:pt x="123" y="44"/>
                    </a:lnTo>
                    <a:lnTo>
                      <a:pt x="120" y="43"/>
                    </a:lnTo>
                    <a:lnTo>
                      <a:pt x="119" y="44"/>
                    </a:lnTo>
                    <a:lnTo>
                      <a:pt x="117" y="44"/>
                    </a:lnTo>
                    <a:lnTo>
                      <a:pt x="117" y="42"/>
                    </a:lnTo>
                    <a:lnTo>
                      <a:pt x="116" y="43"/>
                    </a:lnTo>
                    <a:lnTo>
                      <a:pt x="115" y="43"/>
                    </a:lnTo>
                    <a:lnTo>
                      <a:pt x="113" y="42"/>
                    </a:lnTo>
                    <a:lnTo>
                      <a:pt x="109" y="42"/>
                    </a:lnTo>
                    <a:lnTo>
                      <a:pt x="109" y="41"/>
                    </a:lnTo>
                    <a:lnTo>
                      <a:pt x="108" y="40"/>
                    </a:lnTo>
                    <a:lnTo>
                      <a:pt x="108" y="39"/>
                    </a:lnTo>
                    <a:lnTo>
                      <a:pt x="106" y="38"/>
                    </a:lnTo>
                    <a:lnTo>
                      <a:pt x="105" y="39"/>
                    </a:lnTo>
                    <a:lnTo>
                      <a:pt x="103" y="39"/>
                    </a:lnTo>
                    <a:lnTo>
                      <a:pt x="102" y="38"/>
                    </a:lnTo>
                    <a:lnTo>
                      <a:pt x="100" y="36"/>
                    </a:lnTo>
                    <a:lnTo>
                      <a:pt x="99" y="35"/>
                    </a:lnTo>
                    <a:lnTo>
                      <a:pt x="98" y="35"/>
                    </a:lnTo>
                    <a:lnTo>
                      <a:pt x="99" y="2"/>
                    </a:lnTo>
                    <a:lnTo>
                      <a:pt x="58" y="0"/>
                    </a:lnTo>
                    <a:lnTo>
                      <a:pt x="57" y="0"/>
                    </a:lnTo>
                    <a:lnTo>
                      <a:pt x="51" y="76"/>
                    </a:lnTo>
                    <a:lnTo>
                      <a:pt x="0" y="72"/>
                    </a:lnTo>
                    <a:lnTo>
                      <a:pt x="1" y="73"/>
                    </a:lnTo>
                    <a:lnTo>
                      <a:pt x="0" y="74"/>
                    </a:lnTo>
                    <a:lnTo>
                      <a:pt x="1" y="75"/>
                    </a:lnTo>
                    <a:lnTo>
                      <a:pt x="3" y="77"/>
                    </a:lnTo>
                    <a:lnTo>
                      <a:pt x="4" y="79"/>
                    </a:lnTo>
                    <a:lnTo>
                      <a:pt x="5" y="81"/>
                    </a:lnTo>
                    <a:lnTo>
                      <a:pt x="8" y="83"/>
                    </a:lnTo>
                    <a:lnTo>
                      <a:pt x="16" y="92"/>
                    </a:lnTo>
                    <a:lnTo>
                      <a:pt x="22" y="98"/>
                    </a:lnTo>
                    <a:lnTo>
                      <a:pt x="23" y="99"/>
                    </a:lnTo>
                    <a:lnTo>
                      <a:pt x="23" y="100"/>
                    </a:lnTo>
                    <a:lnTo>
                      <a:pt x="23" y="101"/>
                    </a:lnTo>
                    <a:lnTo>
                      <a:pt x="24" y="102"/>
                    </a:lnTo>
                    <a:lnTo>
                      <a:pt x="25" y="104"/>
                    </a:lnTo>
                    <a:lnTo>
                      <a:pt x="25" y="110"/>
                    </a:lnTo>
                    <a:lnTo>
                      <a:pt x="25" y="112"/>
                    </a:lnTo>
                    <a:lnTo>
                      <a:pt x="28" y="115"/>
                    </a:lnTo>
                    <a:lnTo>
                      <a:pt x="38" y="123"/>
                    </a:lnTo>
                    <a:lnTo>
                      <a:pt x="45" y="127"/>
                    </a:lnTo>
                    <a:lnTo>
                      <a:pt x="46" y="127"/>
                    </a:lnTo>
                    <a:lnTo>
                      <a:pt x="48" y="127"/>
                    </a:lnTo>
                    <a:lnTo>
                      <a:pt x="49" y="125"/>
                    </a:lnTo>
                    <a:lnTo>
                      <a:pt x="50" y="124"/>
                    </a:lnTo>
                    <a:lnTo>
                      <a:pt x="53" y="117"/>
                    </a:lnTo>
                    <a:lnTo>
                      <a:pt x="55" y="115"/>
                    </a:lnTo>
                    <a:lnTo>
                      <a:pt x="56" y="114"/>
                    </a:lnTo>
                    <a:lnTo>
                      <a:pt x="58" y="115"/>
                    </a:lnTo>
                    <a:lnTo>
                      <a:pt x="59" y="115"/>
                    </a:lnTo>
                    <a:lnTo>
                      <a:pt x="59" y="114"/>
                    </a:lnTo>
                    <a:lnTo>
                      <a:pt x="60" y="113"/>
                    </a:lnTo>
                    <a:lnTo>
                      <a:pt x="61" y="114"/>
                    </a:lnTo>
                    <a:lnTo>
                      <a:pt x="62" y="114"/>
                    </a:lnTo>
                    <a:lnTo>
                      <a:pt x="66" y="115"/>
                    </a:lnTo>
                    <a:lnTo>
                      <a:pt x="67" y="115"/>
                    </a:lnTo>
                    <a:lnTo>
                      <a:pt x="70" y="116"/>
                    </a:lnTo>
                    <a:lnTo>
                      <a:pt x="71" y="116"/>
                    </a:lnTo>
                    <a:lnTo>
                      <a:pt x="74" y="117"/>
                    </a:lnTo>
                    <a:lnTo>
                      <a:pt x="75" y="119"/>
                    </a:lnTo>
                    <a:lnTo>
                      <a:pt x="75" y="120"/>
                    </a:lnTo>
                    <a:lnTo>
                      <a:pt x="76" y="120"/>
                    </a:lnTo>
                    <a:lnTo>
                      <a:pt x="77" y="121"/>
                    </a:lnTo>
                    <a:lnTo>
                      <a:pt x="79" y="123"/>
                    </a:lnTo>
                    <a:lnTo>
                      <a:pt x="82" y="126"/>
                    </a:lnTo>
                    <a:lnTo>
                      <a:pt x="83" y="128"/>
                    </a:lnTo>
                    <a:lnTo>
                      <a:pt x="83" y="129"/>
                    </a:lnTo>
                    <a:lnTo>
                      <a:pt x="88" y="140"/>
                    </a:lnTo>
                    <a:lnTo>
                      <a:pt x="89" y="142"/>
                    </a:lnTo>
                    <a:lnTo>
                      <a:pt x="93" y="147"/>
                    </a:lnTo>
                    <a:lnTo>
                      <a:pt x="94" y="149"/>
                    </a:lnTo>
                    <a:lnTo>
                      <a:pt x="97" y="152"/>
                    </a:lnTo>
                    <a:lnTo>
                      <a:pt x="98" y="153"/>
                    </a:lnTo>
                    <a:lnTo>
                      <a:pt x="99" y="154"/>
                    </a:lnTo>
                    <a:lnTo>
                      <a:pt x="100" y="155"/>
                    </a:lnTo>
                    <a:lnTo>
                      <a:pt x="100" y="159"/>
                    </a:lnTo>
                    <a:lnTo>
                      <a:pt x="101" y="160"/>
                    </a:lnTo>
                    <a:lnTo>
                      <a:pt x="101" y="164"/>
                    </a:lnTo>
                    <a:lnTo>
                      <a:pt x="102" y="165"/>
                    </a:lnTo>
                    <a:lnTo>
                      <a:pt x="105" y="172"/>
                    </a:lnTo>
                    <a:lnTo>
                      <a:pt x="106" y="174"/>
                    </a:lnTo>
                    <a:lnTo>
                      <a:pt x="108" y="174"/>
                    </a:lnTo>
                    <a:lnTo>
                      <a:pt x="111" y="176"/>
                    </a:lnTo>
                    <a:lnTo>
                      <a:pt x="114" y="177"/>
                    </a:lnTo>
                    <a:lnTo>
                      <a:pt x="119" y="180"/>
                    </a:lnTo>
                    <a:lnTo>
                      <a:pt x="125" y="181"/>
                    </a:lnTo>
                    <a:lnTo>
                      <a:pt x="126" y="181"/>
                    </a:lnTo>
                    <a:lnTo>
                      <a:pt x="130" y="183"/>
                    </a:lnTo>
                    <a:lnTo>
                      <a:pt x="132" y="184"/>
                    </a:lnTo>
                    <a:lnTo>
                      <a:pt x="133" y="182"/>
                    </a:lnTo>
                    <a:lnTo>
                      <a:pt x="135" y="182"/>
                    </a:lnTo>
                    <a:lnTo>
                      <a:pt x="135" y="181"/>
                    </a:lnTo>
                    <a:lnTo>
                      <a:pt x="134" y="180"/>
                    </a:lnTo>
                    <a:lnTo>
                      <a:pt x="133" y="178"/>
                    </a:lnTo>
                    <a:lnTo>
                      <a:pt x="130" y="170"/>
                    </a:lnTo>
                    <a:lnTo>
                      <a:pt x="129" y="167"/>
                    </a:lnTo>
                    <a:lnTo>
                      <a:pt x="131" y="162"/>
                    </a:lnTo>
                    <a:lnTo>
                      <a:pt x="131" y="160"/>
                    </a:lnTo>
                    <a:lnTo>
                      <a:pt x="130" y="160"/>
                    </a:lnTo>
                    <a:lnTo>
                      <a:pt x="130" y="159"/>
                    </a:lnTo>
                    <a:lnTo>
                      <a:pt x="132" y="158"/>
                    </a:lnTo>
                    <a:lnTo>
                      <a:pt x="133" y="153"/>
                    </a:lnTo>
                    <a:lnTo>
                      <a:pt x="132" y="153"/>
                    </a:lnTo>
                    <a:lnTo>
                      <a:pt x="132" y="151"/>
                    </a:lnTo>
                    <a:lnTo>
                      <a:pt x="133" y="150"/>
                    </a:lnTo>
                    <a:lnTo>
                      <a:pt x="134" y="151"/>
                    </a:lnTo>
                    <a:lnTo>
                      <a:pt x="137" y="149"/>
                    </a:lnTo>
                    <a:lnTo>
                      <a:pt x="137" y="147"/>
                    </a:lnTo>
                    <a:lnTo>
                      <a:pt x="136" y="146"/>
                    </a:lnTo>
                    <a:lnTo>
                      <a:pt x="137" y="145"/>
                    </a:lnTo>
                    <a:lnTo>
                      <a:pt x="138" y="145"/>
                    </a:lnTo>
                    <a:lnTo>
                      <a:pt x="138" y="144"/>
                    </a:lnTo>
                    <a:lnTo>
                      <a:pt x="139" y="145"/>
                    </a:lnTo>
                    <a:lnTo>
                      <a:pt x="140" y="145"/>
                    </a:lnTo>
                    <a:lnTo>
                      <a:pt x="141" y="144"/>
                    </a:lnTo>
                    <a:lnTo>
                      <a:pt x="141" y="142"/>
                    </a:lnTo>
                    <a:lnTo>
                      <a:pt x="142" y="141"/>
                    </a:lnTo>
                    <a:lnTo>
                      <a:pt x="142" y="142"/>
                    </a:lnTo>
                    <a:lnTo>
                      <a:pt x="143" y="142"/>
                    </a:lnTo>
                    <a:lnTo>
                      <a:pt x="146" y="141"/>
                    </a:lnTo>
                    <a:lnTo>
                      <a:pt x="147" y="141"/>
                    </a:lnTo>
                    <a:lnTo>
                      <a:pt x="147" y="140"/>
                    </a:lnTo>
                    <a:lnTo>
                      <a:pt x="145" y="139"/>
                    </a:lnTo>
                    <a:lnTo>
                      <a:pt x="145" y="138"/>
                    </a:lnTo>
                    <a:lnTo>
                      <a:pt x="148" y="137"/>
                    </a:lnTo>
                    <a:lnTo>
                      <a:pt x="149" y="136"/>
                    </a:lnTo>
                    <a:lnTo>
                      <a:pt x="150" y="136"/>
                    </a:lnTo>
                    <a:lnTo>
                      <a:pt x="149" y="137"/>
                    </a:lnTo>
                    <a:lnTo>
                      <a:pt x="150" y="138"/>
                    </a:lnTo>
                    <a:lnTo>
                      <a:pt x="151" y="137"/>
                    </a:lnTo>
                    <a:lnTo>
                      <a:pt x="156" y="135"/>
                    </a:lnTo>
                    <a:lnTo>
                      <a:pt x="165" y="130"/>
                    </a:lnTo>
                    <a:lnTo>
                      <a:pt x="165" y="128"/>
                    </a:lnTo>
                    <a:lnTo>
                      <a:pt x="169" y="124"/>
                    </a:lnTo>
                    <a:lnTo>
                      <a:pt x="168" y="121"/>
                    </a:lnTo>
                    <a:lnTo>
                      <a:pt x="168" y="119"/>
                    </a:lnTo>
                    <a:lnTo>
                      <a:pt x="171" y="118"/>
                    </a:lnTo>
                    <a:lnTo>
                      <a:pt x="171" y="120"/>
                    </a:lnTo>
                    <a:lnTo>
                      <a:pt x="171" y="121"/>
                    </a:lnTo>
                    <a:lnTo>
                      <a:pt x="174" y="121"/>
                    </a:lnTo>
                    <a:lnTo>
                      <a:pt x="175" y="122"/>
                    </a:lnTo>
                    <a:lnTo>
                      <a:pt x="181" y="119"/>
                    </a:lnTo>
                    <a:lnTo>
                      <a:pt x="185" y="119"/>
                    </a:lnTo>
                    <a:lnTo>
                      <a:pt x="184" y="118"/>
                    </a:lnTo>
                    <a:lnTo>
                      <a:pt x="184" y="117"/>
                    </a:lnTo>
                    <a:lnTo>
                      <a:pt x="184" y="116"/>
                    </a:lnTo>
                    <a:lnTo>
                      <a:pt x="184" y="115"/>
                    </a:lnTo>
                    <a:lnTo>
                      <a:pt x="185" y="114"/>
                    </a:lnTo>
                    <a:lnTo>
                      <a:pt x="187" y="110"/>
                    </a:lnTo>
                    <a:lnTo>
                      <a:pt x="186" y="108"/>
                    </a:lnTo>
                    <a:lnTo>
                      <a:pt x="186" y="107"/>
                    </a:lnTo>
                    <a:lnTo>
                      <a:pt x="186" y="106"/>
                    </a:lnTo>
                    <a:lnTo>
                      <a:pt x="186" y="105"/>
                    </a:lnTo>
                    <a:lnTo>
                      <a:pt x="186" y="103"/>
                    </a:lnTo>
                    <a:lnTo>
                      <a:pt x="187" y="102"/>
                    </a:lnTo>
                    <a:lnTo>
                      <a:pt x="188" y="101"/>
                    </a:lnTo>
                    <a:lnTo>
                      <a:pt x="189" y="98"/>
                    </a:lnTo>
                    <a:lnTo>
                      <a:pt x="189" y="96"/>
                    </a:lnTo>
                    <a:lnTo>
                      <a:pt x="188" y="93"/>
                    </a:lnTo>
                    <a:lnTo>
                      <a:pt x="187" y="91"/>
                    </a:lnTo>
                    <a:lnTo>
                      <a:pt x="186" y="91"/>
                    </a:lnTo>
                    <a:lnTo>
                      <a:pt x="187" y="90"/>
                    </a:lnTo>
                    <a:lnTo>
                      <a:pt x="186" y="89"/>
                    </a:lnTo>
                    <a:lnTo>
                      <a:pt x="185" y="88"/>
                    </a:lnTo>
                    <a:lnTo>
                      <a:pt x="184" y="87"/>
                    </a:lnTo>
                    <a:lnTo>
                      <a:pt x="184" y="86"/>
                    </a:lnTo>
                    <a:lnTo>
                      <a:pt x="185" y="85"/>
                    </a:lnTo>
                    <a:lnTo>
                      <a:pt x="184" y="82"/>
                    </a:lnTo>
                    <a:lnTo>
                      <a:pt x="181" y="80"/>
                    </a:lnTo>
                    <a:lnTo>
                      <a:pt x="181" y="79"/>
                    </a:lnTo>
                    <a:lnTo>
                      <a:pt x="180" y="62"/>
                    </a:lnTo>
                    <a:lnTo>
                      <a:pt x="180" y="53"/>
                    </a:lnTo>
                    <a:lnTo>
                      <a:pt x="178" y="52"/>
                    </a:lnTo>
                    <a:lnTo>
                      <a:pt x="176" y="53"/>
                    </a:lnTo>
                    <a:lnTo>
                      <a:pt x="174" y="51"/>
                    </a:lnTo>
                    <a:close/>
                  </a:path>
                </a:pathLst>
              </a:custGeom>
              <a:solidFill>
                <a:srgbClr val="FFCE85"/>
              </a:solidFill>
              <a:ln w="12700" cmpd="sng">
                <a:solidFill>
                  <a:schemeClr val="tx1"/>
                </a:solidFill>
                <a:prstDash val="solid"/>
                <a:round/>
                <a:headEnd/>
                <a:tailEnd/>
              </a:ln>
            </p:spPr>
            <p:txBody>
              <a:bodyPr/>
              <a:lstStyle/>
              <a:p>
                <a:endParaRPr lang="en-US"/>
              </a:p>
            </p:txBody>
          </p:sp>
          <p:sp>
            <p:nvSpPr>
              <p:cNvPr id="45129" name="Freeform 221"/>
              <p:cNvSpPr>
                <a:spLocks/>
              </p:cNvSpPr>
              <p:nvPr/>
            </p:nvSpPr>
            <p:spPr bwMode="auto">
              <a:xfrm>
                <a:off x="3474" y="2604"/>
                <a:ext cx="395" cy="322"/>
              </a:xfrm>
              <a:custGeom>
                <a:avLst/>
                <a:gdLst>
                  <a:gd name="T0" fmla="*/ 2147483647 w 77"/>
                  <a:gd name="T1" fmla="*/ 37569840 h 66"/>
                  <a:gd name="T2" fmla="*/ 2147483647 w 77"/>
                  <a:gd name="T3" fmla="*/ 374294344 h 66"/>
                  <a:gd name="T4" fmla="*/ 2147483647 w 77"/>
                  <a:gd name="T5" fmla="*/ 480815174 h 66"/>
                  <a:gd name="T6" fmla="*/ 2147483647 w 77"/>
                  <a:gd name="T7" fmla="*/ 817553641 h 66"/>
                  <a:gd name="T8" fmla="*/ 2147483647 w 77"/>
                  <a:gd name="T9" fmla="*/ 1229417445 h 66"/>
                  <a:gd name="T10" fmla="*/ 2147483647 w 77"/>
                  <a:gd name="T11" fmla="*/ 1489433769 h 66"/>
                  <a:gd name="T12" fmla="*/ 2147483647 w 77"/>
                  <a:gd name="T13" fmla="*/ 1680359931 h 66"/>
                  <a:gd name="T14" fmla="*/ 2147483647 w 77"/>
                  <a:gd name="T15" fmla="*/ 1642858384 h 66"/>
                  <a:gd name="T16" fmla="*/ 2147483647 w 77"/>
                  <a:gd name="T17" fmla="*/ 1826102137 h 66"/>
                  <a:gd name="T18" fmla="*/ 2147483647 w 77"/>
                  <a:gd name="T19" fmla="*/ 1788598093 h 66"/>
                  <a:gd name="T20" fmla="*/ 2147483647 w 77"/>
                  <a:gd name="T21" fmla="*/ 1749380462 h 66"/>
                  <a:gd name="T22" fmla="*/ 2147483647 w 77"/>
                  <a:gd name="T23" fmla="*/ 1826102137 h 66"/>
                  <a:gd name="T24" fmla="*/ 2147483647 w 77"/>
                  <a:gd name="T25" fmla="*/ 1902806327 h 66"/>
                  <a:gd name="T26" fmla="*/ 2147483647 w 77"/>
                  <a:gd name="T27" fmla="*/ 1749380462 h 66"/>
                  <a:gd name="T28" fmla="*/ 2147483647 w 77"/>
                  <a:gd name="T29" fmla="*/ 1788598093 h 66"/>
                  <a:gd name="T30" fmla="*/ 2147483647 w 77"/>
                  <a:gd name="T31" fmla="*/ 1902806327 h 66"/>
                  <a:gd name="T32" fmla="*/ 2147483647 w 77"/>
                  <a:gd name="T33" fmla="*/ 2086115027 h 66"/>
                  <a:gd name="T34" fmla="*/ 2147483647 w 77"/>
                  <a:gd name="T35" fmla="*/ 2147483647 h 66"/>
                  <a:gd name="T36" fmla="*/ 2147483647 w 77"/>
                  <a:gd name="T37" fmla="*/ 2147483647 h 66"/>
                  <a:gd name="T38" fmla="*/ 2147483647 w 77"/>
                  <a:gd name="T39" fmla="*/ 2147483647 h 66"/>
                  <a:gd name="T40" fmla="*/ 2147483647 w 77"/>
                  <a:gd name="T41" fmla="*/ 2147483647 h 66"/>
                  <a:gd name="T42" fmla="*/ 2147483647 w 77"/>
                  <a:gd name="T43" fmla="*/ 2147483647 h 66"/>
                  <a:gd name="T44" fmla="*/ 2147483647 w 77"/>
                  <a:gd name="T45" fmla="*/ 2147483647 h 66"/>
                  <a:gd name="T46" fmla="*/ 2147483647 w 77"/>
                  <a:gd name="T47" fmla="*/ 2147483647 h 66"/>
                  <a:gd name="T48" fmla="*/ 2147483647 w 77"/>
                  <a:gd name="T49" fmla="*/ 2147483647 h 66"/>
                  <a:gd name="T50" fmla="*/ 2147483647 w 77"/>
                  <a:gd name="T51" fmla="*/ 2147483647 h 66"/>
                  <a:gd name="T52" fmla="*/ 2147483647 w 77"/>
                  <a:gd name="T53" fmla="*/ 2147483647 h 66"/>
                  <a:gd name="T54" fmla="*/ 2147483647 w 77"/>
                  <a:gd name="T55" fmla="*/ 2123675275 h 66"/>
                  <a:gd name="T56" fmla="*/ 2147483647 w 77"/>
                  <a:gd name="T57" fmla="*/ 2086115027 h 66"/>
                  <a:gd name="T58" fmla="*/ 2147483647 w 77"/>
                  <a:gd name="T59" fmla="*/ 2048276258 h 66"/>
                  <a:gd name="T60" fmla="*/ 2133144597 w 77"/>
                  <a:gd name="T61" fmla="*/ 2009074864 h 66"/>
                  <a:gd name="T62" fmla="*/ 2007507643 w 77"/>
                  <a:gd name="T63" fmla="*/ 2147483647 h 66"/>
                  <a:gd name="T64" fmla="*/ 971598331 w 77"/>
                  <a:gd name="T65" fmla="*/ 2086115027 h 66"/>
                  <a:gd name="T66" fmla="*/ 265682927 w 77"/>
                  <a:gd name="T67" fmla="*/ 2048276258 h 66"/>
                  <a:gd name="T68" fmla="*/ 327098201 w 77"/>
                  <a:gd name="T69" fmla="*/ 1979525504 h 66"/>
                  <a:gd name="T70" fmla="*/ 391337036 w 77"/>
                  <a:gd name="T71" fmla="*/ 1711877667 h 66"/>
                  <a:gd name="T72" fmla="*/ 391337036 w 77"/>
                  <a:gd name="T73" fmla="*/ 1566152946 h 66"/>
                  <a:gd name="T74" fmla="*/ 580737675 w 77"/>
                  <a:gd name="T75" fmla="*/ 1382842997 h 66"/>
                  <a:gd name="T76" fmla="*/ 455083321 w 77"/>
                  <a:gd name="T77" fmla="*/ 1115139268 h 66"/>
                  <a:gd name="T78" fmla="*/ 391337036 w 77"/>
                  <a:gd name="T79" fmla="*/ 1046119986 h 66"/>
                  <a:gd name="T80" fmla="*/ 265682927 w 77"/>
                  <a:gd name="T81" fmla="*/ 931828695 h 66"/>
                  <a:gd name="T82" fmla="*/ 63763460 w 77"/>
                  <a:gd name="T83" fmla="*/ 711029065 h 66"/>
                  <a:gd name="T84" fmla="*/ 0 w 77"/>
                  <a:gd name="T85" fmla="*/ 37569840 h 6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77"/>
                  <a:gd name="T130" fmla="*/ 0 h 66"/>
                  <a:gd name="T131" fmla="*/ 77 w 77"/>
                  <a:gd name="T132" fmla="*/ 66 h 6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77" h="66">
                    <a:moveTo>
                      <a:pt x="0" y="1"/>
                    </a:moveTo>
                    <a:lnTo>
                      <a:pt x="42" y="0"/>
                    </a:lnTo>
                    <a:lnTo>
                      <a:pt x="41" y="1"/>
                    </a:lnTo>
                    <a:lnTo>
                      <a:pt x="43" y="5"/>
                    </a:lnTo>
                    <a:lnTo>
                      <a:pt x="43" y="8"/>
                    </a:lnTo>
                    <a:lnTo>
                      <a:pt x="44" y="10"/>
                    </a:lnTo>
                    <a:lnTo>
                      <a:pt x="45" y="11"/>
                    </a:lnTo>
                    <a:lnTo>
                      <a:pt x="45" y="12"/>
                    </a:lnTo>
                    <a:lnTo>
                      <a:pt x="43" y="13"/>
                    </a:lnTo>
                    <a:lnTo>
                      <a:pt x="43" y="14"/>
                    </a:lnTo>
                    <a:lnTo>
                      <a:pt x="42" y="17"/>
                    </a:lnTo>
                    <a:lnTo>
                      <a:pt x="40" y="22"/>
                    </a:lnTo>
                    <a:lnTo>
                      <a:pt x="37" y="29"/>
                    </a:lnTo>
                    <a:lnTo>
                      <a:pt x="37" y="34"/>
                    </a:lnTo>
                    <a:lnTo>
                      <a:pt x="64" y="33"/>
                    </a:lnTo>
                    <a:lnTo>
                      <a:pt x="64" y="34"/>
                    </a:lnTo>
                    <a:lnTo>
                      <a:pt x="63" y="36"/>
                    </a:lnTo>
                    <a:lnTo>
                      <a:pt x="64" y="40"/>
                    </a:lnTo>
                    <a:lnTo>
                      <a:pt x="66" y="43"/>
                    </a:lnTo>
                    <a:lnTo>
                      <a:pt x="67" y="46"/>
                    </a:lnTo>
                    <a:lnTo>
                      <a:pt x="63" y="45"/>
                    </a:lnTo>
                    <a:lnTo>
                      <a:pt x="60" y="44"/>
                    </a:lnTo>
                    <a:lnTo>
                      <a:pt x="59" y="43"/>
                    </a:lnTo>
                    <a:lnTo>
                      <a:pt x="58" y="44"/>
                    </a:lnTo>
                    <a:lnTo>
                      <a:pt x="55" y="46"/>
                    </a:lnTo>
                    <a:lnTo>
                      <a:pt x="55" y="48"/>
                    </a:lnTo>
                    <a:lnTo>
                      <a:pt x="56" y="49"/>
                    </a:lnTo>
                    <a:lnTo>
                      <a:pt x="58" y="49"/>
                    </a:lnTo>
                    <a:lnTo>
                      <a:pt x="60" y="49"/>
                    </a:lnTo>
                    <a:lnTo>
                      <a:pt x="62" y="48"/>
                    </a:lnTo>
                    <a:lnTo>
                      <a:pt x="63" y="47"/>
                    </a:lnTo>
                    <a:lnTo>
                      <a:pt x="65" y="47"/>
                    </a:lnTo>
                    <a:lnTo>
                      <a:pt x="66" y="47"/>
                    </a:lnTo>
                    <a:lnTo>
                      <a:pt x="66" y="48"/>
                    </a:lnTo>
                    <a:lnTo>
                      <a:pt x="65" y="48"/>
                    </a:lnTo>
                    <a:lnTo>
                      <a:pt x="64" y="49"/>
                    </a:lnTo>
                    <a:lnTo>
                      <a:pt x="65" y="50"/>
                    </a:lnTo>
                    <a:lnTo>
                      <a:pt x="66" y="51"/>
                    </a:lnTo>
                    <a:lnTo>
                      <a:pt x="67" y="51"/>
                    </a:lnTo>
                    <a:lnTo>
                      <a:pt x="68" y="49"/>
                    </a:lnTo>
                    <a:lnTo>
                      <a:pt x="71" y="47"/>
                    </a:lnTo>
                    <a:lnTo>
                      <a:pt x="72" y="47"/>
                    </a:lnTo>
                    <a:lnTo>
                      <a:pt x="73" y="47"/>
                    </a:lnTo>
                    <a:lnTo>
                      <a:pt x="74" y="48"/>
                    </a:lnTo>
                    <a:lnTo>
                      <a:pt x="73" y="49"/>
                    </a:lnTo>
                    <a:lnTo>
                      <a:pt x="74" y="50"/>
                    </a:lnTo>
                    <a:lnTo>
                      <a:pt x="73" y="51"/>
                    </a:lnTo>
                    <a:lnTo>
                      <a:pt x="72" y="51"/>
                    </a:lnTo>
                    <a:lnTo>
                      <a:pt x="70" y="54"/>
                    </a:lnTo>
                    <a:lnTo>
                      <a:pt x="68" y="56"/>
                    </a:lnTo>
                    <a:lnTo>
                      <a:pt x="68" y="57"/>
                    </a:lnTo>
                    <a:lnTo>
                      <a:pt x="68" y="59"/>
                    </a:lnTo>
                    <a:lnTo>
                      <a:pt x="71" y="60"/>
                    </a:lnTo>
                    <a:lnTo>
                      <a:pt x="76" y="62"/>
                    </a:lnTo>
                    <a:lnTo>
                      <a:pt x="77" y="63"/>
                    </a:lnTo>
                    <a:lnTo>
                      <a:pt x="77" y="65"/>
                    </a:lnTo>
                    <a:lnTo>
                      <a:pt x="76" y="65"/>
                    </a:lnTo>
                    <a:lnTo>
                      <a:pt x="72" y="66"/>
                    </a:lnTo>
                    <a:lnTo>
                      <a:pt x="71" y="63"/>
                    </a:lnTo>
                    <a:lnTo>
                      <a:pt x="69" y="62"/>
                    </a:lnTo>
                    <a:lnTo>
                      <a:pt x="65" y="61"/>
                    </a:lnTo>
                    <a:lnTo>
                      <a:pt x="64" y="59"/>
                    </a:lnTo>
                    <a:lnTo>
                      <a:pt x="63" y="59"/>
                    </a:lnTo>
                    <a:lnTo>
                      <a:pt x="62" y="59"/>
                    </a:lnTo>
                    <a:lnTo>
                      <a:pt x="61" y="62"/>
                    </a:lnTo>
                    <a:lnTo>
                      <a:pt x="62" y="63"/>
                    </a:lnTo>
                    <a:lnTo>
                      <a:pt x="60" y="65"/>
                    </a:lnTo>
                    <a:lnTo>
                      <a:pt x="59" y="65"/>
                    </a:lnTo>
                    <a:lnTo>
                      <a:pt x="58" y="63"/>
                    </a:lnTo>
                    <a:lnTo>
                      <a:pt x="57" y="63"/>
                    </a:lnTo>
                    <a:lnTo>
                      <a:pt x="55" y="63"/>
                    </a:lnTo>
                    <a:lnTo>
                      <a:pt x="54" y="63"/>
                    </a:lnTo>
                    <a:lnTo>
                      <a:pt x="52" y="65"/>
                    </a:lnTo>
                    <a:lnTo>
                      <a:pt x="50" y="65"/>
                    </a:lnTo>
                    <a:lnTo>
                      <a:pt x="49" y="64"/>
                    </a:lnTo>
                    <a:lnTo>
                      <a:pt x="47" y="64"/>
                    </a:lnTo>
                    <a:lnTo>
                      <a:pt x="43" y="60"/>
                    </a:lnTo>
                    <a:lnTo>
                      <a:pt x="41" y="59"/>
                    </a:lnTo>
                    <a:lnTo>
                      <a:pt x="39" y="58"/>
                    </a:lnTo>
                    <a:lnTo>
                      <a:pt x="38" y="57"/>
                    </a:lnTo>
                    <a:lnTo>
                      <a:pt x="37" y="57"/>
                    </a:lnTo>
                    <a:lnTo>
                      <a:pt x="37" y="56"/>
                    </a:lnTo>
                    <a:lnTo>
                      <a:pt x="37" y="55"/>
                    </a:lnTo>
                    <a:lnTo>
                      <a:pt x="36" y="56"/>
                    </a:lnTo>
                    <a:lnTo>
                      <a:pt x="34" y="55"/>
                    </a:lnTo>
                    <a:lnTo>
                      <a:pt x="34" y="54"/>
                    </a:lnTo>
                    <a:lnTo>
                      <a:pt x="33" y="54"/>
                    </a:lnTo>
                    <a:lnTo>
                      <a:pt x="30" y="57"/>
                    </a:lnTo>
                    <a:lnTo>
                      <a:pt x="31" y="58"/>
                    </a:lnTo>
                    <a:lnTo>
                      <a:pt x="27" y="59"/>
                    </a:lnTo>
                    <a:lnTo>
                      <a:pt x="19" y="57"/>
                    </a:lnTo>
                    <a:lnTo>
                      <a:pt x="15" y="56"/>
                    </a:lnTo>
                    <a:lnTo>
                      <a:pt x="4" y="57"/>
                    </a:lnTo>
                    <a:lnTo>
                      <a:pt x="4" y="56"/>
                    </a:lnTo>
                    <a:lnTo>
                      <a:pt x="4" y="55"/>
                    </a:lnTo>
                    <a:lnTo>
                      <a:pt x="4" y="54"/>
                    </a:lnTo>
                    <a:lnTo>
                      <a:pt x="5" y="53"/>
                    </a:lnTo>
                    <a:lnTo>
                      <a:pt x="7" y="49"/>
                    </a:lnTo>
                    <a:lnTo>
                      <a:pt x="6" y="47"/>
                    </a:lnTo>
                    <a:lnTo>
                      <a:pt x="6" y="46"/>
                    </a:lnTo>
                    <a:lnTo>
                      <a:pt x="6" y="45"/>
                    </a:lnTo>
                    <a:lnTo>
                      <a:pt x="6" y="44"/>
                    </a:lnTo>
                    <a:lnTo>
                      <a:pt x="6" y="42"/>
                    </a:lnTo>
                    <a:lnTo>
                      <a:pt x="7" y="41"/>
                    </a:lnTo>
                    <a:lnTo>
                      <a:pt x="8" y="40"/>
                    </a:lnTo>
                    <a:lnTo>
                      <a:pt x="9" y="37"/>
                    </a:lnTo>
                    <a:lnTo>
                      <a:pt x="9" y="35"/>
                    </a:lnTo>
                    <a:lnTo>
                      <a:pt x="8" y="32"/>
                    </a:lnTo>
                    <a:lnTo>
                      <a:pt x="7" y="30"/>
                    </a:lnTo>
                    <a:lnTo>
                      <a:pt x="6" y="30"/>
                    </a:lnTo>
                    <a:lnTo>
                      <a:pt x="7" y="29"/>
                    </a:lnTo>
                    <a:lnTo>
                      <a:pt x="6" y="28"/>
                    </a:lnTo>
                    <a:lnTo>
                      <a:pt x="5" y="27"/>
                    </a:lnTo>
                    <a:lnTo>
                      <a:pt x="4" y="26"/>
                    </a:lnTo>
                    <a:lnTo>
                      <a:pt x="4" y="25"/>
                    </a:lnTo>
                    <a:lnTo>
                      <a:pt x="5" y="24"/>
                    </a:lnTo>
                    <a:lnTo>
                      <a:pt x="4" y="21"/>
                    </a:lnTo>
                    <a:lnTo>
                      <a:pt x="1" y="19"/>
                    </a:lnTo>
                    <a:lnTo>
                      <a:pt x="1" y="18"/>
                    </a:lnTo>
                    <a:lnTo>
                      <a:pt x="0" y="1"/>
                    </a:lnTo>
                    <a:close/>
                  </a:path>
                </a:pathLst>
              </a:custGeom>
              <a:solidFill>
                <a:srgbClr val="FFCE85"/>
              </a:solidFill>
              <a:ln w="12700" cmpd="sng">
                <a:solidFill>
                  <a:schemeClr val="tx1"/>
                </a:solidFill>
                <a:prstDash val="solid"/>
                <a:round/>
                <a:headEnd/>
                <a:tailEnd/>
              </a:ln>
            </p:spPr>
            <p:txBody>
              <a:bodyPr/>
              <a:lstStyle/>
              <a:p>
                <a:endParaRPr lang="en-US"/>
              </a:p>
            </p:txBody>
          </p:sp>
          <p:sp>
            <p:nvSpPr>
              <p:cNvPr id="45130" name="Freeform 222"/>
              <p:cNvSpPr>
                <a:spLocks/>
              </p:cNvSpPr>
              <p:nvPr/>
            </p:nvSpPr>
            <p:spPr bwMode="auto">
              <a:xfrm>
                <a:off x="3633" y="1799"/>
                <a:ext cx="277" cy="463"/>
              </a:xfrm>
              <a:custGeom>
                <a:avLst/>
                <a:gdLst>
                  <a:gd name="T0" fmla="*/ 580538160 w 54"/>
                  <a:gd name="T1" fmla="*/ 76092437 h 95"/>
                  <a:gd name="T2" fmla="*/ 781835111 w 54"/>
                  <a:gd name="T3" fmla="*/ 181439407 h 95"/>
                  <a:gd name="T4" fmla="*/ 971272526 w 54"/>
                  <a:gd name="T5" fmla="*/ 294760092 h 95"/>
                  <a:gd name="T6" fmla="*/ 971272526 w 54"/>
                  <a:gd name="T7" fmla="*/ 438969087 h 95"/>
                  <a:gd name="T8" fmla="*/ 907453057 w 54"/>
                  <a:gd name="T9" fmla="*/ 552289928 h 95"/>
                  <a:gd name="T10" fmla="*/ 705679584 w 54"/>
                  <a:gd name="T11" fmla="*/ 702838687 h 95"/>
                  <a:gd name="T12" fmla="*/ 580538160 w 54"/>
                  <a:gd name="T13" fmla="*/ 733729569 h 95"/>
                  <a:gd name="T14" fmla="*/ 326896759 w 54"/>
                  <a:gd name="T15" fmla="*/ 770957330 h 95"/>
                  <a:gd name="T16" fmla="*/ 265592367 w 54"/>
                  <a:gd name="T17" fmla="*/ 884278172 h 95"/>
                  <a:gd name="T18" fmla="*/ 391210724 w 54"/>
                  <a:gd name="T19" fmla="*/ 997599637 h 95"/>
                  <a:gd name="T20" fmla="*/ 265592367 w 54"/>
                  <a:gd name="T21" fmla="*/ 1255131578 h 95"/>
                  <a:gd name="T22" fmla="*/ 63727197 w 54"/>
                  <a:gd name="T23" fmla="*/ 1323246791 h 95"/>
                  <a:gd name="T24" fmla="*/ 0 w 54"/>
                  <a:gd name="T25" fmla="*/ 1436567008 h 95"/>
                  <a:gd name="T26" fmla="*/ 0 w 54"/>
                  <a:gd name="T27" fmla="*/ 1512660712 h 95"/>
                  <a:gd name="T28" fmla="*/ 63727197 w 54"/>
                  <a:gd name="T29" fmla="*/ 1768556344 h 95"/>
                  <a:gd name="T30" fmla="*/ 326896759 w 54"/>
                  <a:gd name="T31" fmla="*/ 1949995205 h 95"/>
                  <a:gd name="T32" fmla="*/ 644283105 w 54"/>
                  <a:gd name="T33" fmla="*/ 2102166393 h 95"/>
                  <a:gd name="T34" fmla="*/ 846148337 w 54"/>
                  <a:gd name="T35" fmla="*/ 2147483647 h 95"/>
                  <a:gd name="T36" fmla="*/ 971272526 w 54"/>
                  <a:gd name="T37" fmla="*/ 2147483647 h 95"/>
                  <a:gd name="T38" fmla="*/ 1224820280 w 54"/>
                  <a:gd name="T39" fmla="*/ 2147483647 h 95"/>
                  <a:gd name="T40" fmla="*/ 1224820280 w 54"/>
                  <a:gd name="T41" fmla="*/ 2147483647 h 95"/>
                  <a:gd name="T42" fmla="*/ 1035475444 w 54"/>
                  <a:gd name="T43" fmla="*/ 2147483647 h 95"/>
                  <a:gd name="T44" fmla="*/ 1224820280 w 54"/>
                  <a:gd name="T45" fmla="*/ 2147483647 h 95"/>
                  <a:gd name="T46" fmla="*/ 1551826607 w 54"/>
                  <a:gd name="T47" fmla="*/ 2147483647 h 95"/>
                  <a:gd name="T48" fmla="*/ 1878724269 w 54"/>
                  <a:gd name="T49" fmla="*/ 2147483647 h 95"/>
                  <a:gd name="T50" fmla="*/ 1942451815 w 54"/>
                  <a:gd name="T51" fmla="*/ 2147483647 h 95"/>
                  <a:gd name="T52" fmla="*/ 1878724269 w 54"/>
                  <a:gd name="T53" fmla="*/ 2147483647 h 95"/>
                  <a:gd name="T54" fmla="*/ 2068069761 w 54"/>
                  <a:gd name="T55" fmla="*/ 2147483647 h 95"/>
                  <a:gd name="T56" fmla="*/ 2131798620 w 54"/>
                  <a:gd name="T57" fmla="*/ 2147483647 h 95"/>
                  <a:gd name="T58" fmla="*/ 2147483647 w 54"/>
                  <a:gd name="T59" fmla="*/ 2147483647 h 95"/>
                  <a:gd name="T60" fmla="*/ 2147483647 w 54"/>
                  <a:gd name="T61" fmla="*/ 2147483647 h 95"/>
                  <a:gd name="T62" fmla="*/ 2147483647 w 54"/>
                  <a:gd name="T63" fmla="*/ 2147483647 h 95"/>
                  <a:gd name="T64" fmla="*/ 2147483647 w 54"/>
                  <a:gd name="T65" fmla="*/ 2147483647 h 95"/>
                  <a:gd name="T66" fmla="*/ 2147483647 w 54"/>
                  <a:gd name="T67" fmla="*/ 2147483647 h 95"/>
                  <a:gd name="T68" fmla="*/ 2147483647 w 54"/>
                  <a:gd name="T69" fmla="*/ 2147483647 h 95"/>
                  <a:gd name="T70" fmla="*/ 2147483647 w 54"/>
                  <a:gd name="T71" fmla="*/ 2147483647 h 95"/>
                  <a:gd name="T72" fmla="*/ 2147483647 w 54"/>
                  <a:gd name="T73" fmla="*/ 2147483647 h 95"/>
                  <a:gd name="T74" fmla="*/ 2147483647 w 54"/>
                  <a:gd name="T75" fmla="*/ 2147483647 h 95"/>
                  <a:gd name="T76" fmla="*/ 2147483647 w 54"/>
                  <a:gd name="T77" fmla="*/ 2147483647 h 95"/>
                  <a:gd name="T78" fmla="*/ 2147483647 w 54"/>
                  <a:gd name="T79" fmla="*/ 2147483647 h 95"/>
                  <a:gd name="T80" fmla="*/ 2147483647 w 54"/>
                  <a:gd name="T81" fmla="*/ 2147483647 h 95"/>
                  <a:gd name="T82" fmla="*/ 2147483647 w 54"/>
                  <a:gd name="T83" fmla="*/ 2147483647 h 95"/>
                  <a:gd name="T84" fmla="*/ 2147483647 w 54"/>
                  <a:gd name="T85" fmla="*/ 2102166393 h 95"/>
                  <a:gd name="T86" fmla="*/ 2147483647 w 54"/>
                  <a:gd name="T87" fmla="*/ 1988859900 h 95"/>
                  <a:gd name="T88" fmla="*/ 2147483647 w 54"/>
                  <a:gd name="T89" fmla="*/ 476199655 h 95"/>
                  <a:gd name="T90" fmla="*/ 2147483647 w 54"/>
                  <a:gd name="T91" fmla="*/ 408081636 h 95"/>
                  <a:gd name="T92" fmla="*/ 2147483647 w 54"/>
                  <a:gd name="T93" fmla="*/ 218667792 h 95"/>
                  <a:gd name="T94" fmla="*/ 2147483647 w 54"/>
                  <a:gd name="T95" fmla="*/ 113320880 h 95"/>
                  <a:gd name="T96" fmla="*/ 2147483647 w 54"/>
                  <a:gd name="T97" fmla="*/ 0 h 9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4"/>
                  <a:gd name="T148" fmla="*/ 0 h 95"/>
                  <a:gd name="T149" fmla="*/ 54 w 54"/>
                  <a:gd name="T150" fmla="*/ 95 h 95"/>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4" h="95">
                    <a:moveTo>
                      <a:pt x="44" y="0"/>
                    </a:moveTo>
                    <a:lnTo>
                      <a:pt x="9" y="2"/>
                    </a:lnTo>
                    <a:lnTo>
                      <a:pt x="9" y="3"/>
                    </a:lnTo>
                    <a:lnTo>
                      <a:pt x="12" y="5"/>
                    </a:lnTo>
                    <a:lnTo>
                      <a:pt x="12" y="6"/>
                    </a:lnTo>
                    <a:lnTo>
                      <a:pt x="15" y="8"/>
                    </a:lnTo>
                    <a:lnTo>
                      <a:pt x="16" y="11"/>
                    </a:lnTo>
                    <a:lnTo>
                      <a:pt x="15" y="12"/>
                    </a:lnTo>
                    <a:lnTo>
                      <a:pt x="14" y="14"/>
                    </a:lnTo>
                    <a:lnTo>
                      <a:pt x="14" y="15"/>
                    </a:lnTo>
                    <a:lnTo>
                      <a:pt x="14" y="16"/>
                    </a:lnTo>
                    <a:lnTo>
                      <a:pt x="11" y="19"/>
                    </a:lnTo>
                    <a:lnTo>
                      <a:pt x="9" y="19"/>
                    </a:lnTo>
                    <a:lnTo>
                      <a:pt x="9" y="20"/>
                    </a:lnTo>
                    <a:lnTo>
                      <a:pt x="6" y="20"/>
                    </a:lnTo>
                    <a:lnTo>
                      <a:pt x="5" y="21"/>
                    </a:lnTo>
                    <a:lnTo>
                      <a:pt x="4" y="23"/>
                    </a:lnTo>
                    <a:lnTo>
                      <a:pt x="4" y="24"/>
                    </a:lnTo>
                    <a:lnTo>
                      <a:pt x="6" y="26"/>
                    </a:lnTo>
                    <a:lnTo>
                      <a:pt x="6" y="27"/>
                    </a:lnTo>
                    <a:lnTo>
                      <a:pt x="6" y="29"/>
                    </a:lnTo>
                    <a:lnTo>
                      <a:pt x="4" y="34"/>
                    </a:lnTo>
                    <a:lnTo>
                      <a:pt x="2" y="35"/>
                    </a:lnTo>
                    <a:lnTo>
                      <a:pt x="1" y="36"/>
                    </a:lnTo>
                    <a:lnTo>
                      <a:pt x="1" y="38"/>
                    </a:lnTo>
                    <a:lnTo>
                      <a:pt x="0" y="39"/>
                    </a:lnTo>
                    <a:lnTo>
                      <a:pt x="0" y="40"/>
                    </a:lnTo>
                    <a:lnTo>
                      <a:pt x="0" y="41"/>
                    </a:lnTo>
                    <a:lnTo>
                      <a:pt x="0" y="45"/>
                    </a:lnTo>
                    <a:lnTo>
                      <a:pt x="1" y="48"/>
                    </a:lnTo>
                    <a:lnTo>
                      <a:pt x="1" y="49"/>
                    </a:lnTo>
                    <a:lnTo>
                      <a:pt x="5" y="53"/>
                    </a:lnTo>
                    <a:lnTo>
                      <a:pt x="9" y="56"/>
                    </a:lnTo>
                    <a:lnTo>
                      <a:pt x="10" y="57"/>
                    </a:lnTo>
                    <a:lnTo>
                      <a:pt x="12" y="64"/>
                    </a:lnTo>
                    <a:lnTo>
                      <a:pt x="13" y="64"/>
                    </a:lnTo>
                    <a:lnTo>
                      <a:pt x="14" y="63"/>
                    </a:lnTo>
                    <a:lnTo>
                      <a:pt x="15" y="62"/>
                    </a:lnTo>
                    <a:lnTo>
                      <a:pt x="18" y="64"/>
                    </a:lnTo>
                    <a:lnTo>
                      <a:pt x="19" y="65"/>
                    </a:lnTo>
                    <a:lnTo>
                      <a:pt x="18" y="67"/>
                    </a:lnTo>
                    <a:lnTo>
                      <a:pt x="19" y="69"/>
                    </a:lnTo>
                    <a:lnTo>
                      <a:pt x="16" y="72"/>
                    </a:lnTo>
                    <a:lnTo>
                      <a:pt x="16" y="73"/>
                    </a:lnTo>
                    <a:lnTo>
                      <a:pt x="17" y="75"/>
                    </a:lnTo>
                    <a:lnTo>
                      <a:pt x="19" y="78"/>
                    </a:lnTo>
                    <a:lnTo>
                      <a:pt x="23" y="80"/>
                    </a:lnTo>
                    <a:lnTo>
                      <a:pt x="24" y="81"/>
                    </a:lnTo>
                    <a:lnTo>
                      <a:pt x="28" y="84"/>
                    </a:lnTo>
                    <a:lnTo>
                      <a:pt x="29" y="87"/>
                    </a:lnTo>
                    <a:lnTo>
                      <a:pt x="30" y="88"/>
                    </a:lnTo>
                    <a:lnTo>
                      <a:pt x="30" y="89"/>
                    </a:lnTo>
                    <a:lnTo>
                      <a:pt x="29" y="90"/>
                    </a:lnTo>
                    <a:lnTo>
                      <a:pt x="29" y="91"/>
                    </a:lnTo>
                    <a:lnTo>
                      <a:pt x="32" y="95"/>
                    </a:lnTo>
                    <a:lnTo>
                      <a:pt x="32" y="94"/>
                    </a:lnTo>
                    <a:lnTo>
                      <a:pt x="33" y="94"/>
                    </a:lnTo>
                    <a:lnTo>
                      <a:pt x="34" y="95"/>
                    </a:lnTo>
                    <a:lnTo>
                      <a:pt x="34" y="92"/>
                    </a:lnTo>
                    <a:lnTo>
                      <a:pt x="36" y="91"/>
                    </a:lnTo>
                    <a:lnTo>
                      <a:pt x="38" y="91"/>
                    </a:lnTo>
                    <a:lnTo>
                      <a:pt x="40" y="92"/>
                    </a:lnTo>
                    <a:lnTo>
                      <a:pt x="42" y="93"/>
                    </a:lnTo>
                    <a:lnTo>
                      <a:pt x="43" y="93"/>
                    </a:lnTo>
                    <a:lnTo>
                      <a:pt x="43" y="89"/>
                    </a:lnTo>
                    <a:lnTo>
                      <a:pt x="42" y="87"/>
                    </a:lnTo>
                    <a:lnTo>
                      <a:pt x="44" y="87"/>
                    </a:lnTo>
                    <a:lnTo>
                      <a:pt x="48" y="86"/>
                    </a:lnTo>
                    <a:lnTo>
                      <a:pt x="48" y="85"/>
                    </a:lnTo>
                    <a:lnTo>
                      <a:pt x="47" y="83"/>
                    </a:lnTo>
                    <a:lnTo>
                      <a:pt x="47" y="81"/>
                    </a:lnTo>
                    <a:lnTo>
                      <a:pt x="48" y="80"/>
                    </a:lnTo>
                    <a:lnTo>
                      <a:pt x="48" y="79"/>
                    </a:lnTo>
                    <a:lnTo>
                      <a:pt x="48" y="76"/>
                    </a:lnTo>
                    <a:lnTo>
                      <a:pt x="48" y="73"/>
                    </a:lnTo>
                    <a:lnTo>
                      <a:pt x="50" y="71"/>
                    </a:lnTo>
                    <a:lnTo>
                      <a:pt x="52" y="68"/>
                    </a:lnTo>
                    <a:lnTo>
                      <a:pt x="52" y="67"/>
                    </a:lnTo>
                    <a:lnTo>
                      <a:pt x="54" y="64"/>
                    </a:lnTo>
                    <a:lnTo>
                      <a:pt x="53" y="60"/>
                    </a:lnTo>
                    <a:lnTo>
                      <a:pt x="52" y="57"/>
                    </a:lnTo>
                    <a:lnTo>
                      <a:pt x="52" y="55"/>
                    </a:lnTo>
                    <a:lnTo>
                      <a:pt x="52" y="54"/>
                    </a:lnTo>
                    <a:lnTo>
                      <a:pt x="52" y="53"/>
                    </a:lnTo>
                    <a:lnTo>
                      <a:pt x="49" y="13"/>
                    </a:lnTo>
                    <a:lnTo>
                      <a:pt x="48" y="12"/>
                    </a:lnTo>
                    <a:lnTo>
                      <a:pt x="48" y="11"/>
                    </a:lnTo>
                    <a:lnTo>
                      <a:pt x="47" y="8"/>
                    </a:lnTo>
                    <a:lnTo>
                      <a:pt x="46" y="6"/>
                    </a:lnTo>
                    <a:lnTo>
                      <a:pt x="45" y="5"/>
                    </a:lnTo>
                    <a:lnTo>
                      <a:pt x="44" y="3"/>
                    </a:lnTo>
                    <a:lnTo>
                      <a:pt x="44" y="0"/>
                    </a:lnTo>
                    <a:close/>
                  </a:path>
                </a:pathLst>
              </a:custGeom>
              <a:solidFill>
                <a:srgbClr val="FFCE85"/>
              </a:solidFill>
              <a:ln w="12700" cmpd="sng">
                <a:solidFill>
                  <a:schemeClr val="tx1"/>
                </a:solidFill>
                <a:prstDash val="solid"/>
                <a:round/>
                <a:headEnd/>
                <a:tailEnd/>
              </a:ln>
            </p:spPr>
            <p:txBody>
              <a:bodyPr/>
              <a:lstStyle/>
              <a:p>
                <a:endParaRPr lang="en-US"/>
              </a:p>
            </p:txBody>
          </p:sp>
          <p:grpSp>
            <p:nvGrpSpPr>
              <p:cNvPr id="45131" name="Group 223"/>
              <p:cNvGrpSpPr>
                <a:grpSpLocks/>
              </p:cNvGrpSpPr>
              <p:nvPr/>
            </p:nvGrpSpPr>
            <p:grpSpPr bwMode="auto">
              <a:xfrm>
                <a:off x="3669" y="1384"/>
                <a:ext cx="523" cy="468"/>
                <a:chOff x="3562" y="1636"/>
                <a:chExt cx="497" cy="468"/>
              </a:xfrm>
            </p:grpSpPr>
            <p:sp>
              <p:nvSpPr>
                <p:cNvPr id="45135" name="Freeform 224"/>
                <p:cNvSpPr>
                  <a:spLocks/>
                </p:cNvSpPr>
                <p:nvPr/>
              </p:nvSpPr>
              <p:spPr bwMode="auto">
                <a:xfrm>
                  <a:off x="3806" y="1758"/>
                  <a:ext cx="253" cy="346"/>
                </a:xfrm>
                <a:custGeom>
                  <a:avLst/>
                  <a:gdLst>
                    <a:gd name="T0" fmla="*/ 944206621 w 52"/>
                    <a:gd name="T1" fmla="*/ 2147483647 h 71"/>
                    <a:gd name="T2" fmla="*/ 1553702281 w 52"/>
                    <a:gd name="T3" fmla="*/ 2147483647 h 71"/>
                    <a:gd name="T4" fmla="*/ 1628765880 w 52"/>
                    <a:gd name="T5" fmla="*/ 2147483647 h 71"/>
                    <a:gd name="T6" fmla="*/ 1628765880 w 52"/>
                    <a:gd name="T7" fmla="*/ 2137510747 h 71"/>
                    <a:gd name="T8" fmla="*/ 1738665934 w 52"/>
                    <a:gd name="T9" fmla="*/ 2024265756 h 71"/>
                    <a:gd name="T10" fmla="*/ 1769133041 w 52"/>
                    <a:gd name="T11" fmla="*/ 1911343880 h 71"/>
                    <a:gd name="T12" fmla="*/ 1805851505 w 52"/>
                    <a:gd name="T13" fmla="*/ 1843010644 h 71"/>
                    <a:gd name="T14" fmla="*/ 1844119417 w 52"/>
                    <a:gd name="T15" fmla="*/ 1880215043 h 71"/>
                    <a:gd name="T16" fmla="*/ 1880585036 w 52"/>
                    <a:gd name="T17" fmla="*/ 1843010644 h 71"/>
                    <a:gd name="T18" fmla="*/ 1880585036 w 52"/>
                    <a:gd name="T19" fmla="*/ 1692809516 h 71"/>
                    <a:gd name="T20" fmla="*/ 1844119417 w 52"/>
                    <a:gd name="T21" fmla="*/ 1548435688 h 71"/>
                    <a:gd name="T22" fmla="*/ 1701881458 w 52"/>
                    <a:gd name="T23" fmla="*/ 1027698544 h 71"/>
                    <a:gd name="T24" fmla="*/ 1516981327 w 52"/>
                    <a:gd name="T25" fmla="*/ 1027698544 h 71"/>
                    <a:gd name="T26" fmla="*/ 1299995201 w 52"/>
                    <a:gd name="T27" fmla="*/ 1322270069 h 71"/>
                    <a:gd name="T28" fmla="*/ 1263543283 w 52"/>
                    <a:gd name="T29" fmla="*/ 1291073553 h 71"/>
                    <a:gd name="T30" fmla="*/ 1196357713 w 52"/>
                    <a:gd name="T31" fmla="*/ 1253865411 h 71"/>
                    <a:gd name="T32" fmla="*/ 1196357713 w 52"/>
                    <a:gd name="T33" fmla="*/ 1102180947 h 71"/>
                    <a:gd name="T34" fmla="*/ 1299995201 w 52"/>
                    <a:gd name="T35" fmla="*/ 1027698544 h 71"/>
                    <a:gd name="T36" fmla="*/ 1299995201 w 52"/>
                    <a:gd name="T37" fmla="*/ 959682809 h 71"/>
                    <a:gd name="T38" fmla="*/ 1375063471 w 52"/>
                    <a:gd name="T39" fmla="*/ 883646584 h 71"/>
                    <a:gd name="T40" fmla="*/ 1375063471 w 52"/>
                    <a:gd name="T41" fmla="*/ 626284292 h 71"/>
                    <a:gd name="T42" fmla="*/ 1338278994 w 52"/>
                    <a:gd name="T43" fmla="*/ 513105733 h 71"/>
                    <a:gd name="T44" fmla="*/ 1263543283 w 52"/>
                    <a:gd name="T45" fmla="*/ 438622394 h 71"/>
                    <a:gd name="T46" fmla="*/ 1338278994 w 52"/>
                    <a:gd name="T47" fmla="*/ 370540851 h 71"/>
                    <a:gd name="T48" fmla="*/ 1299995201 w 52"/>
                    <a:gd name="T49" fmla="*/ 257296250 h 71"/>
                    <a:gd name="T50" fmla="*/ 1084573783 w 52"/>
                    <a:gd name="T51" fmla="*/ 144117729 h 71"/>
                    <a:gd name="T52" fmla="*/ 944206621 w 52"/>
                    <a:gd name="T53" fmla="*/ 76035855 h 71"/>
                    <a:gd name="T54" fmla="*/ 757689783 w 52"/>
                    <a:gd name="T55" fmla="*/ 37208619 h 71"/>
                    <a:gd name="T56" fmla="*/ 653771425 w 52"/>
                    <a:gd name="T57" fmla="*/ 37208619 h 71"/>
                    <a:gd name="T58" fmla="*/ 542319587 w 52"/>
                    <a:gd name="T59" fmla="*/ 113244406 h 71"/>
                    <a:gd name="T60" fmla="*/ 542319587 w 52"/>
                    <a:gd name="T61" fmla="*/ 218534910 h 71"/>
                    <a:gd name="T62" fmla="*/ 580589367 w 52"/>
                    <a:gd name="T63" fmla="*/ 257296250 h 71"/>
                    <a:gd name="T64" fmla="*/ 542319587 w 52"/>
                    <a:gd name="T65" fmla="*/ 294570823 h 71"/>
                    <a:gd name="T66" fmla="*/ 469124606 w 52"/>
                    <a:gd name="T67" fmla="*/ 370540851 h 71"/>
                    <a:gd name="T68" fmla="*/ 430789123 w 52"/>
                    <a:gd name="T69" fmla="*/ 475831159 h 71"/>
                    <a:gd name="T70" fmla="*/ 430789123 w 52"/>
                    <a:gd name="T71" fmla="*/ 626284292 h 71"/>
                    <a:gd name="T72" fmla="*/ 363616320 w 52"/>
                    <a:gd name="T73" fmla="*/ 589075526 h 71"/>
                    <a:gd name="T74" fmla="*/ 363616320 w 52"/>
                    <a:gd name="T75" fmla="*/ 475831159 h 71"/>
                    <a:gd name="T76" fmla="*/ 363616320 w 52"/>
                    <a:gd name="T77" fmla="*/ 407749304 h 71"/>
                    <a:gd name="T78" fmla="*/ 290168262 w 52"/>
                    <a:gd name="T79" fmla="*/ 475831159 h 71"/>
                    <a:gd name="T80" fmla="*/ 290168262 w 52"/>
                    <a:gd name="T81" fmla="*/ 589075526 h 71"/>
                    <a:gd name="T82" fmla="*/ 178637643 w 52"/>
                    <a:gd name="T83" fmla="*/ 626284292 h 71"/>
                    <a:gd name="T84" fmla="*/ 140700148 w 52"/>
                    <a:gd name="T85" fmla="*/ 702319738 h 71"/>
                    <a:gd name="T86" fmla="*/ 111464956 w 52"/>
                    <a:gd name="T87" fmla="*/ 846438442 h 71"/>
                    <a:gd name="T88" fmla="*/ 74735419 w 52"/>
                    <a:gd name="T89" fmla="*/ 1027698544 h 71"/>
                    <a:gd name="T90" fmla="*/ 36716060 w 52"/>
                    <a:gd name="T91" fmla="*/ 1178151053 h 71"/>
                    <a:gd name="T92" fmla="*/ 74735419 w 52"/>
                    <a:gd name="T93" fmla="*/ 1359476963 h 71"/>
                    <a:gd name="T94" fmla="*/ 74735419 w 52"/>
                    <a:gd name="T95" fmla="*/ 1511230042 h 71"/>
                    <a:gd name="T96" fmla="*/ 215435509 w 52"/>
                    <a:gd name="T97" fmla="*/ 1843010644 h 71"/>
                    <a:gd name="T98" fmla="*/ 252151636 w 52"/>
                    <a:gd name="T99" fmla="*/ 2024265756 h 71"/>
                    <a:gd name="T100" fmla="*/ 252151636 w 52"/>
                    <a:gd name="T101" fmla="*/ 2061461422 h 71"/>
                    <a:gd name="T102" fmla="*/ 215435509 w 52"/>
                    <a:gd name="T103" fmla="*/ 2147483647 h 71"/>
                    <a:gd name="T104" fmla="*/ 74735419 w 52"/>
                    <a:gd name="T105" fmla="*/ 2147483647 h 71"/>
                    <a:gd name="T106" fmla="*/ 0 w 52"/>
                    <a:gd name="T107" fmla="*/ 2147483647 h 7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52"/>
                    <a:gd name="T163" fmla="*/ 0 h 71"/>
                    <a:gd name="T164" fmla="*/ 52 w 52"/>
                    <a:gd name="T165" fmla="*/ 71 h 71"/>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52" h="71">
                      <a:moveTo>
                        <a:pt x="0" y="71"/>
                      </a:moveTo>
                      <a:lnTo>
                        <a:pt x="26" y="68"/>
                      </a:lnTo>
                      <a:lnTo>
                        <a:pt x="26" y="69"/>
                      </a:lnTo>
                      <a:lnTo>
                        <a:pt x="43" y="67"/>
                      </a:lnTo>
                      <a:lnTo>
                        <a:pt x="43" y="66"/>
                      </a:lnTo>
                      <a:lnTo>
                        <a:pt x="45" y="62"/>
                      </a:lnTo>
                      <a:lnTo>
                        <a:pt x="45" y="61"/>
                      </a:lnTo>
                      <a:lnTo>
                        <a:pt x="45" y="58"/>
                      </a:lnTo>
                      <a:lnTo>
                        <a:pt x="46" y="56"/>
                      </a:lnTo>
                      <a:lnTo>
                        <a:pt x="48" y="55"/>
                      </a:lnTo>
                      <a:lnTo>
                        <a:pt x="48" y="52"/>
                      </a:lnTo>
                      <a:lnTo>
                        <a:pt x="49" y="52"/>
                      </a:lnTo>
                      <a:lnTo>
                        <a:pt x="49" y="51"/>
                      </a:lnTo>
                      <a:lnTo>
                        <a:pt x="50" y="50"/>
                      </a:lnTo>
                      <a:lnTo>
                        <a:pt x="50" y="51"/>
                      </a:lnTo>
                      <a:lnTo>
                        <a:pt x="51" y="51"/>
                      </a:lnTo>
                      <a:lnTo>
                        <a:pt x="52" y="50"/>
                      </a:lnTo>
                      <a:lnTo>
                        <a:pt x="52" y="49"/>
                      </a:lnTo>
                      <a:lnTo>
                        <a:pt x="52" y="46"/>
                      </a:lnTo>
                      <a:lnTo>
                        <a:pt x="52" y="43"/>
                      </a:lnTo>
                      <a:lnTo>
                        <a:pt x="51" y="42"/>
                      </a:lnTo>
                      <a:lnTo>
                        <a:pt x="51" y="37"/>
                      </a:lnTo>
                      <a:lnTo>
                        <a:pt x="47" y="28"/>
                      </a:lnTo>
                      <a:lnTo>
                        <a:pt x="43" y="27"/>
                      </a:lnTo>
                      <a:lnTo>
                        <a:pt x="42" y="28"/>
                      </a:lnTo>
                      <a:lnTo>
                        <a:pt x="40" y="29"/>
                      </a:lnTo>
                      <a:lnTo>
                        <a:pt x="36" y="36"/>
                      </a:lnTo>
                      <a:lnTo>
                        <a:pt x="35" y="36"/>
                      </a:lnTo>
                      <a:lnTo>
                        <a:pt x="35" y="35"/>
                      </a:lnTo>
                      <a:lnTo>
                        <a:pt x="33" y="35"/>
                      </a:lnTo>
                      <a:lnTo>
                        <a:pt x="33" y="34"/>
                      </a:lnTo>
                      <a:lnTo>
                        <a:pt x="32" y="33"/>
                      </a:lnTo>
                      <a:lnTo>
                        <a:pt x="33" y="30"/>
                      </a:lnTo>
                      <a:lnTo>
                        <a:pt x="33" y="29"/>
                      </a:lnTo>
                      <a:lnTo>
                        <a:pt x="36" y="28"/>
                      </a:lnTo>
                      <a:lnTo>
                        <a:pt x="36" y="26"/>
                      </a:lnTo>
                      <a:lnTo>
                        <a:pt x="37" y="24"/>
                      </a:lnTo>
                      <a:lnTo>
                        <a:pt x="38" y="24"/>
                      </a:lnTo>
                      <a:lnTo>
                        <a:pt x="38" y="22"/>
                      </a:lnTo>
                      <a:lnTo>
                        <a:pt x="38" y="17"/>
                      </a:lnTo>
                      <a:lnTo>
                        <a:pt x="38" y="15"/>
                      </a:lnTo>
                      <a:lnTo>
                        <a:pt x="37" y="14"/>
                      </a:lnTo>
                      <a:lnTo>
                        <a:pt x="36" y="12"/>
                      </a:lnTo>
                      <a:lnTo>
                        <a:pt x="35" y="12"/>
                      </a:lnTo>
                      <a:lnTo>
                        <a:pt x="36" y="11"/>
                      </a:lnTo>
                      <a:lnTo>
                        <a:pt x="37" y="10"/>
                      </a:lnTo>
                      <a:lnTo>
                        <a:pt x="36" y="7"/>
                      </a:lnTo>
                      <a:lnTo>
                        <a:pt x="34" y="6"/>
                      </a:lnTo>
                      <a:lnTo>
                        <a:pt x="30" y="4"/>
                      </a:lnTo>
                      <a:lnTo>
                        <a:pt x="27" y="3"/>
                      </a:lnTo>
                      <a:lnTo>
                        <a:pt x="26" y="2"/>
                      </a:lnTo>
                      <a:lnTo>
                        <a:pt x="23" y="2"/>
                      </a:lnTo>
                      <a:lnTo>
                        <a:pt x="21" y="1"/>
                      </a:lnTo>
                      <a:lnTo>
                        <a:pt x="19" y="0"/>
                      </a:lnTo>
                      <a:lnTo>
                        <a:pt x="18" y="1"/>
                      </a:lnTo>
                      <a:lnTo>
                        <a:pt x="17" y="1"/>
                      </a:lnTo>
                      <a:lnTo>
                        <a:pt x="15" y="3"/>
                      </a:lnTo>
                      <a:lnTo>
                        <a:pt x="15" y="5"/>
                      </a:lnTo>
                      <a:lnTo>
                        <a:pt x="15" y="6"/>
                      </a:lnTo>
                      <a:lnTo>
                        <a:pt x="16" y="6"/>
                      </a:lnTo>
                      <a:lnTo>
                        <a:pt x="16" y="7"/>
                      </a:lnTo>
                      <a:lnTo>
                        <a:pt x="15" y="8"/>
                      </a:lnTo>
                      <a:lnTo>
                        <a:pt x="14" y="8"/>
                      </a:lnTo>
                      <a:lnTo>
                        <a:pt x="13" y="10"/>
                      </a:lnTo>
                      <a:lnTo>
                        <a:pt x="12" y="11"/>
                      </a:lnTo>
                      <a:lnTo>
                        <a:pt x="12" y="13"/>
                      </a:lnTo>
                      <a:lnTo>
                        <a:pt x="13" y="15"/>
                      </a:lnTo>
                      <a:lnTo>
                        <a:pt x="12" y="17"/>
                      </a:lnTo>
                      <a:lnTo>
                        <a:pt x="10" y="18"/>
                      </a:lnTo>
                      <a:lnTo>
                        <a:pt x="10" y="16"/>
                      </a:lnTo>
                      <a:lnTo>
                        <a:pt x="10" y="14"/>
                      </a:lnTo>
                      <a:lnTo>
                        <a:pt x="10" y="13"/>
                      </a:lnTo>
                      <a:lnTo>
                        <a:pt x="10" y="12"/>
                      </a:lnTo>
                      <a:lnTo>
                        <a:pt x="10" y="11"/>
                      </a:lnTo>
                      <a:lnTo>
                        <a:pt x="9" y="12"/>
                      </a:lnTo>
                      <a:lnTo>
                        <a:pt x="8" y="13"/>
                      </a:lnTo>
                      <a:lnTo>
                        <a:pt x="8" y="15"/>
                      </a:lnTo>
                      <a:lnTo>
                        <a:pt x="8" y="16"/>
                      </a:lnTo>
                      <a:lnTo>
                        <a:pt x="7" y="16"/>
                      </a:lnTo>
                      <a:lnTo>
                        <a:pt x="5" y="17"/>
                      </a:lnTo>
                      <a:lnTo>
                        <a:pt x="5" y="18"/>
                      </a:lnTo>
                      <a:lnTo>
                        <a:pt x="4" y="19"/>
                      </a:lnTo>
                      <a:lnTo>
                        <a:pt x="3" y="21"/>
                      </a:lnTo>
                      <a:lnTo>
                        <a:pt x="3" y="23"/>
                      </a:lnTo>
                      <a:lnTo>
                        <a:pt x="3" y="26"/>
                      </a:lnTo>
                      <a:lnTo>
                        <a:pt x="2" y="28"/>
                      </a:lnTo>
                      <a:lnTo>
                        <a:pt x="1" y="31"/>
                      </a:lnTo>
                      <a:lnTo>
                        <a:pt x="1" y="32"/>
                      </a:lnTo>
                      <a:lnTo>
                        <a:pt x="1" y="33"/>
                      </a:lnTo>
                      <a:lnTo>
                        <a:pt x="2" y="37"/>
                      </a:lnTo>
                      <a:lnTo>
                        <a:pt x="1" y="39"/>
                      </a:lnTo>
                      <a:lnTo>
                        <a:pt x="2" y="41"/>
                      </a:lnTo>
                      <a:lnTo>
                        <a:pt x="5" y="46"/>
                      </a:lnTo>
                      <a:lnTo>
                        <a:pt x="6" y="50"/>
                      </a:lnTo>
                      <a:lnTo>
                        <a:pt x="6" y="54"/>
                      </a:lnTo>
                      <a:lnTo>
                        <a:pt x="7" y="55"/>
                      </a:lnTo>
                      <a:lnTo>
                        <a:pt x="7" y="56"/>
                      </a:lnTo>
                      <a:lnTo>
                        <a:pt x="6" y="59"/>
                      </a:lnTo>
                      <a:lnTo>
                        <a:pt x="6" y="62"/>
                      </a:lnTo>
                      <a:lnTo>
                        <a:pt x="5" y="64"/>
                      </a:lnTo>
                      <a:lnTo>
                        <a:pt x="2" y="69"/>
                      </a:lnTo>
                      <a:lnTo>
                        <a:pt x="1" y="71"/>
                      </a:lnTo>
                      <a:lnTo>
                        <a:pt x="0" y="71"/>
                      </a:lnTo>
                      <a:close/>
                    </a:path>
                  </a:pathLst>
                </a:custGeom>
                <a:solidFill>
                  <a:srgbClr val="FFCE85"/>
                </a:solidFill>
                <a:ln w="12700" cmpd="sng">
                  <a:solidFill>
                    <a:schemeClr val="tx1"/>
                  </a:solidFill>
                  <a:prstDash val="solid"/>
                  <a:round/>
                  <a:headEnd/>
                  <a:tailEnd/>
                </a:ln>
              </p:spPr>
              <p:txBody>
                <a:bodyPr/>
                <a:lstStyle/>
                <a:p>
                  <a:endParaRPr lang="en-US"/>
                </a:p>
              </p:txBody>
            </p:sp>
            <p:sp>
              <p:nvSpPr>
                <p:cNvPr id="45136" name="Freeform 225"/>
                <p:cNvSpPr>
                  <a:spLocks/>
                </p:cNvSpPr>
                <p:nvPr/>
              </p:nvSpPr>
              <p:spPr bwMode="auto">
                <a:xfrm>
                  <a:off x="3562" y="1636"/>
                  <a:ext cx="405" cy="200"/>
                </a:xfrm>
                <a:custGeom>
                  <a:avLst/>
                  <a:gdLst>
                    <a:gd name="T0" fmla="*/ 153590582 w 83"/>
                    <a:gd name="T1" fmla="*/ 594404774 h 41"/>
                    <a:gd name="T2" fmla="*/ 297895250 w 83"/>
                    <a:gd name="T3" fmla="*/ 480244738 h 41"/>
                    <a:gd name="T4" fmla="*/ 749447794 w 83"/>
                    <a:gd name="T5" fmla="*/ 220573811 h 41"/>
                    <a:gd name="T6" fmla="*/ 972201694 w 83"/>
                    <a:gd name="T7" fmla="*/ 37522240 h 41"/>
                    <a:gd name="T8" fmla="*/ 1155689618 w 83"/>
                    <a:gd name="T9" fmla="*/ 37522240 h 41"/>
                    <a:gd name="T10" fmla="*/ 1047666341 w 83"/>
                    <a:gd name="T11" fmla="*/ 153274284 h 41"/>
                    <a:gd name="T12" fmla="*/ 857727773 w 83"/>
                    <a:gd name="T13" fmla="*/ 336309104 h 41"/>
                    <a:gd name="T14" fmla="*/ 857727773 w 83"/>
                    <a:gd name="T15" fmla="*/ 450470076 h 41"/>
                    <a:gd name="T16" fmla="*/ 1047666341 w 83"/>
                    <a:gd name="T17" fmla="*/ 373830885 h 41"/>
                    <a:gd name="T18" fmla="*/ 1453584946 w 83"/>
                    <a:gd name="T19" fmla="*/ 556882368 h 41"/>
                    <a:gd name="T20" fmla="*/ 1607499723 w 83"/>
                    <a:gd name="T21" fmla="*/ 594404774 h 41"/>
                    <a:gd name="T22" fmla="*/ 1645116812 w 83"/>
                    <a:gd name="T23" fmla="*/ 633518125 h 41"/>
                    <a:gd name="T24" fmla="*/ 1828606611 w 83"/>
                    <a:gd name="T25" fmla="*/ 480244738 h 41"/>
                    <a:gd name="T26" fmla="*/ 2147483647 w 83"/>
                    <a:gd name="T27" fmla="*/ 297209411 h 41"/>
                    <a:gd name="T28" fmla="*/ 2147483647 w 83"/>
                    <a:gd name="T29" fmla="*/ 411370149 h 41"/>
                    <a:gd name="T30" fmla="*/ 2147483647 w 83"/>
                    <a:gd name="T31" fmla="*/ 519344041 h 41"/>
                    <a:gd name="T32" fmla="*/ 2147483647 w 83"/>
                    <a:gd name="T33" fmla="*/ 480244738 h 41"/>
                    <a:gd name="T34" fmla="*/ 2147483647 w 83"/>
                    <a:gd name="T35" fmla="*/ 671040999 h 41"/>
                    <a:gd name="T36" fmla="*/ 2147483647 w 83"/>
                    <a:gd name="T37" fmla="*/ 710139677 h 41"/>
                    <a:gd name="T38" fmla="*/ 2147483647 w 83"/>
                    <a:gd name="T39" fmla="*/ 778760139 h 41"/>
                    <a:gd name="T40" fmla="*/ 2147483647 w 83"/>
                    <a:gd name="T41" fmla="*/ 778760139 h 41"/>
                    <a:gd name="T42" fmla="*/ 2147483647 w 83"/>
                    <a:gd name="T43" fmla="*/ 778760139 h 41"/>
                    <a:gd name="T44" fmla="*/ 2147483647 w 83"/>
                    <a:gd name="T45" fmla="*/ 778760139 h 41"/>
                    <a:gd name="T46" fmla="*/ 2147483647 w 83"/>
                    <a:gd name="T47" fmla="*/ 892854926 h 41"/>
                    <a:gd name="T48" fmla="*/ 2147483647 w 83"/>
                    <a:gd name="T49" fmla="*/ 778760139 h 41"/>
                    <a:gd name="T50" fmla="*/ 2128146765 w 83"/>
                    <a:gd name="T51" fmla="*/ 853753126 h 41"/>
                    <a:gd name="T52" fmla="*/ 2051020115 w 83"/>
                    <a:gd name="T53" fmla="*/ 930390756 h 41"/>
                    <a:gd name="T54" fmla="*/ 1867857596 w 83"/>
                    <a:gd name="T55" fmla="*/ 930390756 h 41"/>
                    <a:gd name="T56" fmla="*/ 1713875364 w 83"/>
                    <a:gd name="T57" fmla="*/ 1113425069 h 41"/>
                    <a:gd name="T58" fmla="*/ 1751478712 w 83"/>
                    <a:gd name="T59" fmla="*/ 1044874538 h 41"/>
                    <a:gd name="T60" fmla="*/ 1645116812 w 83"/>
                    <a:gd name="T61" fmla="*/ 1044874538 h 41"/>
                    <a:gd name="T62" fmla="*/ 1568316193 w 83"/>
                    <a:gd name="T63" fmla="*/ 1007012152 h 41"/>
                    <a:gd name="T64" fmla="*/ 1492768477 w 83"/>
                    <a:gd name="T65" fmla="*/ 1190061450 h 41"/>
                    <a:gd name="T66" fmla="*/ 1347223046 w 83"/>
                    <a:gd name="T67" fmla="*/ 1410635026 h 41"/>
                    <a:gd name="T68" fmla="*/ 1270096084 w 83"/>
                    <a:gd name="T69" fmla="*/ 1449801763 h 41"/>
                    <a:gd name="T70" fmla="*/ 1308024213 w 83"/>
                    <a:gd name="T71" fmla="*/ 1343322037 h 41"/>
                    <a:gd name="T72" fmla="*/ 1193296714 w 83"/>
                    <a:gd name="T73" fmla="*/ 1343322037 h 41"/>
                    <a:gd name="T74" fmla="*/ 1116438633 w 83"/>
                    <a:gd name="T75" fmla="*/ 1075969161 h 41"/>
                    <a:gd name="T76" fmla="*/ 1086932940 w 83"/>
                    <a:gd name="T77" fmla="*/ 1044874538 h 41"/>
                    <a:gd name="T78" fmla="*/ 857727773 w 83"/>
                    <a:gd name="T79" fmla="*/ 969489434 h 41"/>
                    <a:gd name="T80" fmla="*/ 818544243 w 83"/>
                    <a:gd name="T81" fmla="*/ 969489434 h 41"/>
                    <a:gd name="T82" fmla="*/ 597436887 w 83"/>
                    <a:gd name="T83" fmla="*/ 892854926 h 41"/>
                    <a:gd name="T84" fmla="*/ 153590582 w 83"/>
                    <a:gd name="T85" fmla="*/ 710139677 h 41"/>
                    <a:gd name="T86" fmla="*/ 0 w 83"/>
                    <a:gd name="T87" fmla="*/ 633518125 h 4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83"/>
                    <a:gd name="T133" fmla="*/ 0 h 41"/>
                    <a:gd name="T134" fmla="*/ 83 w 83"/>
                    <a:gd name="T135" fmla="*/ 41 h 41"/>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83" h="41">
                      <a:moveTo>
                        <a:pt x="0" y="17"/>
                      </a:moveTo>
                      <a:lnTo>
                        <a:pt x="3" y="17"/>
                      </a:lnTo>
                      <a:lnTo>
                        <a:pt x="4" y="16"/>
                      </a:lnTo>
                      <a:lnTo>
                        <a:pt x="7" y="14"/>
                      </a:lnTo>
                      <a:lnTo>
                        <a:pt x="7" y="13"/>
                      </a:lnTo>
                      <a:lnTo>
                        <a:pt x="8" y="13"/>
                      </a:lnTo>
                      <a:lnTo>
                        <a:pt x="13" y="11"/>
                      </a:lnTo>
                      <a:lnTo>
                        <a:pt x="16" y="10"/>
                      </a:lnTo>
                      <a:lnTo>
                        <a:pt x="20" y="6"/>
                      </a:lnTo>
                      <a:lnTo>
                        <a:pt x="21" y="5"/>
                      </a:lnTo>
                      <a:lnTo>
                        <a:pt x="24" y="2"/>
                      </a:lnTo>
                      <a:lnTo>
                        <a:pt x="26" y="1"/>
                      </a:lnTo>
                      <a:lnTo>
                        <a:pt x="30" y="0"/>
                      </a:lnTo>
                      <a:lnTo>
                        <a:pt x="31" y="1"/>
                      </a:lnTo>
                      <a:lnTo>
                        <a:pt x="29" y="2"/>
                      </a:lnTo>
                      <a:lnTo>
                        <a:pt x="28" y="2"/>
                      </a:lnTo>
                      <a:lnTo>
                        <a:pt x="28" y="4"/>
                      </a:lnTo>
                      <a:lnTo>
                        <a:pt x="25" y="7"/>
                      </a:lnTo>
                      <a:lnTo>
                        <a:pt x="24" y="8"/>
                      </a:lnTo>
                      <a:lnTo>
                        <a:pt x="23" y="9"/>
                      </a:lnTo>
                      <a:lnTo>
                        <a:pt x="23" y="11"/>
                      </a:lnTo>
                      <a:lnTo>
                        <a:pt x="23" y="13"/>
                      </a:lnTo>
                      <a:lnTo>
                        <a:pt x="23" y="12"/>
                      </a:lnTo>
                      <a:lnTo>
                        <a:pt x="26" y="10"/>
                      </a:lnTo>
                      <a:lnTo>
                        <a:pt x="27" y="10"/>
                      </a:lnTo>
                      <a:lnTo>
                        <a:pt x="28" y="10"/>
                      </a:lnTo>
                      <a:lnTo>
                        <a:pt x="33" y="12"/>
                      </a:lnTo>
                      <a:lnTo>
                        <a:pt x="36" y="16"/>
                      </a:lnTo>
                      <a:lnTo>
                        <a:pt x="39" y="15"/>
                      </a:lnTo>
                      <a:lnTo>
                        <a:pt x="41" y="16"/>
                      </a:lnTo>
                      <a:lnTo>
                        <a:pt x="42" y="16"/>
                      </a:lnTo>
                      <a:lnTo>
                        <a:pt x="43" y="16"/>
                      </a:lnTo>
                      <a:lnTo>
                        <a:pt x="44" y="17"/>
                      </a:lnTo>
                      <a:lnTo>
                        <a:pt x="45" y="17"/>
                      </a:lnTo>
                      <a:lnTo>
                        <a:pt x="46" y="15"/>
                      </a:lnTo>
                      <a:lnTo>
                        <a:pt x="49" y="13"/>
                      </a:lnTo>
                      <a:lnTo>
                        <a:pt x="59" y="10"/>
                      </a:lnTo>
                      <a:lnTo>
                        <a:pt x="62" y="9"/>
                      </a:lnTo>
                      <a:lnTo>
                        <a:pt x="64" y="8"/>
                      </a:lnTo>
                      <a:lnTo>
                        <a:pt x="64" y="9"/>
                      </a:lnTo>
                      <a:lnTo>
                        <a:pt x="63" y="10"/>
                      </a:lnTo>
                      <a:lnTo>
                        <a:pt x="63" y="11"/>
                      </a:lnTo>
                      <a:lnTo>
                        <a:pt x="65" y="14"/>
                      </a:lnTo>
                      <a:lnTo>
                        <a:pt x="66" y="14"/>
                      </a:lnTo>
                      <a:lnTo>
                        <a:pt x="68" y="14"/>
                      </a:lnTo>
                      <a:lnTo>
                        <a:pt x="69" y="14"/>
                      </a:lnTo>
                      <a:lnTo>
                        <a:pt x="72" y="13"/>
                      </a:lnTo>
                      <a:lnTo>
                        <a:pt x="73" y="14"/>
                      </a:lnTo>
                      <a:lnTo>
                        <a:pt x="75" y="17"/>
                      </a:lnTo>
                      <a:lnTo>
                        <a:pt x="76" y="18"/>
                      </a:lnTo>
                      <a:lnTo>
                        <a:pt x="79" y="19"/>
                      </a:lnTo>
                      <a:lnTo>
                        <a:pt x="81" y="18"/>
                      </a:lnTo>
                      <a:lnTo>
                        <a:pt x="82" y="19"/>
                      </a:lnTo>
                      <a:lnTo>
                        <a:pt x="83" y="19"/>
                      </a:lnTo>
                      <a:lnTo>
                        <a:pt x="83" y="20"/>
                      </a:lnTo>
                      <a:lnTo>
                        <a:pt x="82" y="21"/>
                      </a:lnTo>
                      <a:lnTo>
                        <a:pt x="80" y="21"/>
                      </a:lnTo>
                      <a:lnTo>
                        <a:pt x="79" y="21"/>
                      </a:lnTo>
                      <a:lnTo>
                        <a:pt x="78" y="21"/>
                      </a:lnTo>
                      <a:lnTo>
                        <a:pt x="76" y="21"/>
                      </a:lnTo>
                      <a:lnTo>
                        <a:pt x="75" y="21"/>
                      </a:lnTo>
                      <a:lnTo>
                        <a:pt x="74" y="21"/>
                      </a:lnTo>
                      <a:lnTo>
                        <a:pt x="71" y="22"/>
                      </a:lnTo>
                      <a:lnTo>
                        <a:pt x="69" y="21"/>
                      </a:lnTo>
                      <a:lnTo>
                        <a:pt x="69" y="22"/>
                      </a:lnTo>
                      <a:lnTo>
                        <a:pt x="69" y="23"/>
                      </a:lnTo>
                      <a:lnTo>
                        <a:pt x="69" y="24"/>
                      </a:lnTo>
                      <a:lnTo>
                        <a:pt x="68" y="23"/>
                      </a:lnTo>
                      <a:lnTo>
                        <a:pt x="66" y="22"/>
                      </a:lnTo>
                      <a:lnTo>
                        <a:pt x="62" y="21"/>
                      </a:lnTo>
                      <a:lnTo>
                        <a:pt x="61" y="22"/>
                      </a:lnTo>
                      <a:lnTo>
                        <a:pt x="60" y="21"/>
                      </a:lnTo>
                      <a:lnTo>
                        <a:pt x="57" y="23"/>
                      </a:lnTo>
                      <a:lnTo>
                        <a:pt x="56" y="23"/>
                      </a:lnTo>
                      <a:lnTo>
                        <a:pt x="55" y="24"/>
                      </a:lnTo>
                      <a:lnTo>
                        <a:pt x="55" y="25"/>
                      </a:lnTo>
                      <a:lnTo>
                        <a:pt x="54" y="25"/>
                      </a:lnTo>
                      <a:lnTo>
                        <a:pt x="52" y="24"/>
                      </a:lnTo>
                      <a:lnTo>
                        <a:pt x="50" y="25"/>
                      </a:lnTo>
                      <a:lnTo>
                        <a:pt x="50" y="26"/>
                      </a:lnTo>
                      <a:lnTo>
                        <a:pt x="50" y="27"/>
                      </a:lnTo>
                      <a:lnTo>
                        <a:pt x="46" y="30"/>
                      </a:lnTo>
                      <a:lnTo>
                        <a:pt x="45" y="30"/>
                      </a:lnTo>
                      <a:lnTo>
                        <a:pt x="47" y="28"/>
                      </a:lnTo>
                      <a:lnTo>
                        <a:pt x="47" y="27"/>
                      </a:lnTo>
                      <a:lnTo>
                        <a:pt x="45" y="27"/>
                      </a:lnTo>
                      <a:lnTo>
                        <a:pt x="44" y="28"/>
                      </a:lnTo>
                      <a:lnTo>
                        <a:pt x="43" y="29"/>
                      </a:lnTo>
                      <a:lnTo>
                        <a:pt x="42" y="28"/>
                      </a:lnTo>
                      <a:lnTo>
                        <a:pt x="42" y="27"/>
                      </a:lnTo>
                      <a:lnTo>
                        <a:pt x="41" y="27"/>
                      </a:lnTo>
                      <a:lnTo>
                        <a:pt x="41" y="29"/>
                      </a:lnTo>
                      <a:lnTo>
                        <a:pt x="40" y="32"/>
                      </a:lnTo>
                      <a:lnTo>
                        <a:pt x="39" y="34"/>
                      </a:lnTo>
                      <a:lnTo>
                        <a:pt x="38" y="36"/>
                      </a:lnTo>
                      <a:lnTo>
                        <a:pt x="36" y="38"/>
                      </a:lnTo>
                      <a:lnTo>
                        <a:pt x="36" y="40"/>
                      </a:lnTo>
                      <a:lnTo>
                        <a:pt x="36" y="41"/>
                      </a:lnTo>
                      <a:lnTo>
                        <a:pt x="34" y="39"/>
                      </a:lnTo>
                      <a:lnTo>
                        <a:pt x="34" y="38"/>
                      </a:lnTo>
                      <a:lnTo>
                        <a:pt x="34" y="37"/>
                      </a:lnTo>
                      <a:lnTo>
                        <a:pt x="35" y="36"/>
                      </a:lnTo>
                      <a:lnTo>
                        <a:pt x="34" y="36"/>
                      </a:lnTo>
                      <a:lnTo>
                        <a:pt x="32" y="36"/>
                      </a:lnTo>
                      <a:lnTo>
                        <a:pt x="33" y="32"/>
                      </a:lnTo>
                      <a:lnTo>
                        <a:pt x="32" y="30"/>
                      </a:lnTo>
                      <a:lnTo>
                        <a:pt x="30" y="29"/>
                      </a:lnTo>
                      <a:lnTo>
                        <a:pt x="28" y="29"/>
                      </a:lnTo>
                      <a:lnTo>
                        <a:pt x="28" y="28"/>
                      </a:lnTo>
                      <a:lnTo>
                        <a:pt x="29" y="28"/>
                      </a:lnTo>
                      <a:lnTo>
                        <a:pt x="28" y="27"/>
                      </a:lnTo>
                      <a:lnTo>
                        <a:pt x="26" y="26"/>
                      </a:lnTo>
                      <a:lnTo>
                        <a:pt x="23" y="26"/>
                      </a:lnTo>
                      <a:lnTo>
                        <a:pt x="22" y="26"/>
                      </a:lnTo>
                      <a:lnTo>
                        <a:pt x="20" y="26"/>
                      </a:lnTo>
                      <a:lnTo>
                        <a:pt x="18" y="24"/>
                      </a:lnTo>
                      <a:lnTo>
                        <a:pt x="16" y="24"/>
                      </a:lnTo>
                      <a:lnTo>
                        <a:pt x="5" y="22"/>
                      </a:lnTo>
                      <a:lnTo>
                        <a:pt x="4" y="21"/>
                      </a:lnTo>
                      <a:lnTo>
                        <a:pt x="4" y="19"/>
                      </a:lnTo>
                      <a:lnTo>
                        <a:pt x="3" y="19"/>
                      </a:lnTo>
                      <a:lnTo>
                        <a:pt x="1" y="18"/>
                      </a:lnTo>
                      <a:lnTo>
                        <a:pt x="0" y="17"/>
                      </a:lnTo>
                      <a:close/>
                    </a:path>
                  </a:pathLst>
                </a:custGeom>
                <a:solidFill>
                  <a:srgbClr val="FFCE85"/>
                </a:solidFill>
                <a:ln w="12700" cmpd="sng">
                  <a:solidFill>
                    <a:schemeClr val="tx1"/>
                  </a:solidFill>
                  <a:prstDash val="solid"/>
                  <a:round/>
                  <a:headEnd/>
                  <a:tailEnd/>
                </a:ln>
              </p:spPr>
              <p:txBody>
                <a:bodyPr/>
                <a:lstStyle/>
                <a:p>
                  <a:endParaRPr lang="en-US"/>
                </a:p>
              </p:txBody>
            </p:sp>
          </p:grpSp>
          <p:sp>
            <p:nvSpPr>
              <p:cNvPr id="45132" name="Freeform 226"/>
              <p:cNvSpPr>
                <a:spLocks/>
              </p:cNvSpPr>
              <p:nvPr/>
            </p:nvSpPr>
            <p:spPr bwMode="auto">
              <a:xfrm>
                <a:off x="3665" y="2423"/>
                <a:ext cx="240" cy="405"/>
              </a:xfrm>
              <a:custGeom>
                <a:avLst/>
                <a:gdLst>
                  <a:gd name="T0" fmla="*/ 2147483647 w 47"/>
                  <a:gd name="T1" fmla="*/ 0 h 83"/>
                  <a:gd name="T2" fmla="*/ 927839454 w 47"/>
                  <a:gd name="T3" fmla="*/ 76800990 h 83"/>
                  <a:gd name="T4" fmla="*/ 927839454 w 47"/>
                  <a:gd name="T5" fmla="*/ 114407442 h 83"/>
                  <a:gd name="T6" fmla="*/ 734114621 w 47"/>
                  <a:gd name="T7" fmla="*/ 183487847 h 83"/>
                  <a:gd name="T8" fmla="*/ 734114621 w 47"/>
                  <a:gd name="T9" fmla="*/ 297895250 h 83"/>
                  <a:gd name="T10" fmla="*/ 734114621 w 47"/>
                  <a:gd name="T11" fmla="*/ 412302574 h 83"/>
                  <a:gd name="T12" fmla="*/ 674901677 w 47"/>
                  <a:gd name="T13" fmla="*/ 451552622 h 83"/>
                  <a:gd name="T14" fmla="*/ 554770502 w 47"/>
                  <a:gd name="T15" fmla="*/ 520649384 h 83"/>
                  <a:gd name="T16" fmla="*/ 434552724 w 47"/>
                  <a:gd name="T17" fmla="*/ 597436887 h 83"/>
                  <a:gd name="T18" fmla="*/ 373068951 w 47"/>
                  <a:gd name="T19" fmla="*/ 635043046 h 83"/>
                  <a:gd name="T20" fmla="*/ 373068951 w 47"/>
                  <a:gd name="T21" fmla="*/ 711843821 h 83"/>
                  <a:gd name="T22" fmla="*/ 313869651 w 47"/>
                  <a:gd name="T23" fmla="*/ 780924656 h 83"/>
                  <a:gd name="T24" fmla="*/ 313869651 w 47"/>
                  <a:gd name="T25" fmla="*/ 818544243 h 83"/>
                  <a:gd name="T26" fmla="*/ 240810815 w 47"/>
                  <a:gd name="T27" fmla="*/ 932938217 h 83"/>
                  <a:gd name="T28" fmla="*/ 181701960 w 47"/>
                  <a:gd name="T29" fmla="*/ 1009738836 h 83"/>
                  <a:gd name="T30" fmla="*/ 240810815 w 47"/>
                  <a:gd name="T31" fmla="*/ 1116438633 h 83"/>
                  <a:gd name="T32" fmla="*/ 313869651 w 47"/>
                  <a:gd name="T33" fmla="*/ 1155689618 h 83"/>
                  <a:gd name="T34" fmla="*/ 313869651 w 47"/>
                  <a:gd name="T35" fmla="*/ 1232478996 h 83"/>
                  <a:gd name="T36" fmla="*/ 313869651 w 47"/>
                  <a:gd name="T37" fmla="*/ 1232478996 h 83"/>
                  <a:gd name="T38" fmla="*/ 313869651 w 47"/>
                  <a:gd name="T39" fmla="*/ 1270096084 h 83"/>
                  <a:gd name="T40" fmla="*/ 313869651 w 47"/>
                  <a:gd name="T41" fmla="*/ 1270096084 h 83"/>
                  <a:gd name="T42" fmla="*/ 240810815 w 47"/>
                  <a:gd name="T43" fmla="*/ 1347223046 h 83"/>
                  <a:gd name="T44" fmla="*/ 313869651 w 47"/>
                  <a:gd name="T45" fmla="*/ 1384828892 h 83"/>
                  <a:gd name="T46" fmla="*/ 240810815 w 47"/>
                  <a:gd name="T47" fmla="*/ 1415980349 h 83"/>
                  <a:gd name="T48" fmla="*/ 373068951 w 47"/>
                  <a:gd name="T49" fmla="*/ 1568316193 h 83"/>
                  <a:gd name="T50" fmla="*/ 373068951 w 47"/>
                  <a:gd name="T51" fmla="*/ 1682722658 h 83"/>
                  <a:gd name="T52" fmla="*/ 434552724 w 47"/>
                  <a:gd name="T53" fmla="*/ 1751478712 h 83"/>
                  <a:gd name="T54" fmla="*/ 493304705 w 47"/>
                  <a:gd name="T55" fmla="*/ 1790732196 h 83"/>
                  <a:gd name="T56" fmla="*/ 493304705 w 47"/>
                  <a:gd name="T57" fmla="*/ 1828606611 h 83"/>
                  <a:gd name="T58" fmla="*/ 373068951 w 47"/>
                  <a:gd name="T59" fmla="*/ 1867857596 h 83"/>
                  <a:gd name="T60" fmla="*/ 373068951 w 47"/>
                  <a:gd name="T61" fmla="*/ 1905462193 h 83"/>
                  <a:gd name="T62" fmla="*/ 313869651 w 47"/>
                  <a:gd name="T63" fmla="*/ 2011836585 h 83"/>
                  <a:gd name="T64" fmla="*/ 181701960 w 47"/>
                  <a:gd name="T65" fmla="*/ 2147483647 h 83"/>
                  <a:gd name="T66" fmla="*/ 0 w 47"/>
                  <a:gd name="T67" fmla="*/ 2147483647 h 83"/>
                  <a:gd name="T68" fmla="*/ 0 w 47"/>
                  <a:gd name="T69" fmla="*/ 2147483647 h 83"/>
                  <a:gd name="T70" fmla="*/ 1664221472 w 47"/>
                  <a:gd name="T71" fmla="*/ 2147483647 h 83"/>
                  <a:gd name="T72" fmla="*/ 1664221472 w 47"/>
                  <a:gd name="T73" fmla="*/ 2147483647 h 83"/>
                  <a:gd name="T74" fmla="*/ 1602738353 w 47"/>
                  <a:gd name="T75" fmla="*/ 2147483647 h 83"/>
                  <a:gd name="T76" fmla="*/ 1664221472 w 47"/>
                  <a:gd name="T77" fmla="*/ 2147483647 h 83"/>
                  <a:gd name="T78" fmla="*/ 1784442519 w 47"/>
                  <a:gd name="T79" fmla="*/ 2147483647 h 83"/>
                  <a:gd name="T80" fmla="*/ 1843547779 w 47"/>
                  <a:gd name="T81" fmla="*/ 2147483647 h 83"/>
                  <a:gd name="T82" fmla="*/ 1964227665 w 47"/>
                  <a:gd name="T83" fmla="*/ 2147483647 h 83"/>
                  <a:gd name="T84" fmla="*/ 2147483647 w 47"/>
                  <a:gd name="T85" fmla="*/ 2147483647 h 83"/>
                  <a:gd name="T86" fmla="*/ 2147483647 w 47"/>
                  <a:gd name="T87" fmla="*/ 2147483647 h 83"/>
                  <a:gd name="T88" fmla="*/ 2147483647 w 47"/>
                  <a:gd name="T89" fmla="*/ 2147483647 h 83"/>
                  <a:gd name="T90" fmla="*/ 2147483647 w 47"/>
                  <a:gd name="T91" fmla="*/ 2147483647 h 83"/>
                  <a:gd name="T92" fmla="*/ 2147483647 w 47"/>
                  <a:gd name="T93" fmla="*/ 2147483647 h 83"/>
                  <a:gd name="T94" fmla="*/ 2147483647 w 47"/>
                  <a:gd name="T95" fmla="*/ 2147483647 h 83"/>
                  <a:gd name="T96" fmla="*/ 2147483647 w 47"/>
                  <a:gd name="T97" fmla="*/ 2147483647 h 83"/>
                  <a:gd name="T98" fmla="*/ 2147483647 w 47"/>
                  <a:gd name="T99" fmla="*/ 2011836585 h 83"/>
                  <a:gd name="T100" fmla="*/ 2147483647 w 47"/>
                  <a:gd name="T101" fmla="*/ 1943080531 h 83"/>
                  <a:gd name="T102" fmla="*/ 2147483647 w 47"/>
                  <a:gd name="T103" fmla="*/ 76800990 h 83"/>
                  <a:gd name="T104" fmla="*/ 2147483647 w 47"/>
                  <a:gd name="T105" fmla="*/ 0 h 83"/>
                  <a:gd name="T106" fmla="*/ 2147483647 w 47"/>
                  <a:gd name="T107" fmla="*/ 0 h 8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47"/>
                  <a:gd name="T163" fmla="*/ 0 h 83"/>
                  <a:gd name="T164" fmla="*/ 47 w 47"/>
                  <a:gd name="T165" fmla="*/ 83 h 83"/>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47" h="83">
                    <a:moveTo>
                      <a:pt x="44" y="0"/>
                    </a:moveTo>
                    <a:lnTo>
                      <a:pt x="15" y="2"/>
                    </a:lnTo>
                    <a:lnTo>
                      <a:pt x="15" y="3"/>
                    </a:lnTo>
                    <a:lnTo>
                      <a:pt x="12" y="5"/>
                    </a:lnTo>
                    <a:lnTo>
                      <a:pt x="12" y="8"/>
                    </a:lnTo>
                    <a:lnTo>
                      <a:pt x="12" y="11"/>
                    </a:lnTo>
                    <a:lnTo>
                      <a:pt x="11" y="12"/>
                    </a:lnTo>
                    <a:lnTo>
                      <a:pt x="9" y="14"/>
                    </a:lnTo>
                    <a:lnTo>
                      <a:pt x="7" y="16"/>
                    </a:lnTo>
                    <a:lnTo>
                      <a:pt x="6" y="17"/>
                    </a:lnTo>
                    <a:lnTo>
                      <a:pt x="6" y="19"/>
                    </a:lnTo>
                    <a:lnTo>
                      <a:pt x="5" y="21"/>
                    </a:lnTo>
                    <a:lnTo>
                      <a:pt x="5" y="22"/>
                    </a:lnTo>
                    <a:lnTo>
                      <a:pt x="4" y="25"/>
                    </a:lnTo>
                    <a:lnTo>
                      <a:pt x="3" y="27"/>
                    </a:lnTo>
                    <a:lnTo>
                      <a:pt x="4" y="30"/>
                    </a:lnTo>
                    <a:lnTo>
                      <a:pt x="5" y="31"/>
                    </a:lnTo>
                    <a:lnTo>
                      <a:pt x="5" y="33"/>
                    </a:lnTo>
                    <a:lnTo>
                      <a:pt x="5" y="34"/>
                    </a:lnTo>
                    <a:lnTo>
                      <a:pt x="4" y="36"/>
                    </a:lnTo>
                    <a:lnTo>
                      <a:pt x="5" y="37"/>
                    </a:lnTo>
                    <a:lnTo>
                      <a:pt x="4" y="38"/>
                    </a:lnTo>
                    <a:lnTo>
                      <a:pt x="6" y="42"/>
                    </a:lnTo>
                    <a:lnTo>
                      <a:pt x="6" y="45"/>
                    </a:lnTo>
                    <a:lnTo>
                      <a:pt x="7" y="47"/>
                    </a:lnTo>
                    <a:lnTo>
                      <a:pt x="8" y="48"/>
                    </a:lnTo>
                    <a:lnTo>
                      <a:pt x="8" y="49"/>
                    </a:lnTo>
                    <a:lnTo>
                      <a:pt x="6" y="50"/>
                    </a:lnTo>
                    <a:lnTo>
                      <a:pt x="6" y="51"/>
                    </a:lnTo>
                    <a:lnTo>
                      <a:pt x="5" y="54"/>
                    </a:lnTo>
                    <a:lnTo>
                      <a:pt x="3" y="59"/>
                    </a:lnTo>
                    <a:lnTo>
                      <a:pt x="0" y="66"/>
                    </a:lnTo>
                    <a:lnTo>
                      <a:pt x="0" y="71"/>
                    </a:lnTo>
                    <a:lnTo>
                      <a:pt x="27" y="70"/>
                    </a:lnTo>
                    <a:lnTo>
                      <a:pt x="27" y="71"/>
                    </a:lnTo>
                    <a:lnTo>
                      <a:pt x="26" y="73"/>
                    </a:lnTo>
                    <a:lnTo>
                      <a:pt x="27" y="77"/>
                    </a:lnTo>
                    <a:lnTo>
                      <a:pt x="29" y="80"/>
                    </a:lnTo>
                    <a:lnTo>
                      <a:pt x="30" y="83"/>
                    </a:lnTo>
                    <a:lnTo>
                      <a:pt x="32" y="83"/>
                    </a:lnTo>
                    <a:lnTo>
                      <a:pt x="35" y="81"/>
                    </a:lnTo>
                    <a:lnTo>
                      <a:pt x="41" y="79"/>
                    </a:lnTo>
                    <a:lnTo>
                      <a:pt x="43" y="79"/>
                    </a:lnTo>
                    <a:lnTo>
                      <a:pt x="45" y="78"/>
                    </a:lnTo>
                    <a:lnTo>
                      <a:pt x="46" y="79"/>
                    </a:lnTo>
                    <a:lnTo>
                      <a:pt x="47" y="80"/>
                    </a:lnTo>
                    <a:lnTo>
                      <a:pt x="47" y="79"/>
                    </a:lnTo>
                    <a:lnTo>
                      <a:pt x="44" y="54"/>
                    </a:lnTo>
                    <a:lnTo>
                      <a:pt x="44" y="52"/>
                    </a:lnTo>
                    <a:lnTo>
                      <a:pt x="45" y="2"/>
                    </a:lnTo>
                    <a:lnTo>
                      <a:pt x="44" y="0"/>
                    </a:lnTo>
                    <a:close/>
                  </a:path>
                </a:pathLst>
              </a:custGeom>
              <a:solidFill>
                <a:srgbClr val="FFCE85"/>
              </a:solidFill>
              <a:ln w="12700" cmpd="sng">
                <a:solidFill>
                  <a:schemeClr val="tx1"/>
                </a:solidFill>
                <a:prstDash val="solid"/>
                <a:round/>
                <a:headEnd/>
                <a:tailEnd/>
              </a:ln>
            </p:spPr>
            <p:txBody>
              <a:bodyPr/>
              <a:lstStyle/>
              <a:p>
                <a:endParaRPr lang="en-US"/>
              </a:p>
            </p:txBody>
          </p:sp>
          <p:sp>
            <p:nvSpPr>
              <p:cNvPr id="45133" name="Freeform 227"/>
              <p:cNvSpPr>
                <a:spLocks/>
              </p:cNvSpPr>
              <p:nvPr/>
            </p:nvSpPr>
            <p:spPr bwMode="auto">
              <a:xfrm>
                <a:off x="4233" y="2350"/>
                <a:ext cx="353" cy="258"/>
              </a:xfrm>
              <a:custGeom>
                <a:avLst/>
                <a:gdLst>
                  <a:gd name="T0" fmla="*/ 2147483647 w 69"/>
                  <a:gd name="T1" fmla="*/ 1927827785 h 53"/>
                  <a:gd name="T2" fmla="*/ 2147483647 w 69"/>
                  <a:gd name="T3" fmla="*/ 1890968027 h 53"/>
                  <a:gd name="T4" fmla="*/ 2147483647 w 69"/>
                  <a:gd name="T5" fmla="*/ 1748467639 h 53"/>
                  <a:gd name="T6" fmla="*/ 2076432421 w 69"/>
                  <a:gd name="T7" fmla="*/ 1599292666 h 53"/>
                  <a:gd name="T8" fmla="*/ 1951593668 w 69"/>
                  <a:gd name="T9" fmla="*/ 1419866471 h 53"/>
                  <a:gd name="T10" fmla="*/ 1817397247 w 69"/>
                  <a:gd name="T11" fmla="*/ 1344539372 h 53"/>
                  <a:gd name="T12" fmla="*/ 1572505314 w 69"/>
                  <a:gd name="T13" fmla="*/ 1240174527 h 53"/>
                  <a:gd name="T14" fmla="*/ 1449963741 w 69"/>
                  <a:gd name="T15" fmla="*/ 1165101027 h 53"/>
                  <a:gd name="T16" fmla="*/ 1387586275 w 69"/>
                  <a:gd name="T17" fmla="*/ 1091330417 h 53"/>
                  <a:gd name="T18" fmla="*/ 946035653 w 69"/>
                  <a:gd name="T19" fmla="*/ 911906092 h 53"/>
                  <a:gd name="T20" fmla="*/ 823490150 w 69"/>
                  <a:gd name="T21" fmla="*/ 836565908 h 53"/>
                  <a:gd name="T22" fmla="*/ 626469826 w 69"/>
                  <a:gd name="T23" fmla="*/ 687718060 h 53"/>
                  <a:gd name="T24" fmla="*/ 504015674 w 69"/>
                  <a:gd name="T25" fmla="*/ 583369571 h 53"/>
                  <a:gd name="T26" fmla="*/ 62373681 w 69"/>
                  <a:gd name="T27" fmla="*/ 507960535 h 53"/>
                  <a:gd name="T28" fmla="*/ 62373681 w 69"/>
                  <a:gd name="T29" fmla="*/ 366685461 h 53"/>
                  <a:gd name="T30" fmla="*/ 184919285 w 69"/>
                  <a:gd name="T31" fmla="*/ 291678087 h 53"/>
                  <a:gd name="T32" fmla="*/ 184919285 w 69"/>
                  <a:gd name="T33" fmla="*/ 254764587 h 53"/>
                  <a:gd name="T34" fmla="*/ 504015674 w 69"/>
                  <a:gd name="T35" fmla="*/ 179743739 h 53"/>
                  <a:gd name="T36" fmla="*/ 748924796 w 69"/>
                  <a:gd name="T37" fmla="*/ 111934232 h 53"/>
                  <a:gd name="T38" fmla="*/ 823490150 w 69"/>
                  <a:gd name="T39" fmla="*/ 75326885 h 53"/>
                  <a:gd name="T40" fmla="*/ 1951593668 w 69"/>
                  <a:gd name="T41" fmla="*/ 36924122 h 53"/>
                  <a:gd name="T42" fmla="*/ 1951593668 w 69"/>
                  <a:gd name="T43" fmla="*/ 75326885 h 53"/>
                  <a:gd name="T44" fmla="*/ 2147483647 w 69"/>
                  <a:gd name="T45" fmla="*/ 141275424 h 53"/>
                  <a:gd name="T46" fmla="*/ 2147483647 w 69"/>
                  <a:gd name="T47" fmla="*/ 141275424 h 53"/>
                  <a:gd name="T48" fmla="*/ 2147483647 w 69"/>
                  <a:gd name="T49" fmla="*/ 620214686 h 53"/>
                  <a:gd name="T50" fmla="*/ 2147483647 w 69"/>
                  <a:gd name="T51" fmla="*/ 687718060 h 53"/>
                  <a:gd name="T52" fmla="*/ 2147483647 w 69"/>
                  <a:gd name="T53" fmla="*/ 874978417 h 53"/>
                  <a:gd name="T54" fmla="*/ 2147483647 w 69"/>
                  <a:gd name="T55" fmla="*/ 1016255048 h 53"/>
                  <a:gd name="T56" fmla="*/ 2147483647 w 69"/>
                  <a:gd name="T57" fmla="*/ 1091330417 h 53"/>
                  <a:gd name="T58" fmla="*/ 2147483647 w 69"/>
                  <a:gd name="T59" fmla="*/ 1128188929 h 53"/>
                  <a:gd name="T60" fmla="*/ 2147483647 w 69"/>
                  <a:gd name="T61" fmla="*/ 1203263675 h 53"/>
                  <a:gd name="T62" fmla="*/ 2147483647 w 69"/>
                  <a:gd name="T63" fmla="*/ 1271074390 h 53"/>
                  <a:gd name="T64" fmla="*/ 2147483647 w 69"/>
                  <a:gd name="T65" fmla="*/ 1419866471 h 53"/>
                  <a:gd name="T66" fmla="*/ 2147483647 w 69"/>
                  <a:gd name="T67" fmla="*/ 1494941840 h 53"/>
                  <a:gd name="T68" fmla="*/ 2147483647 w 69"/>
                  <a:gd name="T69" fmla="*/ 1561141856 h 53"/>
                  <a:gd name="T70" fmla="*/ 2147483647 w 69"/>
                  <a:gd name="T71" fmla="*/ 1599292666 h 53"/>
                  <a:gd name="T72" fmla="*/ 2147483647 w 69"/>
                  <a:gd name="T73" fmla="*/ 1636214733 h 53"/>
                  <a:gd name="T74" fmla="*/ 2147483647 w 69"/>
                  <a:gd name="T75" fmla="*/ 1711545571 h 53"/>
                  <a:gd name="T76" fmla="*/ 2147483647 w 69"/>
                  <a:gd name="T77" fmla="*/ 1748467639 h 53"/>
                  <a:gd name="T78" fmla="*/ 2147483647 w 69"/>
                  <a:gd name="T79" fmla="*/ 1748467639 h 53"/>
                  <a:gd name="T80" fmla="*/ 2147483647 w 69"/>
                  <a:gd name="T81" fmla="*/ 1784997157 h 53"/>
                  <a:gd name="T82" fmla="*/ 2147483647 w 69"/>
                  <a:gd name="T83" fmla="*/ 1815892658 h 53"/>
                  <a:gd name="T84" fmla="*/ 2147483647 w 69"/>
                  <a:gd name="T85" fmla="*/ 1852818464 h 53"/>
                  <a:gd name="T86" fmla="*/ 2147483647 w 69"/>
                  <a:gd name="T87" fmla="*/ 1890968027 h 5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9"/>
                  <a:gd name="T133" fmla="*/ 0 h 53"/>
                  <a:gd name="T134" fmla="*/ 69 w 69"/>
                  <a:gd name="T135" fmla="*/ 53 h 5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9" h="53">
                    <a:moveTo>
                      <a:pt x="41" y="52"/>
                    </a:moveTo>
                    <a:lnTo>
                      <a:pt x="41" y="53"/>
                    </a:lnTo>
                    <a:lnTo>
                      <a:pt x="39" y="52"/>
                    </a:lnTo>
                    <a:lnTo>
                      <a:pt x="38" y="52"/>
                    </a:lnTo>
                    <a:lnTo>
                      <a:pt x="38" y="51"/>
                    </a:lnTo>
                    <a:lnTo>
                      <a:pt x="37" y="48"/>
                    </a:lnTo>
                    <a:lnTo>
                      <a:pt x="35" y="45"/>
                    </a:lnTo>
                    <a:lnTo>
                      <a:pt x="33" y="44"/>
                    </a:lnTo>
                    <a:lnTo>
                      <a:pt x="32" y="41"/>
                    </a:lnTo>
                    <a:lnTo>
                      <a:pt x="31" y="39"/>
                    </a:lnTo>
                    <a:lnTo>
                      <a:pt x="30" y="37"/>
                    </a:lnTo>
                    <a:lnTo>
                      <a:pt x="29" y="37"/>
                    </a:lnTo>
                    <a:lnTo>
                      <a:pt x="26" y="36"/>
                    </a:lnTo>
                    <a:lnTo>
                      <a:pt x="25" y="34"/>
                    </a:lnTo>
                    <a:lnTo>
                      <a:pt x="23" y="33"/>
                    </a:lnTo>
                    <a:lnTo>
                      <a:pt x="23" y="32"/>
                    </a:lnTo>
                    <a:lnTo>
                      <a:pt x="22" y="30"/>
                    </a:lnTo>
                    <a:lnTo>
                      <a:pt x="19" y="29"/>
                    </a:lnTo>
                    <a:lnTo>
                      <a:pt x="15" y="25"/>
                    </a:lnTo>
                    <a:lnTo>
                      <a:pt x="13" y="24"/>
                    </a:lnTo>
                    <a:lnTo>
                      <a:pt x="13" y="23"/>
                    </a:lnTo>
                    <a:lnTo>
                      <a:pt x="11" y="21"/>
                    </a:lnTo>
                    <a:lnTo>
                      <a:pt x="10" y="19"/>
                    </a:lnTo>
                    <a:lnTo>
                      <a:pt x="8" y="17"/>
                    </a:lnTo>
                    <a:lnTo>
                      <a:pt x="8" y="16"/>
                    </a:lnTo>
                    <a:lnTo>
                      <a:pt x="5" y="16"/>
                    </a:lnTo>
                    <a:lnTo>
                      <a:pt x="1" y="14"/>
                    </a:lnTo>
                    <a:lnTo>
                      <a:pt x="0" y="13"/>
                    </a:lnTo>
                    <a:lnTo>
                      <a:pt x="1" y="10"/>
                    </a:lnTo>
                    <a:lnTo>
                      <a:pt x="2" y="9"/>
                    </a:lnTo>
                    <a:lnTo>
                      <a:pt x="3" y="8"/>
                    </a:lnTo>
                    <a:lnTo>
                      <a:pt x="3" y="7"/>
                    </a:lnTo>
                    <a:lnTo>
                      <a:pt x="7" y="5"/>
                    </a:lnTo>
                    <a:lnTo>
                      <a:pt x="8" y="5"/>
                    </a:lnTo>
                    <a:lnTo>
                      <a:pt x="12" y="3"/>
                    </a:lnTo>
                    <a:lnTo>
                      <a:pt x="12" y="2"/>
                    </a:lnTo>
                    <a:lnTo>
                      <a:pt x="13" y="2"/>
                    </a:lnTo>
                    <a:lnTo>
                      <a:pt x="31" y="0"/>
                    </a:lnTo>
                    <a:lnTo>
                      <a:pt x="31" y="1"/>
                    </a:lnTo>
                    <a:lnTo>
                      <a:pt x="31" y="2"/>
                    </a:lnTo>
                    <a:lnTo>
                      <a:pt x="32" y="1"/>
                    </a:lnTo>
                    <a:lnTo>
                      <a:pt x="35" y="4"/>
                    </a:lnTo>
                    <a:lnTo>
                      <a:pt x="36" y="6"/>
                    </a:lnTo>
                    <a:lnTo>
                      <a:pt x="51" y="4"/>
                    </a:lnTo>
                    <a:lnTo>
                      <a:pt x="69" y="16"/>
                    </a:lnTo>
                    <a:lnTo>
                      <a:pt x="68" y="17"/>
                    </a:lnTo>
                    <a:lnTo>
                      <a:pt x="67" y="18"/>
                    </a:lnTo>
                    <a:lnTo>
                      <a:pt x="66" y="19"/>
                    </a:lnTo>
                    <a:lnTo>
                      <a:pt x="63" y="23"/>
                    </a:lnTo>
                    <a:lnTo>
                      <a:pt x="63" y="24"/>
                    </a:lnTo>
                    <a:lnTo>
                      <a:pt x="62" y="26"/>
                    </a:lnTo>
                    <a:lnTo>
                      <a:pt x="62" y="28"/>
                    </a:lnTo>
                    <a:lnTo>
                      <a:pt x="62" y="29"/>
                    </a:lnTo>
                    <a:lnTo>
                      <a:pt x="62" y="30"/>
                    </a:lnTo>
                    <a:lnTo>
                      <a:pt x="61" y="31"/>
                    </a:lnTo>
                    <a:lnTo>
                      <a:pt x="60" y="31"/>
                    </a:lnTo>
                    <a:lnTo>
                      <a:pt x="59" y="32"/>
                    </a:lnTo>
                    <a:lnTo>
                      <a:pt x="59" y="33"/>
                    </a:lnTo>
                    <a:lnTo>
                      <a:pt x="58" y="34"/>
                    </a:lnTo>
                    <a:lnTo>
                      <a:pt x="57" y="35"/>
                    </a:lnTo>
                    <a:lnTo>
                      <a:pt x="55" y="37"/>
                    </a:lnTo>
                    <a:lnTo>
                      <a:pt x="53" y="39"/>
                    </a:lnTo>
                    <a:lnTo>
                      <a:pt x="52" y="40"/>
                    </a:lnTo>
                    <a:lnTo>
                      <a:pt x="50" y="41"/>
                    </a:lnTo>
                    <a:lnTo>
                      <a:pt x="50" y="42"/>
                    </a:lnTo>
                    <a:lnTo>
                      <a:pt x="49" y="43"/>
                    </a:lnTo>
                    <a:lnTo>
                      <a:pt x="47" y="44"/>
                    </a:lnTo>
                    <a:lnTo>
                      <a:pt x="46" y="44"/>
                    </a:lnTo>
                    <a:lnTo>
                      <a:pt x="46" y="45"/>
                    </a:lnTo>
                    <a:lnTo>
                      <a:pt x="45" y="47"/>
                    </a:lnTo>
                    <a:lnTo>
                      <a:pt x="44" y="48"/>
                    </a:lnTo>
                    <a:lnTo>
                      <a:pt x="43" y="48"/>
                    </a:lnTo>
                    <a:lnTo>
                      <a:pt x="43" y="49"/>
                    </a:lnTo>
                    <a:lnTo>
                      <a:pt x="44" y="49"/>
                    </a:lnTo>
                    <a:lnTo>
                      <a:pt x="44" y="50"/>
                    </a:lnTo>
                    <a:lnTo>
                      <a:pt x="43" y="50"/>
                    </a:lnTo>
                    <a:lnTo>
                      <a:pt x="42" y="51"/>
                    </a:lnTo>
                    <a:lnTo>
                      <a:pt x="41" y="52"/>
                    </a:lnTo>
                    <a:close/>
                  </a:path>
                </a:pathLst>
              </a:custGeom>
              <a:solidFill>
                <a:srgbClr val="FFCE85"/>
              </a:solidFill>
              <a:ln w="12700" cmpd="sng">
                <a:solidFill>
                  <a:schemeClr val="tx1"/>
                </a:solidFill>
                <a:prstDash val="solid"/>
                <a:round/>
                <a:headEnd/>
                <a:tailEnd/>
              </a:ln>
            </p:spPr>
            <p:txBody>
              <a:bodyPr/>
              <a:lstStyle/>
              <a:p>
                <a:endParaRPr lang="en-US"/>
              </a:p>
            </p:txBody>
          </p:sp>
          <p:sp>
            <p:nvSpPr>
              <p:cNvPr id="45134" name="Freeform 228"/>
              <p:cNvSpPr>
                <a:spLocks/>
              </p:cNvSpPr>
              <p:nvPr/>
            </p:nvSpPr>
            <p:spPr bwMode="auto">
              <a:xfrm>
                <a:off x="4074" y="2384"/>
                <a:ext cx="375" cy="376"/>
              </a:xfrm>
              <a:custGeom>
                <a:avLst/>
                <a:gdLst>
                  <a:gd name="T0" fmla="*/ 587717179 w 73"/>
                  <a:gd name="T1" fmla="*/ 1542336153 h 77"/>
                  <a:gd name="T2" fmla="*/ 729781503 w 73"/>
                  <a:gd name="T3" fmla="*/ 1657465784 h 77"/>
                  <a:gd name="T4" fmla="*/ 856832847 w 73"/>
                  <a:gd name="T5" fmla="*/ 1735059340 h 77"/>
                  <a:gd name="T6" fmla="*/ 856832847 w 73"/>
                  <a:gd name="T7" fmla="*/ 1842367237 h 77"/>
                  <a:gd name="T8" fmla="*/ 921793916 w 73"/>
                  <a:gd name="T9" fmla="*/ 1880179579 h 77"/>
                  <a:gd name="T10" fmla="*/ 856832847 w 73"/>
                  <a:gd name="T11" fmla="*/ 2074145342 h 77"/>
                  <a:gd name="T12" fmla="*/ 792371504 w 73"/>
                  <a:gd name="T13" fmla="*/ 2147483647 h 77"/>
                  <a:gd name="T14" fmla="*/ 921793916 w 73"/>
                  <a:gd name="T15" fmla="*/ 2147483647 h 77"/>
                  <a:gd name="T16" fmla="*/ 1048844603 w 73"/>
                  <a:gd name="T17" fmla="*/ 2147483647 h 77"/>
                  <a:gd name="T18" fmla="*/ 1113417069 w 73"/>
                  <a:gd name="T19" fmla="*/ 2147483647 h 77"/>
                  <a:gd name="T20" fmla="*/ 1178357754 w 73"/>
                  <a:gd name="T21" fmla="*/ 2147483647 h 77"/>
                  <a:gd name="T22" fmla="*/ 2147483647 w 73"/>
                  <a:gd name="T23" fmla="*/ 2147483647 h 77"/>
                  <a:gd name="T24" fmla="*/ 2147483647 w 73"/>
                  <a:gd name="T25" fmla="*/ 2147483647 h 77"/>
                  <a:gd name="T26" fmla="*/ 2147483647 w 73"/>
                  <a:gd name="T27" fmla="*/ 2147483647 h 77"/>
                  <a:gd name="T28" fmla="*/ 2147483647 w 73"/>
                  <a:gd name="T29" fmla="*/ 2147483647 h 77"/>
                  <a:gd name="T30" fmla="*/ 2147483647 w 73"/>
                  <a:gd name="T31" fmla="*/ 2147483647 h 77"/>
                  <a:gd name="T32" fmla="*/ 2147483647 w 73"/>
                  <a:gd name="T33" fmla="*/ 2147483647 h 77"/>
                  <a:gd name="T34" fmla="*/ 2147483647 w 73"/>
                  <a:gd name="T35" fmla="*/ 2147483647 h 77"/>
                  <a:gd name="T36" fmla="*/ 2147483647 w 73"/>
                  <a:gd name="T37" fmla="*/ 2147483647 h 77"/>
                  <a:gd name="T38" fmla="*/ 2147483647 w 73"/>
                  <a:gd name="T39" fmla="*/ 1996880557 h 77"/>
                  <a:gd name="T40" fmla="*/ 2147483647 w 73"/>
                  <a:gd name="T41" fmla="*/ 1804242375 h 77"/>
                  <a:gd name="T42" fmla="*/ 2147483647 w 73"/>
                  <a:gd name="T43" fmla="*/ 1772856681 h 77"/>
                  <a:gd name="T44" fmla="*/ 2147483647 w 73"/>
                  <a:gd name="T45" fmla="*/ 1735059340 h 77"/>
                  <a:gd name="T46" fmla="*/ 2147483647 w 73"/>
                  <a:gd name="T47" fmla="*/ 1735059340 h 77"/>
                  <a:gd name="T48" fmla="*/ 2147483647 w 73"/>
                  <a:gd name="T49" fmla="*/ 1695266876 h 77"/>
                  <a:gd name="T50" fmla="*/ 2147483647 w 73"/>
                  <a:gd name="T51" fmla="*/ 1542336153 h 77"/>
                  <a:gd name="T52" fmla="*/ 2147483647 w 73"/>
                  <a:gd name="T53" fmla="*/ 1395562063 h 77"/>
                  <a:gd name="T54" fmla="*/ 2147483647 w 73"/>
                  <a:gd name="T55" fmla="*/ 1202909193 h 77"/>
                  <a:gd name="T56" fmla="*/ 2147483647 w 73"/>
                  <a:gd name="T57" fmla="*/ 1125656908 h 77"/>
                  <a:gd name="T58" fmla="*/ 2147483647 w 73"/>
                  <a:gd name="T59" fmla="*/ 1018337761 h 77"/>
                  <a:gd name="T60" fmla="*/ 2147483647 w 73"/>
                  <a:gd name="T61" fmla="*/ 940747955 h 77"/>
                  <a:gd name="T62" fmla="*/ 2147483647 w 73"/>
                  <a:gd name="T63" fmla="*/ 863483169 h 77"/>
                  <a:gd name="T64" fmla="*/ 2147483647 w 73"/>
                  <a:gd name="T65" fmla="*/ 678909862 h 77"/>
                  <a:gd name="T66" fmla="*/ 2147483647 w 73"/>
                  <a:gd name="T67" fmla="*/ 601319900 h 77"/>
                  <a:gd name="T68" fmla="*/ 2147483647 w 73"/>
                  <a:gd name="T69" fmla="*/ 454544247 h 77"/>
                  <a:gd name="T70" fmla="*/ 2147483647 w 73"/>
                  <a:gd name="T71" fmla="*/ 339428055 h 77"/>
                  <a:gd name="T72" fmla="*/ 2097211836 w 73"/>
                  <a:gd name="T73" fmla="*/ 262163347 h 77"/>
                  <a:gd name="T74" fmla="*/ 2097211836 w 73"/>
                  <a:gd name="T75" fmla="*/ 115063181 h 77"/>
                  <a:gd name="T76" fmla="*/ 2147483647 w 73"/>
                  <a:gd name="T77" fmla="*/ 37798386 h 77"/>
                  <a:gd name="T78" fmla="*/ 2147483647 w 73"/>
                  <a:gd name="T79" fmla="*/ 0 h 77"/>
                  <a:gd name="T80" fmla="*/ 0 w 73"/>
                  <a:gd name="T81" fmla="*/ 184573854 h 7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73"/>
                  <a:gd name="T124" fmla="*/ 0 h 77"/>
                  <a:gd name="T125" fmla="*/ 73 w 73"/>
                  <a:gd name="T126" fmla="*/ 77 h 77"/>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73" h="77">
                    <a:moveTo>
                      <a:pt x="0" y="5"/>
                    </a:moveTo>
                    <a:lnTo>
                      <a:pt x="9" y="41"/>
                    </a:lnTo>
                    <a:lnTo>
                      <a:pt x="10" y="42"/>
                    </a:lnTo>
                    <a:lnTo>
                      <a:pt x="11" y="44"/>
                    </a:lnTo>
                    <a:lnTo>
                      <a:pt x="12" y="45"/>
                    </a:lnTo>
                    <a:lnTo>
                      <a:pt x="13" y="46"/>
                    </a:lnTo>
                    <a:lnTo>
                      <a:pt x="14" y="47"/>
                    </a:lnTo>
                    <a:lnTo>
                      <a:pt x="13" y="49"/>
                    </a:lnTo>
                    <a:lnTo>
                      <a:pt x="15" y="50"/>
                    </a:lnTo>
                    <a:lnTo>
                      <a:pt x="14" y="50"/>
                    </a:lnTo>
                    <a:lnTo>
                      <a:pt x="13" y="52"/>
                    </a:lnTo>
                    <a:lnTo>
                      <a:pt x="13" y="55"/>
                    </a:lnTo>
                    <a:lnTo>
                      <a:pt x="12" y="57"/>
                    </a:lnTo>
                    <a:lnTo>
                      <a:pt x="12" y="60"/>
                    </a:lnTo>
                    <a:lnTo>
                      <a:pt x="14" y="63"/>
                    </a:lnTo>
                    <a:lnTo>
                      <a:pt x="14" y="68"/>
                    </a:lnTo>
                    <a:lnTo>
                      <a:pt x="16" y="70"/>
                    </a:lnTo>
                    <a:lnTo>
                      <a:pt x="16" y="71"/>
                    </a:lnTo>
                    <a:lnTo>
                      <a:pt x="16" y="72"/>
                    </a:lnTo>
                    <a:lnTo>
                      <a:pt x="17" y="74"/>
                    </a:lnTo>
                    <a:lnTo>
                      <a:pt x="17" y="75"/>
                    </a:lnTo>
                    <a:lnTo>
                      <a:pt x="18" y="76"/>
                    </a:lnTo>
                    <a:lnTo>
                      <a:pt x="57" y="74"/>
                    </a:lnTo>
                    <a:lnTo>
                      <a:pt x="58" y="76"/>
                    </a:lnTo>
                    <a:lnTo>
                      <a:pt x="60" y="77"/>
                    </a:lnTo>
                    <a:lnTo>
                      <a:pt x="60" y="75"/>
                    </a:lnTo>
                    <a:lnTo>
                      <a:pt x="59" y="71"/>
                    </a:lnTo>
                    <a:lnTo>
                      <a:pt x="60" y="70"/>
                    </a:lnTo>
                    <a:lnTo>
                      <a:pt x="60" y="69"/>
                    </a:lnTo>
                    <a:lnTo>
                      <a:pt x="61" y="68"/>
                    </a:lnTo>
                    <a:lnTo>
                      <a:pt x="64" y="69"/>
                    </a:lnTo>
                    <a:lnTo>
                      <a:pt x="66" y="69"/>
                    </a:lnTo>
                    <a:lnTo>
                      <a:pt x="67" y="69"/>
                    </a:lnTo>
                    <a:lnTo>
                      <a:pt x="67" y="66"/>
                    </a:lnTo>
                    <a:lnTo>
                      <a:pt x="67" y="65"/>
                    </a:lnTo>
                    <a:lnTo>
                      <a:pt x="67" y="63"/>
                    </a:lnTo>
                    <a:lnTo>
                      <a:pt x="67" y="62"/>
                    </a:lnTo>
                    <a:lnTo>
                      <a:pt x="69" y="56"/>
                    </a:lnTo>
                    <a:lnTo>
                      <a:pt x="69" y="53"/>
                    </a:lnTo>
                    <a:lnTo>
                      <a:pt x="70" y="51"/>
                    </a:lnTo>
                    <a:lnTo>
                      <a:pt x="71" y="48"/>
                    </a:lnTo>
                    <a:lnTo>
                      <a:pt x="73" y="47"/>
                    </a:lnTo>
                    <a:lnTo>
                      <a:pt x="73" y="46"/>
                    </a:lnTo>
                    <a:lnTo>
                      <a:pt x="72" y="45"/>
                    </a:lnTo>
                    <a:lnTo>
                      <a:pt x="72" y="46"/>
                    </a:lnTo>
                    <a:lnTo>
                      <a:pt x="70" y="45"/>
                    </a:lnTo>
                    <a:lnTo>
                      <a:pt x="69" y="45"/>
                    </a:lnTo>
                    <a:lnTo>
                      <a:pt x="69" y="44"/>
                    </a:lnTo>
                    <a:lnTo>
                      <a:pt x="68" y="41"/>
                    </a:lnTo>
                    <a:lnTo>
                      <a:pt x="66" y="38"/>
                    </a:lnTo>
                    <a:lnTo>
                      <a:pt x="64" y="37"/>
                    </a:lnTo>
                    <a:lnTo>
                      <a:pt x="63" y="34"/>
                    </a:lnTo>
                    <a:lnTo>
                      <a:pt x="62" y="32"/>
                    </a:lnTo>
                    <a:lnTo>
                      <a:pt x="61" y="30"/>
                    </a:lnTo>
                    <a:lnTo>
                      <a:pt x="60" y="30"/>
                    </a:lnTo>
                    <a:lnTo>
                      <a:pt x="57" y="29"/>
                    </a:lnTo>
                    <a:lnTo>
                      <a:pt x="56" y="27"/>
                    </a:lnTo>
                    <a:lnTo>
                      <a:pt x="54" y="26"/>
                    </a:lnTo>
                    <a:lnTo>
                      <a:pt x="54" y="25"/>
                    </a:lnTo>
                    <a:lnTo>
                      <a:pt x="53" y="23"/>
                    </a:lnTo>
                    <a:lnTo>
                      <a:pt x="50" y="22"/>
                    </a:lnTo>
                    <a:lnTo>
                      <a:pt x="46" y="18"/>
                    </a:lnTo>
                    <a:lnTo>
                      <a:pt x="44" y="17"/>
                    </a:lnTo>
                    <a:lnTo>
                      <a:pt x="44" y="16"/>
                    </a:lnTo>
                    <a:lnTo>
                      <a:pt x="42" y="14"/>
                    </a:lnTo>
                    <a:lnTo>
                      <a:pt x="41" y="12"/>
                    </a:lnTo>
                    <a:lnTo>
                      <a:pt x="39" y="10"/>
                    </a:lnTo>
                    <a:lnTo>
                      <a:pt x="39" y="9"/>
                    </a:lnTo>
                    <a:lnTo>
                      <a:pt x="36" y="9"/>
                    </a:lnTo>
                    <a:lnTo>
                      <a:pt x="32" y="7"/>
                    </a:lnTo>
                    <a:lnTo>
                      <a:pt x="31" y="6"/>
                    </a:lnTo>
                    <a:lnTo>
                      <a:pt x="32" y="3"/>
                    </a:lnTo>
                    <a:lnTo>
                      <a:pt x="33" y="2"/>
                    </a:lnTo>
                    <a:lnTo>
                      <a:pt x="34" y="1"/>
                    </a:lnTo>
                    <a:lnTo>
                      <a:pt x="34" y="0"/>
                    </a:lnTo>
                    <a:lnTo>
                      <a:pt x="13" y="3"/>
                    </a:lnTo>
                    <a:lnTo>
                      <a:pt x="0" y="5"/>
                    </a:lnTo>
                    <a:close/>
                  </a:path>
                </a:pathLst>
              </a:custGeom>
              <a:solidFill>
                <a:srgbClr val="FFCE85"/>
              </a:solidFill>
              <a:ln w="12700" cmpd="sng">
                <a:solidFill>
                  <a:schemeClr val="tx1"/>
                </a:solidFill>
                <a:prstDash val="solid"/>
                <a:round/>
                <a:headEnd/>
                <a:tailEnd/>
              </a:ln>
            </p:spPr>
            <p:txBody>
              <a:bodyPr/>
              <a:lstStyle/>
              <a:p>
                <a:endParaRPr lang="en-US"/>
              </a:p>
            </p:txBody>
          </p:sp>
        </p:grpSp>
        <p:sp>
          <p:nvSpPr>
            <p:cNvPr id="45100" name="Freeform 229"/>
            <p:cNvSpPr>
              <a:spLocks/>
            </p:cNvSpPr>
            <p:nvPr/>
          </p:nvSpPr>
          <p:spPr bwMode="auto">
            <a:xfrm>
              <a:off x="4427" y="1916"/>
              <a:ext cx="318" cy="141"/>
            </a:xfrm>
            <a:custGeom>
              <a:avLst/>
              <a:gdLst>
                <a:gd name="T0" fmla="*/ 2147483647 w 62"/>
                <a:gd name="T1" fmla="*/ 74310112 h 29"/>
                <a:gd name="T2" fmla="*/ 125492001 w 62"/>
                <a:gd name="T3" fmla="*/ 613347271 h 29"/>
                <a:gd name="T4" fmla="*/ 265295723 w 62"/>
                <a:gd name="T5" fmla="*/ 575579041 h 29"/>
                <a:gd name="T6" fmla="*/ 515828371 w 62"/>
                <a:gd name="T7" fmla="*/ 464713318 h 29"/>
                <a:gd name="T8" fmla="*/ 643652358 w 62"/>
                <a:gd name="T9" fmla="*/ 391618315 h 29"/>
                <a:gd name="T10" fmla="*/ 705007222 w 62"/>
                <a:gd name="T11" fmla="*/ 361300794 h 29"/>
                <a:gd name="T12" fmla="*/ 906619336 w 62"/>
                <a:gd name="T13" fmla="*/ 324812804 h 29"/>
                <a:gd name="T14" fmla="*/ 1223255674 w 62"/>
                <a:gd name="T15" fmla="*/ 250434993 h 29"/>
                <a:gd name="T16" fmla="*/ 1360709766 w 62"/>
                <a:gd name="T17" fmla="*/ 288588300 h 29"/>
                <a:gd name="T18" fmla="*/ 1486130904 w 62"/>
                <a:gd name="T19" fmla="*/ 288588300 h 29"/>
                <a:gd name="T20" fmla="*/ 1614042536 w 62"/>
                <a:gd name="T21" fmla="*/ 428173907 h 29"/>
                <a:gd name="T22" fmla="*/ 1739083881 w 62"/>
                <a:gd name="T23" fmla="*/ 428173907 h 29"/>
                <a:gd name="T24" fmla="*/ 1739083881 w 62"/>
                <a:gd name="T25" fmla="*/ 502484038 h 29"/>
                <a:gd name="T26" fmla="*/ 2004380670 w 62"/>
                <a:gd name="T27" fmla="*/ 539023138 h 29"/>
                <a:gd name="T28" fmla="*/ 2147483647 w 62"/>
                <a:gd name="T29" fmla="*/ 613347271 h 29"/>
                <a:gd name="T30" fmla="*/ 2147483647 w 62"/>
                <a:gd name="T31" fmla="*/ 678608667 h 29"/>
                <a:gd name="T32" fmla="*/ 2066187709 w 62"/>
                <a:gd name="T33" fmla="*/ 900337001 h 29"/>
                <a:gd name="T34" fmla="*/ 2147483647 w 62"/>
                <a:gd name="T35" fmla="*/ 967197355 h 29"/>
                <a:gd name="T36" fmla="*/ 2147483647 w 62"/>
                <a:gd name="T37" fmla="*/ 1003750147 h 29"/>
                <a:gd name="T38" fmla="*/ 2147483647 w 62"/>
                <a:gd name="T39" fmla="*/ 1003750147 h 29"/>
                <a:gd name="T40" fmla="*/ 2147483647 w 62"/>
                <a:gd name="T41" fmla="*/ 967197355 h 29"/>
                <a:gd name="T42" fmla="*/ 2147483647 w 62"/>
                <a:gd name="T43" fmla="*/ 1041507175 h 29"/>
                <a:gd name="T44" fmla="*/ 2147483647 w 62"/>
                <a:gd name="T45" fmla="*/ 1003750147 h 29"/>
                <a:gd name="T46" fmla="*/ 2147483647 w 62"/>
                <a:gd name="T47" fmla="*/ 930655144 h 29"/>
                <a:gd name="T48" fmla="*/ 2147483647 w 62"/>
                <a:gd name="T49" fmla="*/ 900337001 h 29"/>
                <a:gd name="T50" fmla="*/ 2147483647 w 62"/>
                <a:gd name="T51" fmla="*/ 864099738 h 29"/>
                <a:gd name="T52" fmla="*/ 2147483647 w 62"/>
                <a:gd name="T53" fmla="*/ 827560016 h 29"/>
                <a:gd name="T54" fmla="*/ 2147483647 w 62"/>
                <a:gd name="T55" fmla="*/ 678608667 h 29"/>
                <a:gd name="T56" fmla="*/ 2147483647 w 62"/>
                <a:gd name="T57" fmla="*/ 575579041 h 29"/>
                <a:gd name="T58" fmla="*/ 2147483647 w 62"/>
                <a:gd name="T59" fmla="*/ 428173907 h 29"/>
                <a:gd name="T60" fmla="*/ 2147483647 w 62"/>
                <a:gd name="T61" fmla="*/ 361300794 h 29"/>
                <a:gd name="T62" fmla="*/ 2147483647 w 62"/>
                <a:gd name="T63" fmla="*/ 324812804 h 29"/>
                <a:gd name="T64" fmla="*/ 2147483647 w 62"/>
                <a:gd name="T65" fmla="*/ 214210800 h 29"/>
                <a:gd name="T66" fmla="*/ 2147483647 w 62"/>
                <a:gd name="T67" fmla="*/ 139572032 h 29"/>
                <a:gd name="T68" fmla="*/ 2147483647 w 62"/>
                <a:gd name="T69" fmla="*/ 139572032 h 29"/>
                <a:gd name="T70" fmla="*/ 2147483647 w 62"/>
                <a:gd name="T71" fmla="*/ 288588300 h 29"/>
                <a:gd name="T72" fmla="*/ 2147483647 w 62"/>
                <a:gd name="T73" fmla="*/ 361300794 h 29"/>
                <a:gd name="T74" fmla="*/ 2147483647 w 62"/>
                <a:gd name="T75" fmla="*/ 428173907 h 29"/>
                <a:gd name="T76" fmla="*/ 2147483647 w 62"/>
                <a:gd name="T77" fmla="*/ 575579041 h 29"/>
                <a:gd name="T78" fmla="*/ 2147483647 w 62"/>
                <a:gd name="T79" fmla="*/ 649889172 h 29"/>
                <a:gd name="T80" fmla="*/ 2147483647 w 62"/>
                <a:gd name="T81" fmla="*/ 678608667 h 29"/>
                <a:gd name="T82" fmla="*/ 2147483647 w 62"/>
                <a:gd name="T83" fmla="*/ 753237127 h 29"/>
                <a:gd name="T84" fmla="*/ 2147483647 w 62"/>
                <a:gd name="T85" fmla="*/ 864099738 h 29"/>
                <a:gd name="T86" fmla="*/ 2147483647 w 62"/>
                <a:gd name="T87" fmla="*/ 900337001 h 29"/>
                <a:gd name="T88" fmla="*/ 2147483647 w 62"/>
                <a:gd name="T89" fmla="*/ 864099738 h 29"/>
                <a:gd name="T90" fmla="*/ 2147483647 w 62"/>
                <a:gd name="T91" fmla="*/ 930655144 h 29"/>
                <a:gd name="T92" fmla="*/ 2147483647 w 62"/>
                <a:gd name="T93" fmla="*/ 1003750147 h 29"/>
                <a:gd name="T94" fmla="*/ 2147483647 w 62"/>
                <a:gd name="T95" fmla="*/ 1041507175 h 29"/>
                <a:gd name="T96" fmla="*/ 2147483647 w 62"/>
                <a:gd name="T97" fmla="*/ 1003750147 h 29"/>
                <a:gd name="T98" fmla="*/ 2147483647 w 62"/>
                <a:gd name="T99" fmla="*/ 930655144 h 29"/>
                <a:gd name="T100" fmla="*/ 2147483647 w 62"/>
                <a:gd name="T101" fmla="*/ 678608667 h 29"/>
                <a:gd name="T102" fmla="*/ 2147483647 w 62"/>
                <a:gd name="T103" fmla="*/ 753237127 h 29"/>
                <a:gd name="T104" fmla="*/ 2147483647 w 62"/>
                <a:gd name="T105" fmla="*/ 0 h 2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62"/>
                <a:gd name="T160" fmla="*/ 0 h 29"/>
                <a:gd name="T161" fmla="*/ 62 w 62"/>
                <a:gd name="T162" fmla="*/ 29 h 29"/>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62" h="29">
                  <a:moveTo>
                    <a:pt x="47" y="0"/>
                  </a:moveTo>
                  <a:lnTo>
                    <a:pt x="36" y="2"/>
                  </a:lnTo>
                  <a:lnTo>
                    <a:pt x="0" y="9"/>
                  </a:lnTo>
                  <a:lnTo>
                    <a:pt x="2" y="17"/>
                  </a:lnTo>
                  <a:lnTo>
                    <a:pt x="3" y="16"/>
                  </a:lnTo>
                  <a:lnTo>
                    <a:pt x="4" y="16"/>
                  </a:lnTo>
                  <a:lnTo>
                    <a:pt x="6" y="13"/>
                  </a:lnTo>
                  <a:lnTo>
                    <a:pt x="8" y="13"/>
                  </a:lnTo>
                  <a:lnTo>
                    <a:pt x="9" y="11"/>
                  </a:lnTo>
                  <a:lnTo>
                    <a:pt x="10" y="11"/>
                  </a:lnTo>
                  <a:lnTo>
                    <a:pt x="10" y="9"/>
                  </a:lnTo>
                  <a:lnTo>
                    <a:pt x="11" y="10"/>
                  </a:lnTo>
                  <a:lnTo>
                    <a:pt x="13" y="10"/>
                  </a:lnTo>
                  <a:lnTo>
                    <a:pt x="14" y="9"/>
                  </a:lnTo>
                  <a:lnTo>
                    <a:pt x="15" y="8"/>
                  </a:lnTo>
                  <a:lnTo>
                    <a:pt x="19" y="7"/>
                  </a:lnTo>
                  <a:lnTo>
                    <a:pt x="20" y="7"/>
                  </a:lnTo>
                  <a:lnTo>
                    <a:pt x="21" y="8"/>
                  </a:lnTo>
                  <a:lnTo>
                    <a:pt x="22" y="7"/>
                  </a:lnTo>
                  <a:lnTo>
                    <a:pt x="23" y="8"/>
                  </a:lnTo>
                  <a:lnTo>
                    <a:pt x="23" y="9"/>
                  </a:lnTo>
                  <a:lnTo>
                    <a:pt x="25" y="12"/>
                  </a:lnTo>
                  <a:lnTo>
                    <a:pt x="26" y="12"/>
                  </a:lnTo>
                  <a:lnTo>
                    <a:pt x="27" y="12"/>
                  </a:lnTo>
                  <a:lnTo>
                    <a:pt x="28" y="13"/>
                  </a:lnTo>
                  <a:lnTo>
                    <a:pt x="27" y="14"/>
                  </a:lnTo>
                  <a:lnTo>
                    <a:pt x="29" y="15"/>
                  </a:lnTo>
                  <a:lnTo>
                    <a:pt x="31" y="15"/>
                  </a:lnTo>
                  <a:lnTo>
                    <a:pt x="33" y="17"/>
                  </a:lnTo>
                  <a:lnTo>
                    <a:pt x="34" y="17"/>
                  </a:lnTo>
                  <a:lnTo>
                    <a:pt x="35" y="19"/>
                  </a:lnTo>
                  <a:lnTo>
                    <a:pt x="33" y="23"/>
                  </a:lnTo>
                  <a:lnTo>
                    <a:pt x="32" y="25"/>
                  </a:lnTo>
                  <a:lnTo>
                    <a:pt x="33" y="27"/>
                  </a:lnTo>
                  <a:lnTo>
                    <a:pt x="35" y="27"/>
                  </a:lnTo>
                  <a:lnTo>
                    <a:pt x="36" y="26"/>
                  </a:lnTo>
                  <a:lnTo>
                    <a:pt x="38" y="28"/>
                  </a:lnTo>
                  <a:lnTo>
                    <a:pt x="39" y="28"/>
                  </a:lnTo>
                  <a:lnTo>
                    <a:pt x="40" y="27"/>
                  </a:lnTo>
                  <a:lnTo>
                    <a:pt x="42" y="27"/>
                  </a:lnTo>
                  <a:lnTo>
                    <a:pt x="45" y="28"/>
                  </a:lnTo>
                  <a:lnTo>
                    <a:pt x="46" y="29"/>
                  </a:lnTo>
                  <a:lnTo>
                    <a:pt x="47" y="29"/>
                  </a:lnTo>
                  <a:lnTo>
                    <a:pt x="47" y="28"/>
                  </a:lnTo>
                  <a:lnTo>
                    <a:pt x="46" y="28"/>
                  </a:lnTo>
                  <a:lnTo>
                    <a:pt x="45" y="26"/>
                  </a:lnTo>
                  <a:lnTo>
                    <a:pt x="44" y="25"/>
                  </a:lnTo>
                  <a:lnTo>
                    <a:pt x="44" y="24"/>
                  </a:lnTo>
                  <a:lnTo>
                    <a:pt x="45" y="24"/>
                  </a:lnTo>
                  <a:lnTo>
                    <a:pt x="44" y="23"/>
                  </a:lnTo>
                  <a:lnTo>
                    <a:pt x="43" y="21"/>
                  </a:lnTo>
                  <a:lnTo>
                    <a:pt x="41" y="19"/>
                  </a:lnTo>
                  <a:lnTo>
                    <a:pt x="41" y="17"/>
                  </a:lnTo>
                  <a:lnTo>
                    <a:pt x="41" y="16"/>
                  </a:lnTo>
                  <a:lnTo>
                    <a:pt x="41" y="13"/>
                  </a:lnTo>
                  <a:lnTo>
                    <a:pt x="41" y="12"/>
                  </a:lnTo>
                  <a:lnTo>
                    <a:pt x="41" y="11"/>
                  </a:lnTo>
                  <a:lnTo>
                    <a:pt x="41" y="10"/>
                  </a:lnTo>
                  <a:lnTo>
                    <a:pt x="41" y="9"/>
                  </a:lnTo>
                  <a:lnTo>
                    <a:pt x="42" y="8"/>
                  </a:lnTo>
                  <a:lnTo>
                    <a:pt x="44" y="6"/>
                  </a:lnTo>
                  <a:lnTo>
                    <a:pt x="45" y="6"/>
                  </a:lnTo>
                  <a:lnTo>
                    <a:pt x="45" y="4"/>
                  </a:lnTo>
                  <a:lnTo>
                    <a:pt x="46" y="4"/>
                  </a:lnTo>
                  <a:lnTo>
                    <a:pt x="47" y="4"/>
                  </a:lnTo>
                  <a:lnTo>
                    <a:pt x="46" y="6"/>
                  </a:lnTo>
                  <a:lnTo>
                    <a:pt x="45" y="8"/>
                  </a:lnTo>
                  <a:lnTo>
                    <a:pt x="44" y="9"/>
                  </a:lnTo>
                  <a:lnTo>
                    <a:pt x="44" y="10"/>
                  </a:lnTo>
                  <a:lnTo>
                    <a:pt x="44" y="12"/>
                  </a:lnTo>
                  <a:lnTo>
                    <a:pt x="46" y="12"/>
                  </a:lnTo>
                  <a:lnTo>
                    <a:pt x="46" y="15"/>
                  </a:lnTo>
                  <a:lnTo>
                    <a:pt x="46" y="16"/>
                  </a:lnTo>
                  <a:lnTo>
                    <a:pt x="44" y="17"/>
                  </a:lnTo>
                  <a:lnTo>
                    <a:pt x="45" y="18"/>
                  </a:lnTo>
                  <a:lnTo>
                    <a:pt x="46" y="18"/>
                  </a:lnTo>
                  <a:lnTo>
                    <a:pt x="46" y="19"/>
                  </a:lnTo>
                  <a:lnTo>
                    <a:pt x="46" y="20"/>
                  </a:lnTo>
                  <a:lnTo>
                    <a:pt x="46" y="21"/>
                  </a:lnTo>
                  <a:lnTo>
                    <a:pt x="46" y="22"/>
                  </a:lnTo>
                  <a:lnTo>
                    <a:pt x="47" y="24"/>
                  </a:lnTo>
                  <a:lnTo>
                    <a:pt x="49" y="25"/>
                  </a:lnTo>
                  <a:lnTo>
                    <a:pt x="50" y="25"/>
                  </a:lnTo>
                  <a:lnTo>
                    <a:pt x="51" y="24"/>
                  </a:lnTo>
                  <a:lnTo>
                    <a:pt x="52" y="24"/>
                  </a:lnTo>
                  <a:lnTo>
                    <a:pt x="52" y="25"/>
                  </a:lnTo>
                  <a:lnTo>
                    <a:pt x="52" y="26"/>
                  </a:lnTo>
                  <a:lnTo>
                    <a:pt x="53" y="28"/>
                  </a:lnTo>
                  <a:lnTo>
                    <a:pt x="54" y="29"/>
                  </a:lnTo>
                  <a:lnTo>
                    <a:pt x="55" y="29"/>
                  </a:lnTo>
                  <a:lnTo>
                    <a:pt x="56" y="28"/>
                  </a:lnTo>
                  <a:lnTo>
                    <a:pt x="61" y="27"/>
                  </a:lnTo>
                  <a:lnTo>
                    <a:pt x="61" y="26"/>
                  </a:lnTo>
                  <a:lnTo>
                    <a:pt x="61" y="25"/>
                  </a:lnTo>
                  <a:lnTo>
                    <a:pt x="62" y="19"/>
                  </a:lnTo>
                  <a:lnTo>
                    <a:pt x="54" y="21"/>
                  </a:lnTo>
                  <a:lnTo>
                    <a:pt x="47" y="0"/>
                  </a:lnTo>
                  <a:close/>
                </a:path>
              </a:pathLst>
            </a:custGeom>
            <a:solidFill>
              <a:srgbClr val="0000A0"/>
            </a:solidFill>
            <a:ln w="12700" cmpd="sng">
              <a:solidFill>
                <a:schemeClr val="tx1"/>
              </a:solidFill>
              <a:prstDash val="solid"/>
              <a:round/>
              <a:headEnd/>
              <a:tailEnd/>
            </a:ln>
          </p:spPr>
          <p:txBody>
            <a:bodyPr/>
            <a:lstStyle/>
            <a:p>
              <a:endParaRPr lang="en-US"/>
            </a:p>
          </p:txBody>
        </p:sp>
        <p:sp>
          <p:nvSpPr>
            <p:cNvPr id="45101" name="Freeform 230"/>
            <p:cNvSpPr>
              <a:spLocks/>
            </p:cNvSpPr>
            <p:nvPr/>
          </p:nvSpPr>
          <p:spPr bwMode="auto">
            <a:xfrm>
              <a:off x="4669" y="1901"/>
              <a:ext cx="76" cy="117"/>
            </a:xfrm>
            <a:custGeom>
              <a:avLst/>
              <a:gdLst>
                <a:gd name="T0" fmla="*/ 847290750 w 15"/>
                <a:gd name="T1" fmla="*/ 811871478 h 24"/>
                <a:gd name="T2" fmla="*/ 847290750 w 15"/>
                <a:gd name="T3" fmla="*/ 743294524 h 24"/>
                <a:gd name="T4" fmla="*/ 792175807 w 15"/>
                <a:gd name="T5" fmla="*/ 667066084 h 24"/>
                <a:gd name="T6" fmla="*/ 680062581 w 15"/>
                <a:gd name="T7" fmla="*/ 591093016 h 24"/>
                <a:gd name="T8" fmla="*/ 567596715 w 15"/>
                <a:gd name="T9" fmla="*/ 553790308 h 24"/>
                <a:gd name="T10" fmla="*/ 512917911 w 15"/>
                <a:gd name="T11" fmla="*/ 516486976 h 24"/>
                <a:gd name="T12" fmla="*/ 512917911 w 15"/>
                <a:gd name="T13" fmla="*/ 440258224 h 24"/>
                <a:gd name="T14" fmla="*/ 389573388 w 15"/>
                <a:gd name="T15" fmla="*/ 334312418 h 24"/>
                <a:gd name="T16" fmla="*/ 334373406 w 15"/>
                <a:gd name="T17" fmla="*/ 295384424 h 24"/>
                <a:gd name="T18" fmla="*/ 279254248 w 15"/>
                <a:gd name="T19" fmla="*/ 219142100 h 24"/>
                <a:gd name="T20" fmla="*/ 222344652 w 15"/>
                <a:gd name="T21" fmla="*/ 181852340 h 24"/>
                <a:gd name="T22" fmla="*/ 222344652 w 15"/>
                <a:gd name="T23" fmla="*/ 152470725 h 24"/>
                <a:gd name="T24" fmla="*/ 222344652 w 15"/>
                <a:gd name="T25" fmla="*/ 152470725 h 24"/>
                <a:gd name="T26" fmla="*/ 222344652 w 15"/>
                <a:gd name="T27" fmla="*/ 113598033 h 24"/>
                <a:gd name="T28" fmla="*/ 279254248 w 15"/>
                <a:gd name="T29" fmla="*/ 0 h 24"/>
                <a:gd name="T30" fmla="*/ 222344652 w 15"/>
                <a:gd name="T31" fmla="*/ 0 h 24"/>
                <a:gd name="T32" fmla="*/ 112025714 w 15"/>
                <a:gd name="T33" fmla="*/ 0 h 24"/>
                <a:gd name="T34" fmla="*/ 55115976 w 15"/>
                <a:gd name="T35" fmla="*/ 37303069 h 24"/>
                <a:gd name="T36" fmla="*/ 55115976 w 15"/>
                <a:gd name="T37" fmla="*/ 76228381 h 24"/>
                <a:gd name="T38" fmla="*/ 55115976 w 15"/>
                <a:gd name="T39" fmla="*/ 113598033 h 24"/>
                <a:gd name="T40" fmla="*/ 0 w 15"/>
                <a:gd name="T41" fmla="*/ 113598033 h 24"/>
                <a:gd name="T42" fmla="*/ 389573388 w 15"/>
                <a:gd name="T43" fmla="*/ 886529934 h 24"/>
                <a:gd name="T44" fmla="*/ 847290750 w 15"/>
                <a:gd name="T45" fmla="*/ 811871478 h 24"/>
                <a:gd name="T46" fmla="*/ 847290750 w 15"/>
                <a:gd name="T47" fmla="*/ 811871478 h 2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5"/>
                <a:gd name="T73" fmla="*/ 0 h 24"/>
                <a:gd name="T74" fmla="*/ 15 w 15"/>
                <a:gd name="T75" fmla="*/ 24 h 2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5" h="24">
                  <a:moveTo>
                    <a:pt x="15" y="22"/>
                  </a:moveTo>
                  <a:lnTo>
                    <a:pt x="15" y="20"/>
                  </a:lnTo>
                  <a:lnTo>
                    <a:pt x="14" y="18"/>
                  </a:lnTo>
                  <a:lnTo>
                    <a:pt x="12" y="16"/>
                  </a:lnTo>
                  <a:lnTo>
                    <a:pt x="10" y="15"/>
                  </a:lnTo>
                  <a:lnTo>
                    <a:pt x="9" y="14"/>
                  </a:lnTo>
                  <a:lnTo>
                    <a:pt x="9" y="12"/>
                  </a:lnTo>
                  <a:lnTo>
                    <a:pt x="7" y="9"/>
                  </a:lnTo>
                  <a:lnTo>
                    <a:pt x="6" y="8"/>
                  </a:lnTo>
                  <a:lnTo>
                    <a:pt x="5" y="6"/>
                  </a:lnTo>
                  <a:lnTo>
                    <a:pt x="4" y="5"/>
                  </a:lnTo>
                  <a:lnTo>
                    <a:pt x="4" y="4"/>
                  </a:lnTo>
                  <a:lnTo>
                    <a:pt x="4" y="3"/>
                  </a:lnTo>
                  <a:lnTo>
                    <a:pt x="5" y="0"/>
                  </a:lnTo>
                  <a:lnTo>
                    <a:pt x="4" y="0"/>
                  </a:lnTo>
                  <a:lnTo>
                    <a:pt x="2" y="0"/>
                  </a:lnTo>
                  <a:lnTo>
                    <a:pt x="1" y="1"/>
                  </a:lnTo>
                  <a:lnTo>
                    <a:pt x="1" y="2"/>
                  </a:lnTo>
                  <a:lnTo>
                    <a:pt x="1" y="3"/>
                  </a:lnTo>
                  <a:lnTo>
                    <a:pt x="0" y="3"/>
                  </a:lnTo>
                  <a:lnTo>
                    <a:pt x="7" y="24"/>
                  </a:lnTo>
                  <a:lnTo>
                    <a:pt x="15" y="22"/>
                  </a:lnTo>
                  <a:close/>
                </a:path>
              </a:pathLst>
            </a:custGeom>
            <a:solidFill>
              <a:srgbClr val="0000A0"/>
            </a:solidFill>
            <a:ln w="12700" cmpd="sng">
              <a:solidFill>
                <a:schemeClr val="tx1"/>
              </a:solidFill>
              <a:prstDash val="solid"/>
              <a:round/>
              <a:headEnd/>
              <a:tailEnd/>
            </a:ln>
          </p:spPr>
          <p:txBody>
            <a:bodyPr/>
            <a:lstStyle/>
            <a:p>
              <a:endParaRPr lang="en-US"/>
            </a:p>
          </p:txBody>
        </p:sp>
        <p:sp>
          <p:nvSpPr>
            <p:cNvPr id="45102" name="Freeform 231"/>
            <p:cNvSpPr>
              <a:spLocks/>
            </p:cNvSpPr>
            <p:nvPr/>
          </p:nvSpPr>
          <p:spPr bwMode="auto">
            <a:xfrm>
              <a:off x="4689" y="1765"/>
              <a:ext cx="98" cy="205"/>
            </a:xfrm>
            <a:custGeom>
              <a:avLst/>
              <a:gdLst>
                <a:gd name="T0" fmla="*/ 0 w 19"/>
                <a:gd name="T1" fmla="*/ 1158728928 h 42"/>
                <a:gd name="T2" fmla="*/ 0 w 19"/>
                <a:gd name="T3" fmla="*/ 1196413927 h 42"/>
                <a:gd name="T4" fmla="*/ 134213608 w 19"/>
                <a:gd name="T5" fmla="*/ 1273704444 h 42"/>
                <a:gd name="T6" fmla="*/ 413245904 w 19"/>
                <a:gd name="T7" fmla="*/ 1388407252 h 42"/>
                <a:gd name="T8" fmla="*/ 612140187 w 19"/>
                <a:gd name="T9" fmla="*/ 1419614098 h 42"/>
                <a:gd name="T10" fmla="*/ 692259343 w 19"/>
                <a:gd name="T11" fmla="*/ 1496972089 h 42"/>
                <a:gd name="T12" fmla="*/ 759386056 w 19"/>
                <a:gd name="T13" fmla="*/ 1573923984 h 42"/>
                <a:gd name="T14" fmla="*/ 894183826 w 19"/>
                <a:gd name="T15" fmla="*/ 1457639592 h 42"/>
                <a:gd name="T16" fmla="*/ 958770215 w 19"/>
                <a:gd name="T17" fmla="*/ 1313038502 h 42"/>
                <a:gd name="T18" fmla="*/ 1173197265 w 19"/>
                <a:gd name="T19" fmla="*/ 1121045802 h 42"/>
                <a:gd name="T20" fmla="*/ 1304888746 w 19"/>
                <a:gd name="T21" fmla="*/ 974797215 h 42"/>
                <a:gd name="T22" fmla="*/ 1240306318 w 19"/>
                <a:gd name="T23" fmla="*/ 713829889 h 42"/>
                <a:gd name="T24" fmla="*/ 1173197265 w 19"/>
                <a:gd name="T25" fmla="*/ 482584507 h 42"/>
                <a:gd name="T26" fmla="*/ 958770215 w 19"/>
                <a:gd name="T27" fmla="*/ 521849529 h 42"/>
                <a:gd name="T28" fmla="*/ 894183826 w 19"/>
                <a:gd name="T29" fmla="*/ 521849529 h 42"/>
                <a:gd name="T30" fmla="*/ 827079395 w 19"/>
                <a:gd name="T31" fmla="*/ 521849529 h 42"/>
                <a:gd name="T32" fmla="*/ 894183826 w 19"/>
                <a:gd name="T33" fmla="*/ 415261125 h 42"/>
                <a:gd name="T34" fmla="*/ 958770215 w 19"/>
                <a:gd name="T35" fmla="*/ 415261125 h 42"/>
                <a:gd name="T36" fmla="*/ 1025878608 w 19"/>
                <a:gd name="T37" fmla="*/ 298638503 h 42"/>
                <a:gd name="T38" fmla="*/ 1106088873 w 19"/>
                <a:gd name="T39" fmla="*/ 223200561 h 42"/>
                <a:gd name="T40" fmla="*/ 279032503 w 19"/>
                <a:gd name="T41" fmla="*/ 0 h 42"/>
                <a:gd name="T42" fmla="*/ 198894861 w 19"/>
                <a:gd name="T43" fmla="*/ 77018960 h 42"/>
                <a:gd name="T44" fmla="*/ 134213608 w 19"/>
                <a:gd name="T45" fmla="*/ 223200561 h 42"/>
                <a:gd name="T46" fmla="*/ 0 w 19"/>
                <a:gd name="T47" fmla="*/ 298638503 h 42"/>
                <a:gd name="T48" fmla="*/ 67108908 w 19"/>
                <a:gd name="T49" fmla="*/ 337903759 h 42"/>
                <a:gd name="T50" fmla="*/ 67108908 w 19"/>
                <a:gd name="T51" fmla="*/ 415261125 h 42"/>
                <a:gd name="T52" fmla="*/ 67108908 w 19"/>
                <a:gd name="T53" fmla="*/ 559860966 h 42"/>
                <a:gd name="T54" fmla="*/ 198894861 w 19"/>
                <a:gd name="T55" fmla="*/ 636880336 h 42"/>
                <a:gd name="T56" fmla="*/ 346140482 w 19"/>
                <a:gd name="T57" fmla="*/ 676146139 h 42"/>
                <a:gd name="T58" fmla="*/ 480353966 w 19"/>
                <a:gd name="T59" fmla="*/ 713829889 h 42"/>
                <a:gd name="T60" fmla="*/ 612140187 w 19"/>
                <a:gd name="T61" fmla="*/ 790849259 h 42"/>
                <a:gd name="T62" fmla="*/ 279032503 w 19"/>
                <a:gd name="T63" fmla="*/ 897778470 h 42"/>
                <a:gd name="T64" fmla="*/ 67108908 w 19"/>
                <a:gd name="T65" fmla="*/ 1051747862 h 4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9"/>
                <a:gd name="T100" fmla="*/ 0 h 42"/>
                <a:gd name="T101" fmla="*/ 19 w 19"/>
                <a:gd name="T102" fmla="*/ 42 h 4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9" h="42">
                  <a:moveTo>
                    <a:pt x="1" y="28"/>
                  </a:moveTo>
                  <a:lnTo>
                    <a:pt x="0" y="31"/>
                  </a:lnTo>
                  <a:lnTo>
                    <a:pt x="0" y="32"/>
                  </a:lnTo>
                  <a:lnTo>
                    <a:pt x="1" y="33"/>
                  </a:lnTo>
                  <a:lnTo>
                    <a:pt x="2" y="34"/>
                  </a:lnTo>
                  <a:lnTo>
                    <a:pt x="3" y="35"/>
                  </a:lnTo>
                  <a:lnTo>
                    <a:pt x="6" y="37"/>
                  </a:lnTo>
                  <a:lnTo>
                    <a:pt x="7" y="37"/>
                  </a:lnTo>
                  <a:lnTo>
                    <a:pt x="9" y="38"/>
                  </a:lnTo>
                  <a:lnTo>
                    <a:pt x="10" y="38"/>
                  </a:lnTo>
                  <a:lnTo>
                    <a:pt x="10" y="40"/>
                  </a:lnTo>
                  <a:lnTo>
                    <a:pt x="10" y="41"/>
                  </a:lnTo>
                  <a:lnTo>
                    <a:pt x="11" y="42"/>
                  </a:lnTo>
                  <a:lnTo>
                    <a:pt x="12" y="41"/>
                  </a:lnTo>
                  <a:lnTo>
                    <a:pt x="13" y="39"/>
                  </a:lnTo>
                  <a:lnTo>
                    <a:pt x="13" y="37"/>
                  </a:lnTo>
                  <a:lnTo>
                    <a:pt x="14" y="35"/>
                  </a:lnTo>
                  <a:lnTo>
                    <a:pt x="15" y="33"/>
                  </a:lnTo>
                  <a:lnTo>
                    <a:pt x="17" y="30"/>
                  </a:lnTo>
                  <a:lnTo>
                    <a:pt x="18" y="28"/>
                  </a:lnTo>
                  <a:lnTo>
                    <a:pt x="19" y="26"/>
                  </a:lnTo>
                  <a:lnTo>
                    <a:pt x="18" y="25"/>
                  </a:lnTo>
                  <a:lnTo>
                    <a:pt x="18" y="19"/>
                  </a:lnTo>
                  <a:lnTo>
                    <a:pt x="18" y="15"/>
                  </a:lnTo>
                  <a:lnTo>
                    <a:pt x="17" y="13"/>
                  </a:lnTo>
                  <a:lnTo>
                    <a:pt x="15" y="14"/>
                  </a:lnTo>
                  <a:lnTo>
                    <a:pt x="14" y="14"/>
                  </a:lnTo>
                  <a:lnTo>
                    <a:pt x="13" y="14"/>
                  </a:lnTo>
                  <a:lnTo>
                    <a:pt x="12" y="14"/>
                  </a:lnTo>
                  <a:lnTo>
                    <a:pt x="12" y="13"/>
                  </a:lnTo>
                  <a:lnTo>
                    <a:pt x="13" y="11"/>
                  </a:lnTo>
                  <a:lnTo>
                    <a:pt x="14" y="11"/>
                  </a:lnTo>
                  <a:lnTo>
                    <a:pt x="14" y="9"/>
                  </a:lnTo>
                  <a:lnTo>
                    <a:pt x="15" y="8"/>
                  </a:lnTo>
                  <a:lnTo>
                    <a:pt x="15" y="7"/>
                  </a:lnTo>
                  <a:lnTo>
                    <a:pt x="16" y="6"/>
                  </a:lnTo>
                  <a:lnTo>
                    <a:pt x="15" y="4"/>
                  </a:lnTo>
                  <a:lnTo>
                    <a:pt x="4" y="0"/>
                  </a:lnTo>
                  <a:lnTo>
                    <a:pt x="4" y="1"/>
                  </a:lnTo>
                  <a:lnTo>
                    <a:pt x="3" y="2"/>
                  </a:lnTo>
                  <a:lnTo>
                    <a:pt x="3" y="3"/>
                  </a:lnTo>
                  <a:lnTo>
                    <a:pt x="2" y="6"/>
                  </a:lnTo>
                  <a:lnTo>
                    <a:pt x="1" y="7"/>
                  </a:lnTo>
                  <a:lnTo>
                    <a:pt x="0" y="8"/>
                  </a:lnTo>
                  <a:lnTo>
                    <a:pt x="1" y="9"/>
                  </a:lnTo>
                  <a:lnTo>
                    <a:pt x="2" y="11"/>
                  </a:lnTo>
                  <a:lnTo>
                    <a:pt x="1" y="11"/>
                  </a:lnTo>
                  <a:lnTo>
                    <a:pt x="1" y="14"/>
                  </a:lnTo>
                  <a:lnTo>
                    <a:pt x="1" y="15"/>
                  </a:lnTo>
                  <a:lnTo>
                    <a:pt x="3" y="15"/>
                  </a:lnTo>
                  <a:lnTo>
                    <a:pt x="3" y="17"/>
                  </a:lnTo>
                  <a:lnTo>
                    <a:pt x="5" y="17"/>
                  </a:lnTo>
                  <a:lnTo>
                    <a:pt x="5" y="18"/>
                  </a:lnTo>
                  <a:lnTo>
                    <a:pt x="6" y="18"/>
                  </a:lnTo>
                  <a:lnTo>
                    <a:pt x="7" y="19"/>
                  </a:lnTo>
                  <a:lnTo>
                    <a:pt x="9" y="20"/>
                  </a:lnTo>
                  <a:lnTo>
                    <a:pt x="9" y="21"/>
                  </a:lnTo>
                  <a:lnTo>
                    <a:pt x="7" y="22"/>
                  </a:lnTo>
                  <a:lnTo>
                    <a:pt x="4" y="24"/>
                  </a:lnTo>
                  <a:lnTo>
                    <a:pt x="4" y="26"/>
                  </a:lnTo>
                  <a:lnTo>
                    <a:pt x="1" y="28"/>
                  </a:lnTo>
                  <a:close/>
                </a:path>
              </a:pathLst>
            </a:custGeom>
            <a:solidFill>
              <a:srgbClr val="0000A0"/>
            </a:solidFill>
            <a:ln w="12700" cmpd="sng">
              <a:solidFill>
                <a:schemeClr val="tx1"/>
              </a:solidFill>
              <a:prstDash val="solid"/>
              <a:round/>
              <a:headEnd/>
              <a:tailEnd/>
            </a:ln>
          </p:spPr>
          <p:txBody>
            <a:bodyPr/>
            <a:lstStyle/>
            <a:p>
              <a:endParaRPr lang="en-US"/>
            </a:p>
          </p:txBody>
        </p:sp>
        <p:sp>
          <p:nvSpPr>
            <p:cNvPr id="45103" name="Freeform 232"/>
            <p:cNvSpPr>
              <a:spLocks/>
            </p:cNvSpPr>
            <p:nvPr/>
          </p:nvSpPr>
          <p:spPr bwMode="auto">
            <a:xfrm>
              <a:off x="4776" y="1672"/>
              <a:ext cx="118" cy="107"/>
            </a:xfrm>
            <a:custGeom>
              <a:avLst/>
              <a:gdLst>
                <a:gd name="T0" fmla="*/ 0 w 23"/>
                <a:gd name="T1" fmla="*/ 139960270 h 22"/>
                <a:gd name="T2" fmla="*/ 516911080 w 23"/>
                <a:gd name="T3" fmla="*/ 74546971 h 22"/>
                <a:gd name="T4" fmla="*/ 516911080 w 23"/>
                <a:gd name="T5" fmla="*/ 111172689 h 22"/>
                <a:gd name="T6" fmla="*/ 581266904 w 23"/>
                <a:gd name="T7" fmla="*/ 111172689 h 22"/>
                <a:gd name="T8" fmla="*/ 581266904 w 23"/>
                <a:gd name="T9" fmla="*/ 111172689 h 22"/>
                <a:gd name="T10" fmla="*/ 1300264512 w 23"/>
                <a:gd name="T11" fmla="*/ 0 h 22"/>
                <a:gd name="T12" fmla="*/ 1489900751 w 23"/>
                <a:gd name="T13" fmla="*/ 325943443 h 22"/>
                <a:gd name="T14" fmla="*/ 1489900751 w 23"/>
                <a:gd name="T15" fmla="*/ 362569258 h 22"/>
                <a:gd name="T16" fmla="*/ 1428427491 w 23"/>
                <a:gd name="T17" fmla="*/ 362569258 h 22"/>
                <a:gd name="T18" fmla="*/ 1489900751 w 23"/>
                <a:gd name="T19" fmla="*/ 400490356 h 22"/>
                <a:gd name="T20" fmla="*/ 1489900751 w 23"/>
                <a:gd name="T21" fmla="*/ 400490356 h 22"/>
                <a:gd name="T22" fmla="*/ 1364163605 w 23"/>
                <a:gd name="T23" fmla="*/ 429582517 h 22"/>
                <a:gd name="T24" fmla="*/ 1098177656 w 23"/>
                <a:gd name="T25" fmla="*/ 465890289 h 22"/>
                <a:gd name="T26" fmla="*/ 1036796990 w 23"/>
                <a:gd name="T27" fmla="*/ 465890289 h 22"/>
                <a:gd name="T28" fmla="*/ 1036796990 w 23"/>
                <a:gd name="T29" fmla="*/ 465890289 h 22"/>
                <a:gd name="T30" fmla="*/ 1036796990 w 23"/>
                <a:gd name="T31" fmla="*/ 504064452 h 22"/>
                <a:gd name="T32" fmla="*/ 1036796990 w 23"/>
                <a:gd name="T33" fmla="*/ 504064452 h 22"/>
                <a:gd name="T34" fmla="*/ 847160423 w 23"/>
                <a:gd name="T35" fmla="*/ 540703418 h 22"/>
                <a:gd name="T36" fmla="*/ 645072746 w 23"/>
                <a:gd name="T37" fmla="*/ 577076246 h 22"/>
                <a:gd name="T38" fmla="*/ 645072746 w 23"/>
                <a:gd name="T39" fmla="*/ 577076246 h 22"/>
                <a:gd name="T40" fmla="*/ 516911080 w 23"/>
                <a:gd name="T41" fmla="*/ 651873189 h 22"/>
                <a:gd name="T42" fmla="*/ 189632873 w 23"/>
                <a:gd name="T43" fmla="*/ 755196867 h 22"/>
                <a:gd name="T44" fmla="*/ 125734561 w 23"/>
                <a:gd name="T45" fmla="*/ 791833654 h 22"/>
                <a:gd name="T46" fmla="*/ 0 w 23"/>
                <a:gd name="T47" fmla="*/ 755196867 h 22"/>
                <a:gd name="T48" fmla="*/ 125734561 w 23"/>
                <a:gd name="T49" fmla="*/ 680715554 h 22"/>
                <a:gd name="T50" fmla="*/ 125734561 w 23"/>
                <a:gd name="T51" fmla="*/ 651873189 h 22"/>
                <a:gd name="T52" fmla="*/ 125734561 w 23"/>
                <a:gd name="T53" fmla="*/ 615250409 h 22"/>
                <a:gd name="T54" fmla="*/ 0 w 23"/>
                <a:gd name="T55" fmla="*/ 139960270 h 22"/>
                <a:gd name="T56" fmla="*/ 0 w 23"/>
                <a:gd name="T57" fmla="*/ 139960270 h 2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3"/>
                <a:gd name="T88" fmla="*/ 0 h 22"/>
                <a:gd name="T89" fmla="*/ 23 w 23"/>
                <a:gd name="T90" fmla="*/ 22 h 22"/>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3" h="22">
                  <a:moveTo>
                    <a:pt x="0" y="4"/>
                  </a:moveTo>
                  <a:lnTo>
                    <a:pt x="8" y="2"/>
                  </a:lnTo>
                  <a:lnTo>
                    <a:pt x="8" y="3"/>
                  </a:lnTo>
                  <a:lnTo>
                    <a:pt x="9" y="3"/>
                  </a:lnTo>
                  <a:lnTo>
                    <a:pt x="20" y="0"/>
                  </a:lnTo>
                  <a:lnTo>
                    <a:pt x="23" y="9"/>
                  </a:lnTo>
                  <a:lnTo>
                    <a:pt x="23" y="10"/>
                  </a:lnTo>
                  <a:lnTo>
                    <a:pt x="22" y="10"/>
                  </a:lnTo>
                  <a:lnTo>
                    <a:pt x="23" y="11"/>
                  </a:lnTo>
                  <a:lnTo>
                    <a:pt x="21" y="12"/>
                  </a:lnTo>
                  <a:lnTo>
                    <a:pt x="17" y="13"/>
                  </a:lnTo>
                  <a:lnTo>
                    <a:pt x="16" y="13"/>
                  </a:lnTo>
                  <a:lnTo>
                    <a:pt x="16" y="14"/>
                  </a:lnTo>
                  <a:lnTo>
                    <a:pt x="13" y="15"/>
                  </a:lnTo>
                  <a:lnTo>
                    <a:pt x="10" y="16"/>
                  </a:lnTo>
                  <a:lnTo>
                    <a:pt x="8" y="18"/>
                  </a:lnTo>
                  <a:lnTo>
                    <a:pt x="3" y="21"/>
                  </a:lnTo>
                  <a:lnTo>
                    <a:pt x="2" y="22"/>
                  </a:lnTo>
                  <a:lnTo>
                    <a:pt x="0" y="21"/>
                  </a:lnTo>
                  <a:lnTo>
                    <a:pt x="2" y="19"/>
                  </a:lnTo>
                  <a:lnTo>
                    <a:pt x="2" y="18"/>
                  </a:lnTo>
                  <a:lnTo>
                    <a:pt x="2" y="17"/>
                  </a:lnTo>
                  <a:lnTo>
                    <a:pt x="0" y="4"/>
                  </a:lnTo>
                  <a:close/>
                </a:path>
              </a:pathLst>
            </a:custGeom>
            <a:solidFill>
              <a:srgbClr val="6987EB"/>
            </a:solidFill>
            <a:ln w="12700" cmpd="sng">
              <a:solidFill>
                <a:schemeClr val="tx1"/>
              </a:solidFill>
              <a:prstDash val="solid"/>
              <a:round/>
              <a:headEnd/>
              <a:tailEnd/>
            </a:ln>
          </p:spPr>
          <p:txBody>
            <a:bodyPr/>
            <a:lstStyle/>
            <a:p>
              <a:endParaRPr lang="en-US"/>
            </a:p>
          </p:txBody>
        </p:sp>
        <p:sp>
          <p:nvSpPr>
            <p:cNvPr id="45104" name="Freeform 233"/>
            <p:cNvSpPr>
              <a:spLocks/>
            </p:cNvSpPr>
            <p:nvPr/>
          </p:nvSpPr>
          <p:spPr bwMode="auto">
            <a:xfrm>
              <a:off x="4771" y="1589"/>
              <a:ext cx="232" cy="112"/>
            </a:xfrm>
            <a:custGeom>
              <a:avLst/>
              <a:gdLst>
                <a:gd name="T0" fmla="*/ 689776969 w 45"/>
                <a:gd name="T1" fmla="*/ 255495562 h 23"/>
                <a:gd name="T2" fmla="*/ 1644061730 w 45"/>
                <a:gd name="T3" fmla="*/ 112254388 h 23"/>
                <a:gd name="T4" fmla="*/ 1710948978 w 45"/>
                <a:gd name="T5" fmla="*/ 112254388 h 23"/>
                <a:gd name="T6" fmla="*/ 1710948978 w 45"/>
                <a:gd name="T7" fmla="*/ 75574595 h 23"/>
                <a:gd name="T8" fmla="*/ 1845232925 w 45"/>
                <a:gd name="T9" fmla="*/ 0 h 23"/>
                <a:gd name="T10" fmla="*/ 1988999791 w 45"/>
                <a:gd name="T11" fmla="*/ 0 h 23"/>
                <a:gd name="T12" fmla="*/ 2122791444 w 45"/>
                <a:gd name="T13" fmla="*/ 112254388 h 23"/>
                <a:gd name="T14" fmla="*/ 2147483647 w 45"/>
                <a:gd name="T15" fmla="*/ 180241560 h 23"/>
                <a:gd name="T16" fmla="*/ 2055887038 w 45"/>
                <a:gd name="T17" fmla="*/ 255495562 h 23"/>
                <a:gd name="T18" fmla="*/ 1988999791 w 45"/>
                <a:gd name="T19" fmla="*/ 368015438 h 23"/>
                <a:gd name="T20" fmla="*/ 2147483647 w 45"/>
                <a:gd name="T21" fmla="*/ 368015438 h 23"/>
                <a:gd name="T22" fmla="*/ 2147483647 w 45"/>
                <a:gd name="T23" fmla="*/ 546629785 h 23"/>
                <a:gd name="T24" fmla="*/ 2147483647 w 45"/>
                <a:gd name="T25" fmla="*/ 584936187 h 23"/>
                <a:gd name="T26" fmla="*/ 2147483647 w 45"/>
                <a:gd name="T27" fmla="*/ 509682185 h 23"/>
                <a:gd name="T28" fmla="*/ 2147483647 w 45"/>
                <a:gd name="T29" fmla="*/ 434108116 h 23"/>
                <a:gd name="T30" fmla="*/ 2147483647 w 45"/>
                <a:gd name="T31" fmla="*/ 368015438 h 23"/>
                <a:gd name="T32" fmla="*/ 2147483647 w 45"/>
                <a:gd name="T33" fmla="*/ 405015395 h 23"/>
                <a:gd name="T34" fmla="*/ 2147483647 w 45"/>
                <a:gd name="T35" fmla="*/ 584936187 h 23"/>
                <a:gd name="T36" fmla="*/ 2147483647 w 45"/>
                <a:gd name="T37" fmla="*/ 621881294 h 23"/>
                <a:gd name="T38" fmla="*/ 2147483647 w 45"/>
                <a:gd name="T39" fmla="*/ 697456453 h 23"/>
                <a:gd name="T40" fmla="*/ 2147483647 w 45"/>
                <a:gd name="T41" fmla="*/ 765109885 h 23"/>
                <a:gd name="T42" fmla="*/ 2147483647 w 45"/>
                <a:gd name="T43" fmla="*/ 726537331 h 23"/>
                <a:gd name="T44" fmla="*/ 2147483647 w 45"/>
                <a:gd name="T45" fmla="*/ 660510724 h 23"/>
                <a:gd name="T46" fmla="*/ 2147483647 w 45"/>
                <a:gd name="T47" fmla="*/ 802123554 h 23"/>
                <a:gd name="T48" fmla="*/ 2147483647 w 45"/>
                <a:gd name="T49" fmla="*/ 802123554 h 23"/>
                <a:gd name="T50" fmla="*/ 2147483647 w 45"/>
                <a:gd name="T51" fmla="*/ 765109885 h 23"/>
                <a:gd name="T52" fmla="*/ 2055887038 w 45"/>
                <a:gd name="T53" fmla="*/ 726537331 h 23"/>
                <a:gd name="T54" fmla="*/ 1909134735 w 45"/>
                <a:gd name="T55" fmla="*/ 697456453 h 23"/>
                <a:gd name="T56" fmla="*/ 1845232925 w 45"/>
                <a:gd name="T57" fmla="*/ 621881294 h 23"/>
                <a:gd name="T58" fmla="*/ 1433485486 w 45"/>
                <a:gd name="T59" fmla="*/ 621881294 h 23"/>
                <a:gd name="T60" fmla="*/ 689776969 w 45"/>
                <a:gd name="T61" fmla="*/ 726537331 h 23"/>
                <a:gd name="T62" fmla="*/ 609912574 w 45"/>
                <a:gd name="T63" fmla="*/ 697456453 h 23"/>
                <a:gd name="T64" fmla="*/ 0 w 45"/>
                <a:gd name="T65" fmla="*/ 765109885 h 23"/>
                <a:gd name="T66" fmla="*/ 0 w 45"/>
                <a:gd name="T67" fmla="*/ 329440703 h 2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5"/>
                <a:gd name="T103" fmla="*/ 0 h 23"/>
                <a:gd name="T104" fmla="*/ 45 w 45"/>
                <a:gd name="T105" fmla="*/ 23 h 2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5" h="23">
                  <a:moveTo>
                    <a:pt x="0" y="9"/>
                  </a:moveTo>
                  <a:lnTo>
                    <a:pt x="10" y="7"/>
                  </a:lnTo>
                  <a:lnTo>
                    <a:pt x="24" y="4"/>
                  </a:lnTo>
                  <a:lnTo>
                    <a:pt x="24" y="3"/>
                  </a:lnTo>
                  <a:lnTo>
                    <a:pt x="25" y="3"/>
                  </a:lnTo>
                  <a:lnTo>
                    <a:pt x="25" y="2"/>
                  </a:lnTo>
                  <a:lnTo>
                    <a:pt x="26" y="2"/>
                  </a:lnTo>
                  <a:lnTo>
                    <a:pt x="27" y="0"/>
                  </a:lnTo>
                  <a:lnTo>
                    <a:pt x="28" y="0"/>
                  </a:lnTo>
                  <a:lnTo>
                    <a:pt x="29" y="0"/>
                  </a:lnTo>
                  <a:lnTo>
                    <a:pt x="30" y="2"/>
                  </a:lnTo>
                  <a:lnTo>
                    <a:pt x="31" y="3"/>
                  </a:lnTo>
                  <a:lnTo>
                    <a:pt x="32" y="4"/>
                  </a:lnTo>
                  <a:lnTo>
                    <a:pt x="32" y="5"/>
                  </a:lnTo>
                  <a:lnTo>
                    <a:pt x="31" y="5"/>
                  </a:lnTo>
                  <a:lnTo>
                    <a:pt x="30" y="7"/>
                  </a:lnTo>
                  <a:lnTo>
                    <a:pt x="29" y="9"/>
                  </a:lnTo>
                  <a:lnTo>
                    <a:pt x="29" y="10"/>
                  </a:lnTo>
                  <a:lnTo>
                    <a:pt x="31" y="9"/>
                  </a:lnTo>
                  <a:lnTo>
                    <a:pt x="33" y="10"/>
                  </a:lnTo>
                  <a:lnTo>
                    <a:pt x="36" y="13"/>
                  </a:lnTo>
                  <a:lnTo>
                    <a:pt x="36" y="15"/>
                  </a:lnTo>
                  <a:lnTo>
                    <a:pt x="38" y="16"/>
                  </a:lnTo>
                  <a:lnTo>
                    <a:pt x="41" y="16"/>
                  </a:lnTo>
                  <a:lnTo>
                    <a:pt x="42" y="16"/>
                  </a:lnTo>
                  <a:lnTo>
                    <a:pt x="43" y="14"/>
                  </a:lnTo>
                  <a:lnTo>
                    <a:pt x="43" y="13"/>
                  </a:lnTo>
                  <a:lnTo>
                    <a:pt x="42" y="12"/>
                  </a:lnTo>
                  <a:lnTo>
                    <a:pt x="40" y="11"/>
                  </a:lnTo>
                  <a:lnTo>
                    <a:pt x="40" y="10"/>
                  </a:lnTo>
                  <a:lnTo>
                    <a:pt x="41" y="11"/>
                  </a:lnTo>
                  <a:lnTo>
                    <a:pt x="42" y="11"/>
                  </a:lnTo>
                  <a:lnTo>
                    <a:pt x="44" y="14"/>
                  </a:lnTo>
                  <a:lnTo>
                    <a:pt x="45" y="16"/>
                  </a:lnTo>
                  <a:lnTo>
                    <a:pt x="45" y="18"/>
                  </a:lnTo>
                  <a:lnTo>
                    <a:pt x="44" y="17"/>
                  </a:lnTo>
                  <a:lnTo>
                    <a:pt x="42" y="18"/>
                  </a:lnTo>
                  <a:lnTo>
                    <a:pt x="40" y="19"/>
                  </a:lnTo>
                  <a:lnTo>
                    <a:pt x="38" y="21"/>
                  </a:lnTo>
                  <a:lnTo>
                    <a:pt x="37" y="21"/>
                  </a:lnTo>
                  <a:lnTo>
                    <a:pt x="37" y="20"/>
                  </a:lnTo>
                  <a:lnTo>
                    <a:pt x="37" y="18"/>
                  </a:lnTo>
                  <a:lnTo>
                    <a:pt x="36" y="18"/>
                  </a:lnTo>
                  <a:lnTo>
                    <a:pt x="35" y="20"/>
                  </a:lnTo>
                  <a:lnTo>
                    <a:pt x="34" y="22"/>
                  </a:lnTo>
                  <a:lnTo>
                    <a:pt x="33" y="23"/>
                  </a:lnTo>
                  <a:lnTo>
                    <a:pt x="32" y="22"/>
                  </a:lnTo>
                  <a:lnTo>
                    <a:pt x="32" y="21"/>
                  </a:lnTo>
                  <a:lnTo>
                    <a:pt x="31" y="21"/>
                  </a:lnTo>
                  <a:lnTo>
                    <a:pt x="30" y="20"/>
                  </a:lnTo>
                  <a:lnTo>
                    <a:pt x="28" y="19"/>
                  </a:lnTo>
                  <a:lnTo>
                    <a:pt x="27" y="17"/>
                  </a:lnTo>
                  <a:lnTo>
                    <a:pt x="26" y="15"/>
                  </a:lnTo>
                  <a:lnTo>
                    <a:pt x="21" y="17"/>
                  </a:lnTo>
                  <a:lnTo>
                    <a:pt x="10" y="20"/>
                  </a:lnTo>
                  <a:lnTo>
                    <a:pt x="9" y="20"/>
                  </a:lnTo>
                  <a:lnTo>
                    <a:pt x="9" y="19"/>
                  </a:lnTo>
                  <a:lnTo>
                    <a:pt x="1" y="21"/>
                  </a:lnTo>
                  <a:lnTo>
                    <a:pt x="0" y="21"/>
                  </a:lnTo>
                  <a:lnTo>
                    <a:pt x="0" y="9"/>
                  </a:lnTo>
                  <a:close/>
                </a:path>
              </a:pathLst>
            </a:custGeom>
            <a:solidFill>
              <a:srgbClr val="6487EB"/>
            </a:solidFill>
            <a:ln w="12700" cmpd="sng">
              <a:solidFill>
                <a:schemeClr val="tx1"/>
              </a:solidFill>
              <a:prstDash val="solid"/>
              <a:round/>
              <a:headEnd/>
              <a:tailEnd/>
            </a:ln>
          </p:spPr>
          <p:txBody>
            <a:bodyPr/>
            <a:lstStyle/>
            <a:p>
              <a:endParaRPr lang="en-US"/>
            </a:p>
          </p:txBody>
        </p:sp>
        <p:sp>
          <p:nvSpPr>
            <p:cNvPr id="45105" name="Freeform 234"/>
            <p:cNvSpPr>
              <a:spLocks/>
            </p:cNvSpPr>
            <p:nvPr/>
          </p:nvSpPr>
          <p:spPr bwMode="auto">
            <a:xfrm>
              <a:off x="4879" y="1662"/>
              <a:ext cx="61" cy="64"/>
            </a:xfrm>
            <a:custGeom>
              <a:avLst/>
              <a:gdLst>
                <a:gd name="T0" fmla="*/ 0 w 12"/>
                <a:gd name="T1" fmla="*/ 83130619 h 13"/>
                <a:gd name="T2" fmla="*/ 172074520 w 12"/>
                <a:gd name="T3" fmla="*/ 452012214 h 13"/>
                <a:gd name="T4" fmla="*/ 172074520 w 12"/>
                <a:gd name="T5" fmla="*/ 492730223 h 13"/>
                <a:gd name="T6" fmla="*/ 115516192 w 12"/>
                <a:gd name="T7" fmla="*/ 492730223 h 13"/>
                <a:gd name="T8" fmla="*/ 172074520 w 12"/>
                <a:gd name="T9" fmla="*/ 535212348 h 13"/>
                <a:gd name="T10" fmla="*/ 172074520 w 12"/>
                <a:gd name="T11" fmla="*/ 535212348 h 13"/>
                <a:gd name="T12" fmla="*/ 172074520 w 12"/>
                <a:gd name="T13" fmla="*/ 535212348 h 13"/>
                <a:gd name="T14" fmla="*/ 358020924 w 12"/>
                <a:gd name="T15" fmla="*/ 492730223 h 13"/>
                <a:gd name="T16" fmla="*/ 414596372 w 12"/>
                <a:gd name="T17" fmla="*/ 452012214 h 13"/>
                <a:gd name="T18" fmla="*/ 414596372 w 12"/>
                <a:gd name="T19" fmla="*/ 409258179 h 13"/>
                <a:gd name="T20" fmla="*/ 414596372 w 12"/>
                <a:gd name="T21" fmla="*/ 368540485 h 13"/>
                <a:gd name="T22" fmla="*/ 414596372 w 12"/>
                <a:gd name="T23" fmla="*/ 283657605 h 13"/>
                <a:gd name="T24" fmla="*/ 471259661 w 12"/>
                <a:gd name="T25" fmla="*/ 251554900 h 13"/>
                <a:gd name="T26" fmla="*/ 471259661 w 12"/>
                <a:gd name="T27" fmla="*/ 283657605 h 13"/>
                <a:gd name="T28" fmla="*/ 471259661 w 12"/>
                <a:gd name="T29" fmla="*/ 326055604 h 13"/>
                <a:gd name="T30" fmla="*/ 471259661 w 12"/>
                <a:gd name="T31" fmla="*/ 409258179 h 13"/>
                <a:gd name="T32" fmla="*/ 530112442 w 12"/>
                <a:gd name="T33" fmla="*/ 409258179 h 13"/>
                <a:gd name="T34" fmla="*/ 530112442 w 12"/>
                <a:gd name="T35" fmla="*/ 409258179 h 13"/>
                <a:gd name="T36" fmla="*/ 530112442 w 12"/>
                <a:gd name="T37" fmla="*/ 368540485 h 13"/>
                <a:gd name="T38" fmla="*/ 587207123 w 12"/>
                <a:gd name="T39" fmla="*/ 368540485 h 13"/>
                <a:gd name="T40" fmla="*/ 646060229 w 12"/>
                <a:gd name="T41" fmla="*/ 326055604 h 13"/>
                <a:gd name="T42" fmla="*/ 702638769 w 12"/>
                <a:gd name="T43" fmla="*/ 326055604 h 13"/>
                <a:gd name="T44" fmla="*/ 702638769 w 12"/>
                <a:gd name="T45" fmla="*/ 326055604 h 13"/>
                <a:gd name="T46" fmla="*/ 646060229 w 12"/>
                <a:gd name="T47" fmla="*/ 283657605 h 13"/>
                <a:gd name="T48" fmla="*/ 646060229 w 12"/>
                <a:gd name="T49" fmla="*/ 251554900 h 13"/>
                <a:gd name="T50" fmla="*/ 646060229 w 12"/>
                <a:gd name="T51" fmla="*/ 251554900 h 13"/>
                <a:gd name="T52" fmla="*/ 587207123 w 12"/>
                <a:gd name="T53" fmla="*/ 251554900 h 13"/>
                <a:gd name="T54" fmla="*/ 530112442 w 12"/>
                <a:gd name="T55" fmla="*/ 209084433 h 13"/>
                <a:gd name="T56" fmla="*/ 530112442 w 12"/>
                <a:gd name="T57" fmla="*/ 209084433 h 13"/>
                <a:gd name="T58" fmla="*/ 414596372 w 12"/>
                <a:gd name="T59" fmla="*/ 166315904 h 13"/>
                <a:gd name="T60" fmla="*/ 358020924 w 12"/>
                <a:gd name="T61" fmla="*/ 83130619 h 13"/>
                <a:gd name="T62" fmla="*/ 358020924 w 12"/>
                <a:gd name="T63" fmla="*/ 83130619 h 13"/>
                <a:gd name="T64" fmla="*/ 288038736 w 12"/>
                <a:gd name="T65" fmla="*/ 0 h 13"/>
                <a:gd name="T66" fmla="*/ 0 w 12"/>
                <a:gd name="T67" fmla="*/ 83130619 h 13"/>
                <a:gd name="T68" fmla="*/ 0 w 12"/>
                <a:gd name="T69" fmla="*/ 83130619 h 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
                <a:gd name="T106" fmla="*/ 0 h 13"/>
                <a:gd name="T107" fmla="*/ 12 w 12"/>
                <a:gd name="T108" fmla="*/ 13 h 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 h="13">
                  <a:moveTo>
                    <a:pt x="0" y="2"/>
                  </a:moveTo>
                  <a:lnTo>
                    <a:pt x="3" y="11"/>
                  </a:lnTo>
                  <a:lnTo>
                    <a:pt x="3" y="12"/>
                  </a:lnTo>
                  <a:lnTo>
                    <a:pt x="2" y="12"/>
                  </a:lnTo>
                  <a:lnTo>
                    <a:pt x="3" y="13"/>
                  </a:lnTo>
                  <a:lnTo>
                    <a:pt x="6" y="12"/>
                  </a:lnTo>
                  <a:lnTo>
                    <a:pt x="7" y="11"/>
                  </a:lnTo>
                  <a:lnTo>
                    <a:pt x="7" y="10"/>
                  </a:lnTo>
                  <a:lnTo>
                    <a:pt x="7" y="9"/>
                  </a:lnTo>
                  <a:lnTo>
                    <a:pt x="7" y="7"/>
                  </a:lnTo>
                  <a:lnTo>
                    <a:pt x="8" y="6"/>
                  </a:lnTo>
                  <a:lnTo>
                    <a:pt x="8" y="7"/>
                  </a:lnTo>
                  <a:lnTo>
                    <a:pt x="8" y="8"/>
                  </a:lnTo>
                  <a:lnTo>
                    <a:pt x="8" y="10"/>
                  </a:lnTo>
                  <a:lnTo>
                    <a:pt x="9" y="10"/>
                  </a:lnTo>
                  <a:lnTo>
                    <a:pt x="9" y="9"/>
                  </a:lnTo>
                  <a:lnTo>
                    <a:pt x="10" y="9"/>
                  </a:lnTo>
                  <a:lnTo>
                    <a:pt x="11" y="8"/>
                  </a:lnTo>
                  <a:lnTo>
                    <a:pt x="12" y="8"/>
                  </a:lnTo>
                  <a:lnTo>
                    <a:pt x="11" y="7"/>
                  </a:lnTo>
                  <a:lnTo>
                    <a:pt x="11" y="6"/>
                  </a:lnTo>
                  <a:lnTo>
                    <a:pt x="10" y="6"/>
                  </a:lnTo>
                  <a:lnTo>
                    <a:pt x="9" y="5"/>
                  </a:lnTo>
                  <a:lnTo>
                    <a:pt x="7" y="4"/>
                  </a:lnTo>
                  <a:lnTo>
                    <a:pt x="6" y="2"/>
                  </a:lnTo>
                  <a:lnTo>
                    <a:pt x="5" y="0"/>
                  </a:lnTo>
                  <a:lnTo>
                    <a:pt x="0" y="2"/>
                  </a:lnTo>
                  <a:close/>
                </a:path>
              </a:pathLst>
            </a:custGeom>
            <a:solidFill>
              <a:srgbClr val="0000A0"/>
            </a:solidFill>
            <a:ln w="12700" cmpd="sng">
              <a:solidFill>
                <a:schemeClr val="tx1"/>
              </a:solidFill>
              <a:prstDash val="solid"/>
              <a:round/>
              <a:headEnd/>
              <a:tailEnd/>
            </a:ln>
          </p:spPr>
          <p:txBody>
            <a:bodyPr/>
            <a:lstStyle/>
            <a:p>
              <a:endParaRPr lang="en-US"/>
            </a:p>
          </p:txBody>
        </p:sp>
        <p:sp>
          <p:nvSpPr>
            <p:cNvPr id="45106" name="Freeform 235"/>
            <p:cNvSpPr>
              <a:spLocks/>
            </p:cNvSpPr>
            <p:nvPr/>
          </p:nvSpPr>
          <p:spPr bwMode="auto">
            <a:xfrm>
              <a:off x="4812" y="1394"/>
              <a:ext cx="108" cy="229"/>
            </a:xfrm>
            <a:custGeom>
              <a:avLst/>
              <a:gdLst>
                <a:gd name="T0" fmla="*/ 1396686267 w 21"/>
                <a:gd name="T1" fmla="*/ 1470236432 h 47"/>
                <a:gd name="T2" fmla="*/ 1333981614 w 21"/>
                <a:gd name="T3" fmla="*/ 1470236432 h 47"/>
                <a:gd name="T4" fmla="*/ 1268407164 w 21"/>
                <a:gd name="T5" fmla="*/ 1470236432 h 47"/>
                <a:gd name="T6" fmla="*/ 1202853122 w 21"/>
                <a:gd name="T7" fmla="*/ 1545856378 h 47"/>
                <a:gd name="T8" fmla="*/ 1125014156 w 21"/>
                <a:gd name="T9" fmla="*/ 1545856378 h 47"/>
                <a:gd name="T10" fmla="*/ 1125014156 w 21"/>
                <a:gd name="T11" fmla="*/ 1583009014 h 47"/>
                <a:gd name="T12" fmla="*/ 1125014156 w 21"/>
                <a:gd name="T13" fmla="*/ 1583009014 h 47"/>
                <a:gd name="T14" fmla="*/ 1125014156 w 21"/>
                <a:gd name="T15" fmla="*/ 1583009014 h 47"/>
                <a:gd name="T16" fmla="*/ 1061921443 w 21"/>
                <a:gd name="T17" fmla="*/ 1583009014 h 47"/>
                <a:gd name="T18" fmla="*/ 1061921443 w 21"/>
                <a:gd name="T19" fmla="*/ 1614103423 h 47"/>
                <a:gd name="T20" fmla="*/ 128166989 w 21"/>
                <a:gd name="T21" fmla="*/ 1727207792 h 47"/>
                <a:gd name="T22" fmla="*/ 65553240 w 21"/>
                <a:gd name="T23" fmla="*/ 1688411190 h 47"/>
                <a:gd name="T24" fmla="*/ 0 w 21"/>
                <a:gd name="T25" fmla="*/ 1651256059 h 47"/>
                <a:gd name="T26" fmla="*/ 0 w 21"/>
                <a:gd name="T27" fmla="*/ 1614103423 h 47"/>
                <a:gd name="T28" fmla="*/ 65553240 w 21"/>
                <a:gd name="T29" fmla="*/ 1583009014 h 47"/>
                <a:gd name="T30" fmla="*/ 0 w 21"/>
                <a:gd name="T31" fmla="*/ 1507391562 h 47"/>
                <a:gd name="T32" fmla="*/ 0 w 21"/>
                <a:gd name="T33" fmla="*/ 1252050136 h 47"/>
                <a:gd name="T34" fmla="*/ 0 w 21"/>
                <a:gd name="T35" fmla="*/ 1176112123 h 47"/>
                <a:gd name="T36" fmla="*/ 65553240 w 21"/>
                <a:gd name="T37" fmla="*/ 1025919355 h 47"/>
                <a:gd name="T38" fmla="*/ 65553240 w 21"/>
                <a:gd name="T39" fmla="*/ 957927387 h 47"/>
                <a:gd name="T40" fmla="*/ 65553240 w 21"/>
                <a:gd name="T41" fmla="*/ 881986256 h 47"/>
                <a:gd name="T42" fmla="*/ 65553240 w 21"/>
                <a:gd name="T43" fmla="*/ 806100007 h 47"/>
                <a:gd name="T44" fmla="*/ 65553240 w 21"/>
                <a:gd name="T45" fmla="*/ 769269179 h 47"/>
                <a:gd name="T46" fmla="*/ 65553240 w 21"/>
                <a:gd name="T47" fmla="*/ 732114672 h 47"/>
                <a:gd name="T48" fmla="*/ 271577894 w 21"/>
                <a:gd name="T49" fmla="*/ 663800896 h 47"/>
                <a:gd name="T50" fmla="*/ 337130785 w 21"/>
                <a:gd name="T51" fmla="*/ 512311384 h 47"/>
                <a:gd name="T52" fmla="*/ 271577894 w 21"/>
                <a:gd name="T53" fmla="*/ 437990832 h 47"/>
                <a:gd name="T54" fmla="*/ 271577894 w 21"/>
                <a:gd name="T55" fmla="*/ 369677991 h 47"/>
                <a:gd name="T56" fmla="*/ 271577894 w 21"/>
                <a:gd name="T57" fmla="*/ 369677991 h 47"/>
                <a:gd name="T58" fmla="*/ 271577894 w 21"/>
                <a:gd name="T59" fmla="*/ 331278971 h 47"/>
                <a:gd name="T60" fmla="*/ 193832076 w 21"/>
                <a:gd name="T61" fmla="*/ 256971126 h 47"/>
                <a:gd name="T62" fmla="*/ 271577894 w 21"/>
                <a:gd name="T63" fmla="*/ 143864458 h 47"/>
                <a:gd name="T64" fmla="*/ 193832076 w 21"/>
                <a:gd name="T65" fmla="*/ 113107370 h 47"/>
                <a:gd name="T66" fmla="*/ 193832076 w 21"/>
                <a:gd name="T67" fmla="*/ 75872782 h 47"/>
                <a:gd name="T68" fmla="*/ 271577894 w 21"/>
                <a:gd name="T69" fmla="*/ 75872782 h 47"/>
                <a:gd name="T70" fmla="*/ 337130785 w 21"/>
                <a:gd name="T71" fmla="*/ 37152412 h 47"/>
                <a:gd name="T72" fmla="*/ 400317057 w 21"/>
                <a:gd name="T73" fmla="*/ 37152412 h 47"/>
                <a:gd name="T74" fmla="*/ 400317057 w 21"/>
                <a:gd name="T75" fmla="*/ 37152412 h 47"/>
                <a:gd name="T76" fmla="*/ 465405362 w 21"/>
                <a:gd name="T77" fmla="*/ 0 h 47"/>
                <a:gd name="T78" fmla="*/ 1125014156 w 21"/>
                <a:gd name="T79" fmla="*/ 1063071991 h 47"/>
                <a:gd name="T80" fmla="*/ 1125014156 w 21"/>
                <a:gd name="T81" fmla="*/ 1100227122 h 47"/>
                <a:gd name="T82" fmla="*/ 1125014156 w 21"/>
                <a:gd name="T83" fmla="*/ 1138956993 h 47"/>
                <a:gd name="T84" fmla="*/ 1125014156 w 21"/>
                <a:gd name="T85" fmla="*/ 1138956993 h 47"/>
                <a:gd name="T86" fmla="*/ 1268407164 w 21"/>
                <a:gd name="T87" fmla="*/ 1213264136 h 47"/>
                <a:gd name="T88" fmla="*/ 1333981614 w 21"/>
                <a:gd name="T89" fmla="*/ 1213264136 h 47"/>
                <a:gd name="T90" fmla="*/ 1333981614 w 21"/>
                <a:gd name="T91" fmla="*/ 1252050136 h 47"/>
                <a:gd name="T92" fmla="*/ 1333981614 w 21"/>
                <a:gd name="T93" fmla="*/ 1289205890 h 47"/>
                <a:gd name="T94" fmla="*/ 1396686267 w 21"/>
                <a:gd name="T95" fmla="*/ 1357196923 h 47"/>
                <a:gd name="T96" fmla="*/ 1396686267 w 21"/>
                <a:gd name="T97" fmla="*/ 1394350807 h 47"/>
                <a:gd name="T98" fmla="*/ 1396686267 w 21"/>
                <a:gd name="T99" fmla="*/ 1433083796 h 47"/>
                <a:gd name="T100" fmla="*/ 1396686267 w 21"/>
                <a:gd name="T101" fmla="*/ 1470236432 h 47"/>
                <a:gd name="T102" fmla="*/ 1396686267 w 21"/>
                <a:gd name="T103" fmla="*/ 1470236432 h 4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1"/>
                <a:gd name="T157" fmla="*/ 0 h 47"/>
                <a:gd name="T158" fmla="*/ 21 w 21"/>
                <a:gd name="T159" fmla="*/ 47 h 47"/>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1" h="47">
                  <a:moveTo>
                    <a:pt x="21" y="40"/>
                  </a:moveTo>
                  <a:lnTo>
                    <a:pt x="20" y="40"/>
                  </a:lnTo>
                  <a:lnTo>
                    <a:pt x="19" y="40"/>
                  </a:lnTo>
                  <a:lnTo>
                    <a:pt x="18" y="42"/>
                  </a:lnTo>
                  <a:lnTo>
                    <a:pt x="17" y="42"/>
                  </a:lnTo>
                  <a:lnTo>
                    <a:pt x="17" y="43"/>
                  </a:lnTo>
                  <a:lnTo>
                    <a:pt x="16" y="43"/>
                  </a:lnTo>
                  <a:lnTo>
                    <a:pt x="16" y="44"/>
                  </a:lnTo>
                  <a:lnTo>
                    <a:pt x="2" y="47"/>
                  </a:lnTo>
                  <a:lnTo>
                    <a:pt x="1" y="46"/>
                  </a:lnTo>
                  <a:lnTo>
                    <a:pt x="0" y="45"/>
                  </a:lnTo>
                  <a:lnTo>
                    <a:pt x="0" y="44"/>
                  </a:lnTo>
                  <a:lnTo>
                    <a:pt x="1" y="43"/>
                  </a:lnTo>
                  <a:lnTo>
                    <a:pt x="0" y="41"/>
                  </a:lnTo>
                  <a:lnTo>
                    <a:pt x="0" y="34"/>
                  </a:lnTo>
                  <a:lnTo>
                    <a:pt x="0" y="32"/>
                  </a:lnTo>
                  <a:lnTo>
                    <a:pt x="1" y="28"/>
                  </a:lnTo>
                  <a:lnTo>
                    <a:pt x="1" y="26"/>
                  </a:lnTo>
                  <a:lnTo>
                    <a:pt x="1" y="24"/>
                  </a:lnTo>
                  <a:lnTo>
                    <a:pt x="1" y="22"/>
                  </a:lnTo>
                  <a:lnTo>
                    <a:pt x="1" y="21"/>
                  </a:lnTo>
                  <a:lnTo>
                    <a:pt x="1" y="20"/>
                  </a:lnTo>
                  <a:lnTo>
                    <a:pt x="4" y="18"/>
                  </a:lnTo>
                  <a:lnTo>
                    <a:pt x="5" y="14"/>
                  </a:lnTo>
                  <a:lnTo>
                    <a:pt x="4" y="12"/>
                  </a:lnTo>
                  <a:lnTo>
                    <a:pt x="4" y="10"/>
                  </a:lnTo>
                  <a:lnTo>
                    <a:pt x="4" y="9"/>
                  </a:lnTo>
                  <a:lnTo>
                    <a:pt x="3" y="7"/>
                  </a:lnTo>
                  <a:lnTo>
                    <a:pt x="4" y="4"/>
                  </a:lnTo>
                  <a:lnTo>
                    <a:pt x="3" y="3"/>
                  </a:lnTo>
                  <a:lnTo>
                    <a:pt x="3" y="2"/>
                  </a:lnTo>
                  <a:lnTo>
                    <a:pt x="4" y="2"/>
                  </a:lnTo>
                  <a:lnTo>
                    <a:pt x="5" y="1"/>
                  </a:lnTo>
                  <a:lnTo>
                    <a:pt x="6" y="1"/>
                  </a:lnTo>
                  <a:lnTo>
                    <a:pt x="7" y="0"/>
                  </a:lnTo>
                  <a:lnTo>
                    <a:pt x="17" y="29"/>
                  </a:lnTo>
                  <a:lnTo>
                    <a:pt x="17" y="30"/>
                  </a:lnTo>
                  <a:lnTo>
                    <a:pt x="17" y="31"/>
                  </a:lnTo>
                  <a:lnTo>
                    <a:pt x="19" y="33"/>
                  </a:lnTo>
                  <a:lnTo>
                    <a:pt x="20" y="33"/>
                  </a:lnTo>
                  <a:lnTo>
                    <a:pt x="20" y="34"/>
                  </a:lnTo>
                  <a:lnTo>
                    <a:pt x="20" y="35"/>
                  </a:lnTo>
                  <a:lnTo>
                    <a:pt x="21" y="37"/>
                  </a:lnTo>
                  <a:lnTo>
                    <a:pt x="21" y="38"/>
                  </a:lnTo>
                  <a:lnTo>
                    <a:pt x="21" y="39"/>
                  </a:lnTo>
                  <a:lnTo>
                    <a:pt x="21" y="40"/>
                  </a:lnTo>
                  <a:close/>
                </a:path>
              </a:pathLst>
            </a:custGeom>
            <a:solidFill>
              <a:srgbClr val="6987EB"/>
            </a:solidFill>
            <a:ln w="12700" cmpd="sng">
              <a:solidFill>
                <a:schemeClr val="tx1"/>
              </a:solidFill>
              <a:prstDash val="solid"/>
              <a:round/>
              <a:headEnd/>
              <a:tailEnd/>
            </a:ln>
          </p:spPr>
          <p:txBody>
            <a:bodyPr/>
            <a:lstStyle/>
            <a:p>
              <a:endParaRPr lang="en-US"/>
            </a:p>
          </p:txBody>
        </p:sp>
        <p:sp>
          <p:nvSpPr>
            <p:cNvPr id="45107" name="Freeform 236"/>
            <p:cNvSpPr>
              <a:spLocks/>
            </p:cNvSpPr>
            <p:nvPr/>
          </p:nvSpPr>
          <p:spPr bwMode="auto">
            <a:xfrm>
              <a:off x="4848" y="1189"/>
              <a:ext cx="251" cy="385"/>
            </a:xfrm>
            <a:custGeom>
              <a:avLst/>
              <a:gdLst>
                <a:gd name="T0" fmla="*/ 633832297 w 49"/>
                <a:gd name="T1" fmla="*/ 2147483647 h 79"/>
                <a:gd name="T2" fmla="*/ 633832297 w 49"/>
                <a:gd name="T3" fmla="*/ 2147483647 h 79"/>
                <a:gd name="T4" fmla="*/ 757551449 w 49"/>
                <a:gd name="T5" fmla="*/ 2147483647 h 79"/>
                <a:gd name="T6" fmla="*/ 832885029 w 49"/>
                <a:gd name="T7" fmla="*/ 2147483647 h 79"/>
                <a:gd name="T8" fmla="*/ 895899820 w 49"/>
                <a:gd name="T9" fmla="*/ 2147483647 h 79"/>
                <a:gd name="T10" fmla="*/ 956621721 w 49"/>
                <a:gd name="T11" fmla="*/ 2147483647 h 79"/>
                <a:gd name="T12" fmla="*/ 1019635856 w 49"/>
                <a:gd name="T13" fmla="*/ 2147483647 h 79"/>
                <a:gd name="T14" fmla="*/ 1143823650 w 49"/>
                <a:gd name="T15" fmla="*/ 2147483647 h 79"/>
                <a:gd name="T16" fmla="*/ 1143823650 w 49"/>
                <a:gd name="T17" fmla="*/ 2147483647 h 79"/>
                <a:gd name="T18" fmla="*/ 1267555097 w 49"/>
                <a:gd name="T19" fmla="*/ 2147483647 h 79"/>
                <a:gd name="T20" fmla="*/ 1342984405 w 49"/>
                <a:gd name="T21" fmla="*/ 2147483647 h 79"/>
                <a:gd name="T22" fmla="*/ 1405998867 w 49"/>
                <a:gd name="T23" fmla="*/ 2147483647 h 79"/>
                <a:gd name="T24" fmla="*/ 1405998867 w 49"/>
                <a:gd name="T25" fmla="*/ 2147483647 h 79"/>
                <a:gd name="T26" fmla="*/ 1653467005 w 49"/>
                <a:gd name="T27" fmla="*/ 2147483647 h 79"/>
                <a:gd name="T28" fmla="*/ 1653467005 w 49"/>
                <a:gd name="T29" fmla="*/ 2147483647 h 79"/>
                <a:gd name="T30" fmla="*/ 1780057842 w 49"/>
                <a:gd name="T31" fmla="*/ 2138128000 h 79"/>
                <a:gd name="T32" fmla="*/ 1852610712 w 49"/>
                <a:gd name="T33" fmla="*/ 2062382798 h 79"/>
                <a:gd name="T34" fmla="*/ 1976814899 w 49"/>
                <a:gd name="T35" fmla="*/ 1911896708 h 79"/>
                <a:gd name="T36" fmla="*/ 1976814899 w 49"/>
                <a:gd name="T37" fmla="*/ 1880764235 h 79"/>
                <a:gd name="T38" fmla="*/ 2147483647 w 49"/>
                <a:gd name="T39" fmla="*/ 1880764235 h 79"/>
                <a:gd name="T40" fmla="*/ 2147483647 w 49"/>
                <a:gd name="T41" fmla="*/ 1806584764 h 79"/>
                <a:gd name="T42" fmla="*/ 2147483647 w 49"/>
                <a:gd name="T43" fmla="*/ 1730598777 h 79"/>
                <a:gd name="T44" fmla="*/ 2147483647 w 49"/>
                <a:gd name="T45" fmla="*/ 1767817014 h 79"/>
                <a:gd name="T46" fmla="*/ 2147483647 w 49"/>
                <a:gd name="T47" fmla="*/ 1617314705 h 79"/>
                <a:gd name="T48" fmla="*/ 2147483647 w 49"/>
                <a:gd name="T49" fmla="*/ 1511950363 h 79"/>
                <a:gd name="T50" fmla="*/ 2147483647 w 49"/>
                <a:gd name="T51" fmla="*/ 1473165146 h 79"/>
                <a:gd name="T52" fmla="*/ 2147483647 w 49"/>
                <a:gd name="T53" fmla="*/ 1398734909 h 79"/>
                <a:gd name="T54" fmla="*/ 2147483647 w 49"/>
                <a:gd name="T55" fmla="*/ 1359883570 h 79"/>
                <a:gd name="T56" fmla="*/ 2147483647 w 49"/>
                <a:gd name="T57" fmla="*/ 1322679056 h 79"/>
                <a:gd name="T58" fmla="*/ 2147483647 w 49"/>
                <a:gd name="T59" fmla="*/ 1291785186 h 79"/>
                <a:gd name="T60" fmla="*/ 2147483647 w 49"/>
                <a:gd name="T61" fmla="*/ 1178518581 h 79"/>
                <a:gd name="T62" fmla="*/ 2147483647 w 49"/>
                <a:gd name="T63" fmla="*/ 1141299719 h 79"/>
                <a:gd name="T64" fmla="*/ 2147483647 w 49"/>
                <a:gd name="T65" fmla="*/ 1178518581 h 79"/>
                <a:gd name="T66" fmla="*/ 2147483647 w 49"/>
                <a:gd name="T67" fmla="*/ 1028029371 h 79"/>
                <a:gd name="T68" fmla="*/ 2147483647 w 49"/>
                <a:gd name="T69" fmla="*/ 959935042 h 79"/>
                <a:gd name="T70" fmla="*/ 2147483647 w 49"/>
                <a:gd name="T71" fmla="*/ 959935042 h 79"/>
                <a:gd name="T72" fmla="*/ 2147483647 w 49"/>
                <a:gd name="T73" fmla="*/ 959935042 h 79"/>
                <a:gd name="T74" fmla="*/ 2147483647 w 49"/>
                <a:gd name="T75" fmla="*/ 922719923 h 79"/>
                <a:gd name="T76" fmla="*/ 2147483647 w 49"/>
                <a:gd name="T77" fmla="*/ 807881972 h 79"/>
                <a:gd name="T78" fmla="*/ 1529732281 w 49"/>
                <a:gd name="T79" fmla="*/ 0 h 79"/>
                <a:gd name="T80" fmla="*/ 1405998867 w 49"/>
                <a:gd name="T81" fmla="*/ 0 h 79"/>
                <a:gd name="T82" fmla="*/ 1342984405 w 49"/>
                <a:gd name="T83" fmla="*/ 76066165 h 79"/>
                <a:gd name="T84" fmla="*/ 1143823650 w 49"/>
                <a:gd name="T85" fmla="*/ 76066165 h 79"/>
                <a:gd name="T86" fmla="*/ 956621721 w 49"/>
                <a:gd name="T87" fmla="*/ 181365379 h 79"/>
                <a:gd name="T88" fmla="*/ 895899820 w 49"/>
                <a:gd name="T89" fmla="*/ 76066165 h 79"/>
                <a:gd name="T90" fmla="*/ 832885029 w 49"/>
                <a:gd name="T91" fmla="*/ 37215245 h 79"/>
                <a:gd name="T92" fmla="*/ 385912072 w 49"/>
                <a:gd name="T93" fmla="*/ 589285178 h 79"/>
                <a:gd name="T94" fmla="*/ 446976235 w 49"/>
                <a:gd name="T95" fmla="*/ 702569406 h 79"/>
                <a:gd name="T96" fmla="*/ 446976235 w 49"/>
                <a:gd name="T97" fmla="*/ 807881972 h 79"/>
                <a:gd name="T98" fmla="*/ 322788522 w 49"/>
                <a:gd name="T99" fmla="*/ 883869208 h 79"/>
                <a:gd name="T100" fmla="*/ 385912072 w 49"/>
                <a:gd name="T101" fmla="*/ 1178518581 h 79"/>
                <a:gd name="T102" fmla="*/ 247451008 w 49"/>
                <a:gd name="T103" fmla="*/ 1322679056 h 79"/>
                <a:gd name="T104" fmla="*/ 247451008 w 49"/>
                <a:gd name="T105" fmla="*/ 1435950651 h 79"/>
                <a:gd name="T106" fmla="*/ 186750908 w 49"/>
                <a:gd name="T107" fmla="*/ 1473165146 h 79"/>
                <a:gd name="T108" fmla="*/ 186750908 w 49"/>
                <a:gd name="T109" fmla="*/ 1549221000 h 79"/>
                <a:gd name="T110" fmla="*/ 63014524 w 49"/>
                <a:gd name="T111" fmla="*/ 1511950363 h 79"/>
                <a:gd name="T112" fmla="*/ 0 w 49"/>
                <a:gd name="T113" fmla="*/ 1549221000 h 79"/>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9"/>
                <a:gd name="T172" fmla="*/ 0 h 79"/>
                <a:gd name="T173" fmla="*/ 49 w 49"/>
                <a:gd name="T174" fmla="*/ 79 h 79"/>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9" h="79">
                  <a:moveTo>
                    <a:pt x="0" y="42"/>
                  </a:moveTo>
                  <a:lnTo>
                    <a:pt x="10" y="71"/>
                  </a:lnTo>
                  <a:lnTo>
                    <a:pt x="10" y="72"/>
                  </a:lnTo>
                  <a:lnTo>
                    <a:pt x="10" y="73"/>
                  </a:lnTo>
                  <a:lnTo>
                    <a:pt x="12" y="75"/>
                  </a:lnTo>
                  <a:lnTo>
                    <a:pt x="13" y="75"/>
                  </a:lnTo>
                  <a:lnTo>
                    <a:pt x="13" y="76"/>
                  </a:lnTo>
                  <a:lnTo>
                    <a:pt x="13" y="77"/>
                  </a:lnTo>
                  <a:lnTo>
                    <a:pt x="14" y="79"/>
                  </a:lnTo>
                  <a:lnTo>
                    <a:pt x="15" y="79"/>
                  </a:lnTo>
                  <a:lnTo>
                    <a:pt x="15" y="77"/>
                  </a:lnTo>
                  <a:lnTo>
                    <a:pt x="15" y="75"/>
                  </a:lnTo>
                  <a:lnTo>
                    <a:pt x="16" y="73"/>
                  </a:lnTo>
                  <a:lnTo>
                    <a:pt x="17" y="70"/>
                  </a:lnTo>
                  <a:lnTo>
                    <a:pt x="18" y="68"/>
                  </a:lnTo>
                  <a:lnTo>
                    <a:pt x="18" y="67"/>
                  </a:lnTo>
                  <a:lnTo>
                    <a:pt x="17" y="65"/>
                  </a:lnTo>
                  <a:lnTo>
                    <a:pt x="20" y="63"/>
                  </a:lnTo>
                  <a:lnTo>
                    <a:pt x="21" y="63"/>
                  </a:lnTo>
                  <a:lnTo>
                    <a:pt x="21" y="64"/>
                  </a:lnTo>
                  <a:lnTo>
                    <a:pt x="22" y="65"/>
                  </a:lnTo>
                  <a:lnTo>
                    <a:pt x="22" y="64"/>
                  </a:lnTo>
                  <a:lnTo>
                    <a:pt x="22" y="63"/>
                  </a:lnTo>
                  <a:lnTo>
                    <a:pt x="22" y="62"/>
                  </a:lnTo>
                  <a:lnTo>
                    <a:pt x="25" y="62"/>
                  </a:lnTo>
                  <a:lnTo>
                    <a:pt x="26" y="61"/>
                  </a:lnTo>
                  <a:lnTo>
                    <a:pt x="26" y="60"/>
                  </a:lnTo>
                  <a:lnTo>
                    <a:pt x="26" y="59"/>
                  </a:lnTo>
                  <a:lnTo>
                    <a:pt x="27" y="59"/>
                  </a:lnTo>
                  <a:lnTo>
                    <a:pt x="28" y="58"/>
                  </a:lnTo>
                  <a:lnTo>
                    <a:pt x="29" y="58"/>
                  </a:lnTo>
                  <a:lnTo>
                    <a:pt x="29" y="56"/>
                  </a:lnTo>
                  <a:lnTo>
                    <a:pt x="29" y="54"/>
                  </a:lnTo>
                  <a:lnTo>
                    <a:pt x="31" y="52"/>
                  </a:lnTo>
                  <a:lnTo>
                    <a:pt x="31" y="51"/>
                  </a:lnTo>
                  <a:lnTo>
                    <a:pt x="33" y="52"/>
                  </a:lnTo>
                  <a:lnTo>
                    <a:pt x="34" y="51"/>
                  </a:lnTo>
                  <a:lnTo>
                    <a:pt x="34" y="50"/>
                  </a:lnTo>
                  <a:lnTo>
                    <a:pt x="35" y="49"/>
                  </a:lnTo>
                  <a:lnTo>
                    <a:pt x="36" y="49"/>
                  </a:lnTo>
                  <a:lnTo>
                    <a:pt x="37" y="47"/>
                  </a:lnTo>
                  <a:lnTo>
                    <a:pt x="39" y="47"/>
                  </a:lnTo>
                  <a:lnTo>
                    <a:pt x="40" y="48"/>
                  </a:lnTo>
                  <a:lnTo>
                    <a:pt x="42" y="45"/>
                  </a:lnTo>
                  <a:lnTo>
                    <a:pt x="43" y="44"/>
                  </a:lnTo>
                  <a:lnTo>
                    <a:pt x="46" y="42"/>
                  </a:lnTo>
                  <a:lnTo>
                    <a:pt x="46" y="41"/>
                  </a:lnTo>
                  <a:lnTo>
                    <a:pt x="47" y="40"/>
                  </a:lnTo>
                  <a:lnTo>
                    <a:pt x="48" y="40"/>
                  </a:lnTo>
                  <a:lnTo>
                    <a:pt x="49" y="40"/>
                  </a:lnTo>
                  <a:lnTo>
                    <a:pt x="49" y="38"/>
                  </a:lnTo>
                  <a:lnTo>
                    <a:pt x="49" y="37"/>
                  </a:lnTo>
                  <a:lnTo>
                    <a:pt x="48" y="37"/>
                  </a:lnTo>
                  <a:lnTo>
                    <a:pt x="47" y="36"/>
                  </a:lnTo>
                  <a:lnTo>
                    <a:pt x="48" y="35"/>
                  </a:lnTo>
                  <a:lnTo>
                    <a:pt x="48" y="34"/>
                  </a:lnTo>
                  <a:lnTo>
                    <a:pt x="47" y="32"/>
                  </a:lnTo>
                  <a:lnTo>
                    <a:pt x="46" y="31"/>
                  </a:lnTo>
                  <a:lnTo>
                    <a:pt x="45" y="31"/>
                  </a:lnTo>
                  <a:lnTo>
                    <a:pt x="45" y="32"/>
                  </a:lnTo>
                  <a:lnTo>
                    <a:pt x="43" y="32"/>
                  </a:lnTo>
                  <a:lnTo>
                    <a:pt x="42" y="32"/>
                  </a:lnTo>
                  <a:lnTo>
                    <a:pt x="41" y="28"/>
                  </a:lnTo>
                  <a:lnTo>
                    <a:pt x="42" y="27"/>
                  </a:lnTo>
                  <a:lnTo>
                    <a:pt x="41" y="26"/>
                  </a:lnTo>
                  <a:lnTo>
                    <a:pt x="40" y="26"/>
                  </a:lnTo>
                  <a:lnTo>
                    <a:pt x="38" y="26"/>
                  </a:lnTo>
                  <a:lnTo>
                    <a:pt x="37" y="26"/>
                  </a:lnTo>
                  <a:lnTo>
                    <a:pt x="36" y="25"/>
                  </a:lnTo>
                  <a:lnTo>
                    <a:pt x="36" y="23"/>
                  </a:lnTo>
                  <a:lnTo>
                    <a:pt x="35" y="22"/>
                  </a:lnTo>
                  <a:lnTo>
                    <a:pt x="29" y="3"/>
                  </a:lnTo>
                  <a:lnTo>
                    <a:pt x="24" y="0"/>
                  </a:lnTo>
                  <a:lnTo>
                    <a:pt x="23" y="0"/>
                  </a:lnTo>
                  <a:lnTo>
                    <a:pt x="22" y="0"/>
                  </a:lnTo>
                  <a:lnTo>
                    <a:pt x="21" y="1"/>
                  </a:lnTo>
                  <a:lnTo>
                    <a:pt x="21" y="2"/>
                  </a:lnTo>
                  <a:lnTo>
                    <a:pt x="20" y="2"/>
                  </a:lnTo>
                  <a:lnTo>
                    <a:pt x="18" y="2"/>
                  </a:lnTo>
                  <a:lnTo>
                    <a:pt x="16" y="5"/>
                  </a:lnTo>
                  <a:lnTo>
                    <a:pt x="15" y="5"/>
                  </a:lnTo>
                  <a:lnTo>
                    <a:pt x="14" y="4"/>
                  </a:lnTo>
                  <a:lnTo>
                    <a:pt x="14" y="2"/>
                  </a:lnTo>
                  <a:lnTo>
                    <a:pt x="14" y="1"/>
                  </a:lnTo>
                  <a:lnTo>
                    <a:pt x="13" y="1"/>
                  </a:lnTo>
                  <a:lnTo>
                    <a:pt x="11" y="2"/>
                  </a:lnTo>
                  <a:lnTo>
                    <a:pt x="6" y="16"/>
                  </a:lnTo>
                  <a:lnTo>
                    <a:pt x="6" y="19"/>
                  </a:lnTo>
                  <a:lnTo>
                    <a:pt x="7" y="19"/>
                  </a:lnTo>
                  <a:lnTo>
                    <a:pt x="7" y="21"/>
                  </a:lnTo>
                  <a:lnTo>
                    <a:pt x="7" y="22"/>
                  </a:lnTo>
                  <a:lnTo>
                    <a:pt x="6" y="23"/>
                  </a:lnTo>
                  <a:lnTo>
                    <a:pt x="5" y="24"/>
                  </a:lnTo>
                  <a:lnTo>
                    <a:pt x="7" y="30"/>
                  </a:lnTo>
                  <a:lnTo>
                    <a:pt x="6" y="32"/>
                  </a:lnTo>
                  <a:lnTo>
                    <a:pt x="6" y="33"/>
                  </a:lnTo>
                  <a:lnTo>
                    <a:pt x="4" y="36"/>
                  </a:lnTo>
                  <a:lnTo>
                    <a:pt x="4" y="37"/>
                  </a:lnTo>
                  <a:lnTo>
                    <a:pt x="4" y="39"/>
                  </a:lnTo>
                  <a:lnTo>
                    <a:pt x="4" y="40"/>
                  </a:lnTo>
                  <a:lnTo>
                    <a:pt x="3" y="40"/>
                  </a:lnTo>
                  <a:lnTo>
                    <a:pt x="3" y="41"/>
                  </a:lnTo>
                  <a:lnTo>
                    <a:pt x="3" y="42"/>
                  </a:lnTo>
                  <a:lnTo>
                    <a:pt x="2" y="42"/>
                  </a:lnTo>
                  <a:lnTo>
                    <a:pt x="1" y="41"/>
                  </a:lnTo>
                  <a:lnTo>
                    <a:pt x="0" y="42"/>
                  </a:lnTo>
                  <a:close/>
                </a:path>
              </a:pathLst>
            </a:custGeom>
            <a:solidFill>
              <a:srgbClr val="0000A0"/>
            </a:solidFill>
            <a:ln w="12700" cmpd="sng">
              <a:solidFill>
                <a:schemeClr val="tx1"/>
              </a:solidFill>
              <a:prstDash val="solid"/>
              <a:round/>
              <a:headEnd/>
              <a:tailEnd/>
            </a:ln>
          </p:spPr>
          <p:txBody>
            <a:bodyPr/>
            <a:lstStyle/>
            <a:p>
              <a:endParaRPr lang="en-US"/>
            </a:p>
          </p:txBody>
        </p:sp>
        <p:grpSp>
          <p:nvGrpSpPr>
            <p:cNvPr id="45108" name="Group 237"/>
            <p:cNvGrpSpPr>
              <a:grpSpLocks/>
            </p:cNvGrpSpPr>
            <p:nvPr/>
          </p:nvGrpSpPr>
          <p:grpSpPr bwMode="auto">
            <a:xfrm>
              <a:off x="2038" y="2920"/>
              <a:ext cx="609" cy="371"/>
              <a:chOff x="1991" y="3321"/>
              <a:chExt cx="361" cy="231"/>
            </a:xfrm>
          </p:grpSpPr>
          <p:sp>
            <p:nvSpPr>
              <p:cNvPr id="45109" name="Freeform 238"/>
              <p:cNvSpPr>
                <a:spLocks/>
              </p:cNvSpPr>
              <p:nvPr/>
            </p:nvSpPr>
            <p:spPr bwMode="auto">
              <a:xfrm>
                <a:off x="2274" y="3459"/>
                <a:ext cx="78" cy="93"/>
              </a:xfrm>
              <a:custGeom>
                <a:avLst/>
                <a:gdLst>
                  <a:gd name="T0" fmla="*/ 0 w 16"/>
                  <a:gd name="T1" fmla="*/ 267839971 h 19"/>
                  <a:gd name="T2" fmla="*/ 37303043 w 16"/>
                  <a:gd name="T3" fmla="*/ 504791580 h 19"/>
                  <a:gd name="T4" fmla="*/ 37303043 w 16"/>
                  <a:gd name="T5" fmla="*/ 616130587 h 19"/>
                  <a:gd name="T6" fmla="*/ 219141754 w 16"/>
                  <a:gd name="T7" fmla="*/ 733794531 h 19"/>
                  <a:gd name="T8" fmla="*/ 295383909 w 16"/>
                  <a:gd name="T9" fmla="*/ 616130587 h 19"/>
                  <a:gd name="T10" fmla="*/ 590757210 w 16"/>
                  <a:gd name="T11" fmla="*/ 425689845 h 19"/>
                  <a:gd name="T12" fmla="*/ 477561792 w 16"/>
                  <a:gd name="T13" fmla="*/ 188820154 h 19"/>
                  <a:gd name="T14" fmla="*/ 113531871 w 16"/>
                  <a:gd name="T15" fmla="*/ 0 h 19"/>
                  <a:gd name="T16" fmla="*/ 113531871 w 16"/>
                  <a:gd name="T17" fmla="*/ 188820154 h 19"/>
                  <a:gd name="T18" fmla="*/ 0 w 16"/>
                  <a:gd name="T19" fmla="*/ 267839971 h 19"/>
                  <a:gd name="T20" fmla="*/ 0 w 16"/>
                  <a:gd name="T21" fmla="*/ 267839971 h 1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
                  <a:gd name="T34" fmla="*/ 0 h 19"/>
                  <a:gd name="T35" fmla="*/ 16 w 16"/>
                  <a:gd name="T36" fmla="*/ 19 h 1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 h="19">
                    <a:moveTo>
                      <a:pt x="0" y="7"/>
                    </a:moveTo>
                    <a:lnTo>
                      <a:pt x="1" y="13"/>
                    </a:lnTo>
                    <a:lnTo>
                      <a:pt x="1" y="16"/>
                    </a:lnTo>
                    <a:lnTo>
                      <a:pt x="6" y="19"/>
                    </a:lnTo>
                    <a:lnTo>
                      <a:pt x="8" y="16"/>
                    </a:lnTo>
                    <a:lnTo>
                      <a:pt x="16" y="11"/>
                    </a:lnTo>
                    <a:lnTo>
                      <a:pt x="13" y="5"/>
                    </a:lnTo>
                    <a:lnTo>
                      <a:pt x="3" y="0"/>
                    </a:lnTo>
                    <a:lnTo>
                      <a:pt x="3" y="5"/>
                    </a:lnTo>
                    <a:lnTo>
                      <a:pt x="0" y="7"/>
                    </a:lnTo>
                    <a:close/>
                  </a:path>
                </a:pathLst>
              </a:custGeom>
              <a:solidFill>
                <a:srgbClr val="0000A0"/>
              </a:solidFill>
              <a:ln w="12700" cmpd="sng">
                <a:solidFill>
                  <a:schemeClr val="tx1"/>
                </a:solidFill>
                <a:prstDash val="solid"/>
                <a:round/>
                <a:headEnd/>
                <a:tailEnd/>
              </a:ln>
            </p:spPr>
            <p:txBody>
              <a:bodyPr/>
              <a:lstStyle/>
              <a:p>
                <a:endParaRPr lang="en-US"/>
              </a:p>
            </p:txBody>
          </p:sp>
          <p:sp>
            <p:nvSpPr>
              <p:cNvPr id="45110" name="Freeform 239"/>
              <p:cNvSpPr>
                <a:spLocks/>
              </p:cNvSpPr>
              <p:nvPr/>
            </p:nvSpPr>
            <p:spPr bwMode="auto">
              <a:xfrm>
                <a:off x="2235" y="3409"/>
                <a:ext cx="44" cy="29"/>
              </a:xfrm>
              <a:custGeom>
                <a:avLst/>
                <a:gdLst>
                  <a:gd name="T0" fmla="*/ 116482109 w 9"/>
                  <a:gd name="T1" fmla="*/ 201626728 h 6"/>
                  <a:gd name="T2" fmla="*/ 304799878 w 9"/>
                  <a:gd name="T3" fmla="*/ 201626728 h 6"/>
                  <a:gd name="T4" fmla="*/ 342975357 w 9"/>
                  <a:gd name="T5" fmla="*/ 103650491 h 6"/>
                  <a:gd name="T6" fmla="*/ 186636188 w 9"/>
                  <a:gd name="T7" fmla="*/ 69074479 h 6"/>
                  <a:gd name="T8" fmla="*/ 116482109 w 9"/>
                  <a:gd name="T9" fmla="*/ 69074479 h 6"/>
                  <a:gd name="T10" fmla="*/ 78306571 w 9"/>
                  <a:gd name="T11" fmla="*/ 0 h 6"/>
                  <a:gd name="T12" fmla="*/ 0 w 9"/>
                  <a:gd name="T13" fmla="*/ 69074479 h 6"/>
                  <a:gd name="T14" fmla="*/ 78306571 w 9"/>
                  <a:gd name="T15" fmla="*/ 167114728 h 6"/>
                  <a:gd name="T16" fmla="*/ 116482109 w 9"/>
                  <a:gd name="T17" fmla="*/ 201626728 h 6"/>
                  <a:gd name="T18" fmla="*/ 116482109 w 9"/>
                  <a:gd name="T19" fmla="*/ 201626728 h 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
                  <a:gd name="T31" fmla="*/ 0 h 6"/>
                  <a:gd name="T32" fmla="*/ 9 w 9"/>
                  <a:gd name="T33" fmla="*/ 6 h 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 h="6">
                    <a:moveTo>
                      <a:pt x="3" y="6"/>
                    </a:moveTo>
                    <a:lnTo>
                      <a:pt x="8" y="6"/>
                    </a:lnTo>
                    <a:lnTo>
                      <a:pt x="9" y="3"/>
                    </a:lnTo>
                    <a:lnTo>
                      <a:pt x="5" y="2"/>
                    </a:lnTo>
                    <a:lnTo>
                      <a:pt x="3" y="2"/>
                    </a:lnTo>
                    <a:lnTo>
                      <a:pt x="2" y="0"/>
                    </a:lnTo>
                    <a:lnTo>
                      <a:pt x="0" y="2"/>
                    </a:lnTo>
                    <a:lnTo>
                      <a:pt x="2" y="5"/>
                    </a:lnTo>
                    <a:lnTo>
                      <a:pt x="3" y="6"/>
                    </a:lnTo>
                    <a:close/>
                  </a:path>
                </a:pathLst>
              </a:custGeom>
              <a:solidFill>
                <a:srgbClr val="0000A0"/>
              </a:solidFill>
              <a:ln w="12700" cmpd="sng">
                <a:solidFill>
                  <a:schemeClr val="tx1"/>
                </a:solidFill>
                <a:prstDash val="solid"/>
                <a:round/>
                <a:headEnd/>
                <a:tailEnd/>
              </a:ln>
            </p:spPr>
            <p:txBody>
              <a:bodyPr/>
              <a:lstStyle/>
              <a:p>
                <a:endParaRPr lang="en-US"/>
              </a:p>
            </p:txBody>
          </p:sp>
          <p:sp>
            <p:nvSpPr>
              <p:cNvPr id="45111" name="Freeform 240"/>
              <p:cNvSpPr>
                <a:spLocks/>
              </p:cNvSpPr>
              <p:nvPr/>
            </p:nvSpPr>
            <p:spPr bwMode="auto">
              <a:xfrm>
                <a:off x="2225" y="3438"/>
                <a:ext cx="20" cy="10"/>
              </a:xfrm>
              <a:custGeom>
                <a:avLst/>
                <a:gdLst>
                  <a:gd name="T0" fmla="*/ 0 w 4"/>
                  <a:gd name="T1" fmla="*/ 97656153 h 2"/>
                  <a:gd name="T2" fmla="*/ 195312307 w 4"/>
                  <a:gd name="T3" fmla="*/ 0 h 2"/>
                  <a:gd name="T4" fmla="*/ 195312307 w 4"/>
                  <a:gd name="T5" fmla="*/ 97656153 h 2"/>
                  <a:gd name="T6" fmla="*/ 0 w 4"/>
                  <a:gd name="T7" fmla="*/ 97656153 h 2"/>
                  <a:gd name="T8" fmla="*/ 0 w 4"/>
                  <a:gd name="T9" fmla="*/ 97656153 h 2"/>
                  <a:gd name="T10" fmla="*/ 0 60000 65536"/>
                  <a:gd name="T11" fmla="*/ 0 60000 65536"/>
                  <a:gd name="T12" fmla="*/ 0 60000 65536"/>
                  <a:gd name="T13" fmla="*/ 0 60000 65536"/>
                  <a:gd name="T14" fmla="*/ 0 60000 65536"/>
                  <a:gd name="T15" fmla="*/ 0 w 4"/>
                  <a:gd name="T16" fmla="*/ 0 h 2"/>
                  <a:gd name="T17" fmla="*/ 4 w 4"/>
                  <a:gd name="T18" fmla="*/ 2 h 2"/>
                </a:gdLst>
                <a:ahLst/>
                <a:cxnLst>
                  <a:cxn ang="T10">
                    <a:pos x="T0" y="T1"/>
                  </a:cxn>
                  <a:cxn ang="T11">
                    <a:pos x="T2" y="T3"/>
                  </a:cxn>
                  <a:cxn ang="T12">
                    <a:pos x="T4" y="T5"/>
                  </a:cxn>
                  <a:cxn ang="T13">
                    <a:pos x="T6" y="T7"/>
                  </a:cxn>
                  <a:cxn ang="T14">
                    <a:pos x="T8" y="T9"/>
                  </a:cxn>
                </a:cxnLst>
                <a:rect l="T15" t="T16" r="T17" b="T18"/>
                <a:pathLst>
                  <a:path w="4" h="2">
                    <a:moveTo>
                      <a:pt x="0" y="2"/>
                    </a:moveTo>
                    <a:lnTo>
                      <a:pt x="4" y="0"/>
                    </a:lnTo>
                    <a:lnTo>
                      <a:pt x="4" y="2"/>
                    </a:lnTo>
                    <a:lnTo>
                      <a:pt x="0" y="2"/>
                    </a:lnTo>
                    <a:close/>
                  </a:path>
                </a:pathLst>
              </a:custGeom>
              <a:solidFill>
                <a:srgbClr val="0000A0"/>
              </a:solidFill>
              <a:ln w="12700" cmpd="sng">
                <a:solidFill>
                  <a:schemeClr val="tx1"/>
                </a:solidFill>
                <a:prstDash val="solid"/>
                <a:round/>
                <a:headEnd/>
                <a:tailEnd/>
              </a:ln>
            </p:spPr>
            <p:txBody>
              <a:bodyPr/>
              <a:lstStyle/>
              <a:p>
                <a:endParaRPr lang="en-US"/>
              </a:p>
            </p:txBody>
          </p:sp>
          <p:sp>
            <p:nvSpPr>
              <p:cNvPr id="45112" name="Freeform 241"/>
              <p:cNvSpPr>
                <a:spLocks/>
              </p:cNvSpPr>
              <p:nvPr/>
            </p:nvSpPr>
            <p:spPr bwMode="auto">
              <a:xfrm>
                <a:off x="2211" y="3419"/>
                <a:ext cx="19" cy="14"/>
              </a:xfrm>
              <a:custGeom>
                <a:avLst/>
                <a:gdLst>
                  <a:gd name="T0" fmla="*/ 57772341 w 4"/>
                  <a:gd name="T1" fmla="*/ 0 h 3"/>
                  <a:gd name="T2" fmla="*/ 57772341 w 4"/>
                  <a:gd name="T3" fmla="*/ 0 h 3"/>
                  <a:gd name="T4" fmla="*/ 81123691 w 4"/>
                  <a:gd name="T5" fmla="*/ 0 h 3"/>
                  <a:gd name="T6" fmla="*/ 81123691 w 4"/>
                  <a:gd name="T7" fmla="*/ 0 h 3"/>
                  <a:gd name="T8" fmla="*/ 81123691 w 4"/>
                  <a:gd name="T9" fmla="*/ 0 h 3"/>
                  <a:gd name="T10" fmla="*/ 81123691 w 4"/>
                  <a:gd name="T11" fmla="*/ 24056034 h 3"/>
                  <a:gd name="T12" fmla="*/ 81123691 w 4"/>
                  <a:gd name="T13" fmla="*/ 24056034 h 3"/>
                  <a:gd name="T14" fmla="*/ 81123691 w 4"/>
                  <a:gd name="T15" fmla="*/ 24056034 h 3"/>
                  <a:gd name="T16" fmla="*/ 110643369 w 4"/>
                  <a:gd name="T17" fmla="*/ 24056034 h 3"/>
                  <a:gd name="T18" fmla="*/ 81123691 w 4"/>
                  <a:gd name="T19" fmla="*/ 44103887 h 3"/>
                  <a:gd name="T20" fmla="*/ 81123691 w 4"/>
                  <a:gd name="T21" fmla="*/ 44103887 h 3"/>
                  <a:gd name="T22" fmla="*/ 81123691 w 4"/>
                  <a:gd name="T23" fmla="*/ 44103887 h 3"/>
                  <a:gd name="T24" fmla="*/ 81123691 w 4"/>
                  <a:gd name="T25" fmla="*/ 68157597 h 3"/>
                  <a:gd name="T26" fmla="*/ 81123691 w 4"/>
                  <a:gd name="T27" fmla="*/ 68157597 h 3"/>
                  <a:gd name="T28" fmla="*/ 81123691 w 4"/>
                  <a:gd name="T29" fmla="*/ 68157597 h 3"/>
                  <a:gd name="T30" fmla="*/ 57772341 w 4"/>
                  <a:gd name="T31" fmla="*/ 68157597 h 3"/>
                  <a:gd name="T32" fmla="*/ 57772341 w 4"/>
                  <a:gd name="T33" fmla="*/ 68157597 h 3"/>
                  <a:gd name="T34" fmla="*/ 57772341 w 4"/>
                  <a:gd name="T35" fmla="*/ 68157597 h 3"/>
                  <a:gd name="T36" fmla="*/ 29517141 w 4"/>
                  <a:gd name="T37" fmla="*/ 68157597 h 3"/>
                  <a:gd name="T38" fmla="*/ 29517141 w 4"/>
                  <a:gd name="T39" fmla="*/ 68157597 h 3"/>
                  <a:gd name="T40" fmla="*/ 29517141 w 4"/>
                  <a:gd name="T41" fmla="*/ 68157597 h 3"/>
                  <a:gd name="T42" fmla="*/ 29517141 w 4"/>
                  <a:gd name="T43" fmla="*/ 44103887 h 3"/>
                  <a:gd name="T44" fmla="*/ 0 w 4"/>
                  <a:gd name="T45" fmla="*/ 44103887 h 3"/>
                  <a:gd name="T46" fmla="*/ 0 w 4"/>
                  <a:gd name="T47" fmla="*/ 44103887 h 3"/>
                  <a:gd name="T48" fmla="*/ 0 w 4"/>
                  <a:gd name="T49" fmla="*/ 24056034 h 3"/>
                  <a:gd name="T50" fmla="*/ 0 w 4"/>
                  <a:gd name="T51" fmla="*/ 24056034 h 3"/>
                  <a:gd name="T52" fmla="*/ 0 w 4"/>
                  <a:gd name="T53" fmla="*/ 24056034 h 3"/>
                  <a:gd name="T54" fmla="*/ 29517141 w 4"/>
                  <a:gd name="T55" fmla="*/ 24056034 h 3"/>
                  <a:gd name="T56" fmla="*/ 29517141 w 4"/>
                  <a:gd name="T57" fmla="*/ 0 h 3"/>
                  <a:gd name="T58" fmla="*/ 29517141 w 4"/>
                  <a:gd name="T59" fmla="*/ 0 h 3"/>
                  <a:gd name="T60" fmla="*/ 29517141 w 4"/>
                  <a:gd name="T61" fmla="*/ 0 h 3"/>
                  <a:gd name="T62" fmla="*/ 57772341 w 4"/>
                  <a:gd name="T63" fmla="*/ 0 h 3"/>
                  <a:gd name="T64" fmla="*/ 57772341 w 4"/>
                  <a:gd name="T65" fmla="*/ 0 h 3"/>
                  <a:gd name="T66" fmla="*/ 57772341 w 4"/>
                  <a:gd name="T67" fmla="*/ 0 h 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
                  <a:gd name="T103" fmla="*/ 0 h 3"/>
                  <a:gd name="T104" fmla="*/ 4 w 4"/>
                  <a:gd name="T105" fmla="*/ 3 h 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 h="3">
                    <a:moveTo>
                      <a:pt x="2" y="0"/>
                    </a:moveTo>
                    <a:lnTo>
                      <a:pt x="2" y="0"/>
                    </a:lnTo>
                    <a:lnTo>
                      <a:pt x="3" y="0"/>
                    </a:lnTo>
                    <a:lnTo>
                      <a:pt x="3" y="1"/>
                    </a:lnTo>
                    <a:lnTo>
                      <a:pt x="4" y="1"/>
                    </a:lnTo>
                    <a:lnTo>
                      <a:pt x="3" y="2"/>
                    </a:lnTo>
                    <a:lnTo>
                      <a:pt x="3" y="3"/>
                    </a:lnTo>
                    <a:lnTo>
                      <a:pt x="2" y="3"/>
                    </a:lnTo>
                    <a:lnTo>
                      <a:pt x="1" y="3"/>
                    </a:lnTo>
                    <a:lnTo>
                      <a:pt x="1" y="2"/>
                    </a:lnTo>
                    <a:lnTo>
                      <a:pt x="0" y="2"/>
                    </a:lnTo>
                    <a:lnTo>
                      <a:pt x="0" y="1"/>
                    </a:lnTo>
                    <a:lnTo>
                      <a:pt x="1" y="1"/>
                    </a:lnTo>
                    <a:lnTo>
                      <a:pt x="1" y="0"/>
                    </a:lnTo>
                    <a:lnTo>
                      <a:pt x="2" y="0"/>
                    </a:lnTo>
                    <a:close/>
                  </a:path>
                </a:pathLst>
              </a:custGeom>
              <a:solidFill>
                <a:srgbClr val="0000A0"/>
              </a:solidFill>
              <a:ln w="12700" cmpd="sng">
                <a:solidFill>
                  <a:schemeClr val="tx1"/>
                </a:solidFill>
                <a:prstDash val="solid"/>
                <a:round/>
                <a:headEnd/>
                <a:tailEnd/>
              </a:ln>
            </p:spPr>
            <p:txBody>
              <a:bodyPr/>
              <a:lstStyle/>
              <a:p>
                <a:endParaRPr lang="en-US"/>
              </a:p>
            </p:txBody>
          </p:sp>
          <p:sp>
            <p:nvSpPr>
              <p:cNvPr id="45113" name="Freeform 242"/>
              <p:cNvSpPr>
                <a:spLocks/>
              </p:cNvSpPr>
              <p:nvPr/>
            </p:nvSpPr>
            <p:spPr bwMode="auto">
              <a:xfrm>
                <a:off x="2186" y="3394"/>
                <a:ext cx="39" cy="15"/>
              </a:xfrm>
              <a:custGeom>
                <a:avLst/>
                <a:gdLst>
                  <a:gd name="T0" fmla="*/ 0 w 8"/>
                  <a:gd name="T1" fmla="*/ 146484393 h 3"/>
                  <a:gd name="T2" fmla="*/ 258083391 w 8"/>
                  <a:gd name="T3" fmla="*/ 146484393 h 3"/>
                  <a:gd name="T4" fmla="*/ 295383909 w 8"/>
                  <a:gd name="T5" fmla="*/ 0 h 3"/>
                  <a:gd name="T6" fmla="*/ 76228213 w 8"/>
                  <a:gd name="T7" fmla="*/ 0 h 3"/>
                  <a:gd name="T8" fmla="*/ 0 w 8"/>
                  <a:gd name="T9" fmla="*/ 146484393 h 3"/>
                  <a:gd name="T10" fmla="*/ 0 w 8"/>
                  <a:gd name="T11" fmla="*/ 146484393 h 3"/>
                  <a:gd name="T12" fmla="*/ 0 60000 65536"/>
                  <a:gd name="T13" fmla="*/ 0 60000 65536"/>
                  <a:gd name="T14" fmla="*/ 0 60000 65536"/>
                  <a:gd name="T15" fmla="*/ 0 60000 65536"/>
                  <a:gd name="T16" fmla="*/ 0 60000 65536"/>
                  <a:gd name="T17" fmla="*/ 0 60000 65536"/>
                  <a:gd name="T18" fmla="*/ 0 w 8"/>
                  <a:gd name="T19" fmla="*/ 0 h 3"/>
                  <a:gd name="T20" fmla="*/ 8 w 8"/>
                  <a:gd name="T21" fmla="*/ 3 h 3"/>
                </a:gdLst>
                <a:ahLst/>
                <a:cxnLst>
                  <a:cxn ang="T12">
                    <a:pos x="T0" y="T1"/>
                  </a:cxn>
                  <a:cxn ang="T13">
                    <a:pos x="T2" y="T3"/>
                  </a:cxn>
                  <a:cxn ang="T14">
                    <a:pos x="T4" y="T5"/>
                  </a:cxn>
                  <a:cxn ang="T15">
                    <a:pos x="T6" y="T7"/>
                  </a:cxn>
                  <a:cxn ang="T16">
                    <a:pos x="T8" y="T9"/>
                  </a:cxn>
                  <a:cxn ang="T17">
                    <a:pos x="T10" y="T11"/>
                  </a:cxn>
                </a:cxnLst>
                <a:rect l="T18" t="T19" r="T20" b="T21"/>
                <a:pathLst>
                  <a:path w="8" h="3">
                    <a:moveTo>
                      <a:pt x="0" y="3"/>
                    </a:moveTo>
                    <a:lnTo>
                      <a:pt x="7" y="3"/>
                    </a:lnTo>
                    <a:lnTo>
                      <a:pt x="8" y="0"/>
                    </a:lnTo>
                    <a:lnTo>
                      <a:pt x="2" y="0"/>
                    </a:lnTo>
                    <a:lnTo>
                      <a:pt x="0" y="3"/>
                    </a:lnTo>
                    <a:close/>
                  </a:path>
                </a:pathLst>
              </a:custGeom>
              <a:solidFill>
                <a:srgbClr val="0000A0"/>
              </a:solidFill>
              <a:ln w="12700" cmpd="sng">
                <a:solidFill>
                  <a:schemeClr val="tx1"/>
                </a:solidFill>
                <a:prstDash val="solid"/>
                <a:round/>
                <a:headEnd/>
                <a:tailEnd/>
              </a:ln>
            </p:spPr>
            <p:txBody>
              <a:bodyPr/>
              <a:lstStyle/>
              <a:p>
                <a:endParaRPr lang="en-US"/>
              </a:p>
            </p:txBody>
          </p:sp>
          <p:sp>
            <p:nvSpPr>
              <p:cNvPr id="45114" name="Freeform 243"/>
              <p:cNvSpPr>
                <a:spLocks/>
              </p:cNvSpPr>
              <p:nvPr/>
            </p:nvSpPr>
            <p:spPr bwMode="auto">
              <a:xfrm>
                <a:off x="2026" y="3321"/>
                <a:ext cx="38" cy="24"/>
              </a:xfrm>
              <a:custGeom>
                <a:avLst/>
                <a:gdLst>
                  <a:gd name="T0" fmla="*/ 0 w 8"/>
                  <a:gd name="T1" fmla="*/ 123162001 h 5"/>
                  <a:gd name="T2" fmla="*/ 81123691 w 8"/>
                  <a:gd name="T3" fmla="*/ 155573125 h 5"/>
                  <a:gd name="T4" fmla="*/ 163775286 w 8"/>
                  <a:gd name="T5" fmla="*/ 155573125 h 5"/>
                  <a:gd name="T6" fmla="*/ 221559730 w 8"/>
                  <a:gd name="T7" fmla="*/ 64809326 h 5"/>
                  <a:gd name="T8" fmla="*/ 140206367 w 8"/>
                  <a:gd name="T9" fmla="*/ 0 h 5"/>
                  <a:gd name="T10" fmla="*/ 29517141 w 8"/>
                  <a:gd name="T11" fmla="*/ 64809326 h 5"/>
                  <a:gd name="T12" fmla="*/ 0 w 8"/>
                  <a:gd name="T13" fmla="*/ 123162001 h 5"/>
                  <a:gd name="T14" fmla="*/ 0 w 8"/>
                  <a:gd name="T15" fmla="*/ 123162001 h 5"/>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5"/>
                  <a:gd name="T26" fmla="*/ 8 w 8"/>
                  <a:gd name="T27" fmla="*/ 5 h 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5">
                    <a:moveTo>
                      <a:pt x="0" y="4"/>
                    </a:moveTo>
                    <a:lnTo>
                      <a:pt x="3" y="5"/>
                    </a:lnTo>
                    <a:lnTo>
                      <a:pt x="6" y="5"/>
                    </a:lnTo>
                    <a:lnTo>
                      <a:pt x="8" y="2"/>
                    </a:lnTo>
                    <a:lnTo>
                      <a:pt x="5" y="0"/>
                    </a:lnTo>
                    <a:lnTo>
                      <a:pt x="1" y="2"/>
                    </a:lnTo>
                    <a:lnTo>
                      <a:pt x="0" y="4"/>
                    </a:lnTo>
                    <a:close/>
                  </a:path>
                </a:pathLst>
              </a:custGeom>
              <a:solidFill>
                <a:srgbClr val="0000A0"/>
              </a:solidFill>
              <a:ln w="12700" cmpd="sng">
                <a:solidFill>
                  <a:schemeClr val="tx1"/>
                </a:solidFill>
                <a:prstDash val="solid"/>
                <a:round/>
                <a:headEnd/>
                <a:tailEnd/>
              </a:ln>
            </p:spPr>
            <p:txBody>
              <a:bodyPr/>
              <a:lstStyle/>
              <a:p>
                <a:endParaRPr lang="en-US"/>
              </a:p>
            </p:txBody>
          </p:sp>
          <p:sp>
            <p:nvSpPr>
              <p:cNvPr id="45115" name="Freeform 244"/>
              <p:cNvSpPr>
                <a:spLocks/>
              </p:cNvSpPr>
              <p:nvPr/>
            </p:nvSpPr>
            <p:spPr bwMode="auto">
              <a:xfrm>
                <a:off x="1991" y="3321"/>
                <a:ext cx="20" cy="24"/>
              </a:xfrm>
              <a:custGeom>
                <a:avLst/>
                <a:gdLst>
                  <a:gd name="T0" fmla="*/ 0 w 4"/>
                  <a:gd name="T1" fmla="*/ 155573125 h 5"/>
                  <a:gd name="T2" fmla="*/ 195312307 w 4"/>
                  <a:gd name="T3" fmla="*/ 64809326 h 5"/>
                  <a:gd name="T4" fmla="*/ 195312307 w 4"/>
                  <a:gd name="T5" fmla="*/ 0 h 5"/>
                  <a:gd name="T6" fmla="*/ 0 w 4"/>
                  <a:gd name="T7" fmla="*/ 123162001 h 5"/>
                  <a:gd name="T8" fmla="*/ 0 w 4"/>
                  <a:gd name="T9" fmla="*/ 155573125 h 5"/>
                  <a:gd name="T10" fmla="*/ 0 w 4"/>
                  <a:gd name="T11" fmla="*/ 155573125 h 5"/>
                  <a:gd name="T12" fmla="*/ 0 60000 65536"/>
                  <a:gd name="T13" fmla="*/ 0 60000 65536"/>
                  <a:gd name="T14" fmla="*/ 0 60000 65536"/>
                  <a:gd name="T15" fmla="*/ 0 60000 65536"/>
                  <a:gd name="T16" fmla="*/ 0 60000 65536"/>
                  <a:gd name="T17" fmla="*/ 0 60000 65536"/>
                  <a:gd name="T18" fmla="*/ 0 w 4"/>
                  <a:gd name="T19" fmla="*/ 0 h 5"/>
                  <a:gd name="T20" fmla="*/ 4 w 4"/>
                  <a:gd name="T21" fmla="*/ 5 h 5"/>
                </a:gdLst>
                <a:ahLst/>
                <a:cxnLst>
                  <a:cxn ang="T12">
                    <a:pos x="T0" y="T1"/>
                  </a:cxn>
                  <a:cxn ang="T13">
                    <a:pos x="T2" y="T3"/>
                  </a:cxn>
                  <a:cxn ang="T14">
                    <a:pos x="T4" y="T5"/>
                  </a:cxn>
                  <a:cxn ang="T15">
                    <a:pos x="T6" y="T7"/>
                  </a:cxn>
                  <a:cxn ang="T16">
                    <a:pos x="T8" y="T9"/>
                  </a:cxn>
                  <a:cxn ang="T17">
                    <a:pos x="T10" y="T11"/>
                  </a:cxn>
                </a:cxnLst>
                <a:rect l="T18" t="T19" r="T20" b="T21"/>
                <a:pathLst>
                  <a:path w="4" h="5">
                    <a:moveTo>
                      <a:pt x="0" y="5"/>
                    </a:moveTo>
                    <a:lnTo>
                      <a:pt x="4" y="2"/>
                    </a:lnTo>
                    <a:lnTo>
                      <a:pt x="4" y="0"/>
                    </a:lnTo>
                    <a:lnTo>
                      <a:pt x="0" y="4"/>
                    </a:lnTo>
                    <a:lnTo>
                      <a:pt x="0" y="5"/>
                    </a:lnTo>
                    <a:close/>
                  </a:path>
                </a:pathLst>
              </a:custGeom>
              <a:solidFill>
                <a:srgbClr val="0000A0"/>
              </a:solidFill>
              <a:ln w="12700" cmpd="sng">
                <a:solidFill>
                  <a:schemeClr val="tx1"/>
                </a:solidFill>
                <a:prstDash val="solid"/>
                <a:round/>
                <a:headEnd/>
                <a:tailEnd/>
              </a:ln>
            </p:spPr>
            <p:txBody>
              <a:bodyPr/>
              <a:lstStyle/>
              <a:p>
                <a:endParaRPr lang="en-US"/>
              </a:p>
            </p:txBody>
          </p:sp>
          <p:sp>
            <p:nvSpPr>
              <p:cNvPr id="45116" name="Freeform 245"/>
              <p:cNvSpPr>
                <a:spLocks/>
              </p:cNvSpPr>
              <p:nvPr/>
            </p:nvSpPr>
            <p:spPr bwMode="auto">
              <a:xfrm>
                <a:off x="2128" y="3360"/>
                <a:ext cx="39" cy="34"/>
              </a:xfrm>
              <a:custGeom>
                <a:avLst/>
                <a:gdLst>
                  <a:gd name="T0" fmla="*/ 113531871 w 8"/>
                  <a:gd name="T1" fmla="*/ 248154780 h 7"/>
                  <a:gd name="T2" fmla="*/ 295383909 w 8"/>
                  <a:gd name="T3" fmla="*/ 248154780 h 7"/>
                  <a:gd name="T4" fmla="*/ 295383909 w 8"/>
                  <a:gd name="T5" fmla="*/ 138463466 h 7"/>
                  <a:gd name="T6" fmla="*/ 150900951 w 8"/>
                  <a:gd name="T7" fmla="*/ 0 h 7"/>
                  <a:gd name="T8" fmla="*/ 0 w 8"/>
                  <a:gd name="T9" fmla="*/ 73728902 h 7"/>
                  <a:gd name="T10" fmla="*/ 113531871 w 8"/>
                  <a:gd name="T11" fmla="*/ 248154780 h 7"/>
                  <a:gd name="T12" fmla="*/ 113531871 w 8"/>
                  <a:gd name="T13" fmla="*/ 248154780 h 7"/>
                  <a:gd name="T14" fmla="*/ 0 60000 65536"/>
                  <a:gd name="T15" fmla="*/ 0 60000 65536"/>
                  <a:gd name="T16" fmla="*/ 0 60000 65536"/>
                  <a:gd name="T17" fmla="*/ 0 60000 65536"/>
                  <a:gd name="T18" fmla="*/ 0 60000 65536"/>
                  <a:gd name="T19" fmla="*/ 0 60000 65536"/>
                  <a:gd name="T20" fmla="*/ 0 60000 65536"/>
                  <a:gd name="T21" fmla="*/ 0 w 8"/>
                  <a:gd name="T22" fmla="*/ 0 h 7"/>
                  <a:gd name="T23" fmla="*/ 8 w 8"/>
                  <a:gd name="T24" fmla="*/ 7 h 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 h="7">
                    <a:moveTo>
                      <a:pt x="3" y="7"/>
                    </a:moveTo>
                    <a:lnTo>
                      <a:pt x="8" y="7"/>
                    </a:lnTo>
                    <a:lnTo>
                      <a:pt x="8" y="4"/>
                    </a:lnTo>
                    <a:lnTo>
                      <a:pt x="4" y="0"/>
                    </a:lnTo>
                    <a:lnTo>
                      <a:pt x="0" y="2"/>
                    </a:lnTo>
                    <a:lnTo>
                      <a:pt x="3" y="7"/>
                    </a:lnTo>
                    <a:close/>
                  </a:path>
                </a:pathLst>
              </a:custGeom>
              <a:solidFill>
                <a:srgbClr val="0000A0"/>
              </a:solidFill>
              <a:ln w="12700" cmpd="sng">
                <a:solidFill>
                  <a:schemeClr val="tx1"/>
                </a:solidFill>
                <a:prstDash val="solid"/>
                <a:round/>
                <a:headEnd/>
                <a:tailEnd/>
              </a:ln>
            </p:spPr>
            <p:txBody>
              <a:bodyPr/>
              <a:lstStyle/>
              <a:p>
                <a:endParaRPr lang="en-US"/>
              </a:p>
            </p:txBody>
          </p:sp>
        </p:grpSp>
      </p:grpSp>
      <p:sp>
        <p:nvSpPr>
          <p:cNvPr id="45075" name="TextBox 245"/>
          <p:cNvSpPr txBox="1">
            <a:spLocks noChangeArrowheads="1"/>
          </p:cNvSpPr>
          <p:nvPr/>
        </p:nvSpPr>
        <p:spPr bwMode="auto">
          <a:xfrm>
            <a:off x="850900" y="6269038"/>
            <a:ext cx="50800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r>
              <a:rPr lang="en-US" sz="1000"/>
              <a:t>Source:  CDC Behavioral Risk Factor Surveillance System</a:t>
            </a:r>
          </a:p>
        </p:txBody>
      </p:sp>
      <p:sp>
        <p:nvSpPr>
          <p:cNvPr id="247" name="Title 246"/>
          <p:cNvSpPr>
            <a:spLocks noGrp="1"/>
          </p:cNvSpPr>
          <p:nvPr>
            <p:ph type="title"/>
          </p:nvPr>
        </p:nvSpPr>
        <p:spPr>
          <a:xfrm>
            <a:off x="511771" y="268013"/>
            <a:ext cx="7315200" cy="1108349"/>
          </a:xfrm>
        </p:spPr>
        <p:txBody>
          <a:bodyPr/>
          <a:lstStyle/>
          <a:p>
            <a:r>
              <a:rPr lang="en-US" b="1" dirty="0" smtClean="0"/>
              <a:t>Obesity Trends* Among U.S. Adults</a:t>
            </a:r>
            <a:br>
              <a:rPr lang="en-US" b="1" dirty="0" smtClean="0"/>
            </a:br>
            <a:r>
              <a:rPr lang="en-US" b="1" dirty="0" smtClean="0">
                <a:solidFill>
                  <a:srgbClr val="DE3021"/>
                </a:solidFill>
              </a:rPr>
              <a:t> BRFSS,</a:t>
            </a:r>
            <a:r>
              <a:rPr lang="en-US" b="1" dirty="0" smtClean="0">
                <a:solidFill>
                  <a:srgbClr val="201D5D"/>
                </a:solidFill>
              </a:rPr>
              <a:t> </a:t>
            </a:r>
            <a:r>
              <a:rPr lang="en-US" b="1" dirty="0" smtClean="0">
                <a:solidFill>
                  <a:srgbClr val="DE3021"/>
                </a:solidFill>
              </a:rPr>
              <a:t>1990, 1999, 2008</a:t>
            </a:r>
            <a:endParaRPr lang="en-US" b="1" dirty="0"/>
          </a:p>
        </p:txBody>
      </p:sp>
    </p:spTree>
    <p:extLst>
      <p:ext uri="{BB962C8B-B14F-4D97-AF65-F5344CB8AC3E}">
        <p14:creationId xmlns:p14="http://schemas.microsoft.com/office/powerpoint/2010/main" xmlns="" val="38183246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4" name="Rectangle 2"/>
          <p:cNvSpPr>
            <a:spLocks noGrp="1" noChangeArrowheads="1"/>
          </p:cNvSpPr>
          <p:nvPr>
            <p:ph type="title"/>
          </p:nvPr>
        </p:nvSpPr>
        <p:spPr/>
        <p:txBody>
          <a:bodyPr/>
          <a:lstStyle/>
          <a:p>
            <a:pPr eaLnBrk="1" hangingPunct="1">
              <a:defRPr/>
            </a:pPr>
            <a:r>
              <a:rPr lang="en-US" b="1" dirty="0" smtClean="0"/>
              <a:t>Why CATCH?  Because it works!</a:t>
            </a:r>
          </a:p>
        </p:txBody>
      </p:sp>
      <p:grpSp>
        <p:nvGrpSpPr>
          <p:cNvPr id="24579" name="Group 4"/>
          <p:cNvGrpSpPr>
            <a:grpSpLocks/>
          </p:cNvGrpSpPr>
          <p:nvPr/>
        </p:nvGrpSpPr>
        <p:grpSpPr bwMode="auto">
          <a:xfrm>
            <a:off x="8153400" y="5334000"/>
            <a:ext cx="752475" cy="1168400"/>
            <a:chOff x="5928" y="3501"/>
            <a:chExt cx="474" cy="736"/>
          </a:xfrm>
        </p:grpSpPr>
        <p:sp>
          <p:nvSpPr>
            <p:cNvPr id="24581" name="Rectangle 5"/>
            <p:cNvSpPr>
              <a:spLocks noChangeArrowheads="1"/>
            </p:cNvSpPr>
            <p:nvPr/>
          </p:nvSpPr>
          <p:spPr bwMode="auto">
            <a:xfrm>
              <a:off x="5959" y="3529"/>
              <a:ext cx="443" cy="708"/>
            </a:xfrm>
            <a:prstGeom prst="rect">
              <a:avLst/>
            </a:prstGeom>
            <a:solidFill>
              <a:schemeClr val="folHlink"/>
            </a:solidFill>
            <a:ln>
              <a:noFill/>
            </a:ln>
            <a:extLs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24582" name="Rectangle 6"/>
            <p:cNvSpPr>
              <a:spLocks noChangeArrowheads="1"/>
            </p:cNvSpPr>
            <p:nvPr/>
          </p:nvSpPr>
          <p:spPr bwMode="auto">
            <a:xfrm>
              <a:off x="5947" y="3516"/>
              <a:ext cx="442" cy="708"/>
            </a:xfrm>
            <a:prstGeom prst="rect">
              <a:avLst/>
            </a:prstGeom>
            <a:solidFill>
              <a:schemeClr val="bg2"/>
            </a:solidFill>
            <a:ln>
              <a:noFill/>
            </a:ln>
            <a:extLs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24583" name="Rectangle 7"/>
            <p:cNvSpPr>
              <a:spLocks noChangeArrowheads="1"/>
            </p:cNvSpPr>
            <p:nvPr/>
          </p:nvSpPr>
          <p:spPr bwMode="auto">
            <a:xfrm>
              <a:off x="5928" y="3501"/>
              <a:ext cx="443" cy="708"/>
            </a:xfrm>
            <a:prstGeom prst="rect">
              <a:avLst/>
            </a:prstGeom>
            <a:solidFill>
              <a:schemeClr val="tx1"/>
            </a:solidFill>
            <a:ln>
              <a:noFill/>
            </a:ln>
            <a:extLst>
              <a:ext uri="{91240B29-F687-4F45-9708-019B960494DF}">
                <a14:hiddenLine xmlns:a14="http://schemas.microsoft.com/office/drawing/2010/main" xmlns="" w="25400">
                  <a:solidFill>
                    <a:srgbClr val="000000"/>
                  </a:solidFill>
                  <a:miter lim="800000"/>
                  <a:headEnd/>
                  <a:tailEnd/>
                </a14:hiddenLine>
              </a:ext>
            </a:extLst>
          </p:spPr>
          <p:txBody>
            <a:bodyPr wrap="none" anchor="ctr"/>
            <a:lstStyle/>
            <a:p>
              <a:endParaRPr lang="en-US"/>
            </a:p>
          </p:txBody>
        </p:sp>
        <p:pic>
          <p:nvPicPr>
            <p:cNvPr id="24584" name="Picture 8"/>
            <p:cNvPicPr>
              <a:picLocks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966" y="3557"/>
              <a:ext cx="369" cy="597"/>
            </a:xfrm>
            <a:prstGeom prst="rect">
              <a:avLst/>
            </a:prstGeom>
            <a:noFill/>
            <a:ln w="25400">
              <a:solidFill>
                <a:srgbClr val="790015"/>
              </a:solidFill>
              <a:miter lim="800000"/>
              <a:headEnd/>
              <a:tailEnd/>
            </a:ln>
            <a:extLst>
              <a:ext uri="{909E8E84-426E-40DD-AFC4-6F175D3DCCD1}">
                <a14:hiddenFill xmlns:a14="http://schemas.microsoft.com/office/drawing/2010/main" xmlns="">
                  <a:solidFill>
                    <a:srgbClr val="FFFFFF"/>
                  </a:solidFill>
                </a14:hiddenFill>
              </a:ext>
            </a:extLst>
          </p:spPr>
        </p:pic>
      </p:grpSp>
      <p:sp>
        <p:nvSpPr>
          <p:cNvPr id="470024" name="Rectangle 8"/>
          <p:cNvSpPr>
            <a:spLocks noChangeArrowheads="1"/>
          </p:cNvSpPr>
          <p:nvPr/>
        </p:nvSpPr>
        <p:spPr bwMode="auto">
          <a:xfrm>
            <a:off x="533400" y="1600200"/>
            <a:ext cx="8153400" cy="4572000"/>
          </a:xfrm>
          <a:prstGeom prst="rect">
            <a:avLst/>
          </a:prstGeom>
          <a:noFill/>
          <a:ln w="9525">
            <a:noFill/>
            <a:miter lim="800000"/>
            <a:headEnd/>
            <a:tailEnd/>
          </a:ln>
        </p:spPr>
        <p:txBody>
          <a:bodyPr wrap="square">
            <a:spAutoFit/>
          </a:bodyPr>
          <a:lstStyle/>
          <a:p>
            <a:pPr marL="115888" algn="l">
              <a:lnSpc>
                <a:spcPct val="90000"/>
              </a:lnSpc>
              <a:spcBef>
                <a:spcPct val="20000"/>
              </a:spcBef>
              <a:buClr>
                <a:srgbClr val="4B08A1"/>
              </a:buClr>
              <a:defRPr/>
            </a:pPr>
            <a:r>
              <a:rPr lang="en-US" sz="3000" dirty="0">
                <a:solidFill>
                  <a:srgbClr val="4B08A1"/>
                </a:solidFill>
                <a:latin typeface="Arial" charset="0"/>
              </a:rPr>
              <a:t>CATCH components:</a:t>
            </a:r>
          </a:p>
          <a:p>
            <a:pPr marL="573088" indent="-457200" algn="l">
              <a:lnSpc>
                <a:spcPct val="90000"/>
              </a:lnSpc>
              <a:spcBef>
                <a:spcPct val="20000"/>
              </a:spcBef>
              <a:buClr>
                <a:srgbClr val="4B08A1"/>
              </a:buClr>
              <a:buSzPct val="100000"/>
              <a:buFont typeface="Arial" pitchFamily="34" charset="0"/>
              <a:buChar char="•"/>
              <a:defRPr/>
            </a:pPr>
            <a:r>
              <a:rPr lang="en-US" sz="3000" dirty="0">
                <a:solidFill>
                  <a:srgbClr val="4B08A1"/>
                </a:solidFill>
                <a:latin typeface="Arial" charset="0"/>
              </a:rPr>
              <a:t>demonstrated an increase in vigorous physical activity levels and activity time after school and on the weekend; </a:t>
            </a:r>
          </a:p>
          <a:p>
            <a:pPr marL="573088" indent="-457200" algn="l">
              <a:lnSpc>
                <a:spcPct val="90000"/>
              </a:lnSpc>
              <a:spcBef>
                <a:spcPct val="20000"/>
              </a:spcBef>
              <a:buClr>
                <a:srgbClr val="4B08A1"/>
              </a:buClr>
              <a:buSzPct val="100000"/>
              <a:buFont typeface="Arial" pitchFamily="34" charset="0"/>
              <a:buChar char="•"/>
              <a:defRPr/>
            </a:pPr>
            <a:r>
              <a:rPr lang="en-US" sz="3000" dirty="0">
                <a:solidFill>
                  <a:srgbClr val="4B08A1"/>
                </a:solidFill>
                <a:latin typeface="Arial" charset="0"/>
              </a:rPr>
              <a:t>have shown a decrease in  TV watching and sedentary activities;</a:t>
            </a:r>
          </a:p>
          <a:p>
            <a:pPr marL="573088" indent="-457200" algn="l">
              <a:lnSpc>
                <a:spcPct val="90000"/>
              </a:lnSpc>
              <a:spcBef>
                <a:spcPct val="20000"/>
              </a:spcBef>
              <a:buClr>
                <a:srgbClr val="4B08A1"/>
              </a:buClr>
              <a:buSzPct val="100000"/>
              <a:buFont typeface="Arial" pitchFamily="34" charset="0"/>
              <a:buChar char="•"/>
              <a:defRPr/>
            </a:pPr>
            <a:r>
              <a:rPr lang="en-US" sz="3000" dirty="0">
                <a:solidFill>
                  <a:srgbClr val="4B08A1"/>
                </a:solidFill>
                <a:latin typeface="Arial" charset="0"/>
              </a:rPr>
              <a:t>have shown improvements in standardized test scores;</a:t>
            </a:r>
            <a:endParaRPr lang="en-US" sz="3000" b="1" dirty="0">
              <a:solidFill>
                <a:srgbClr val="4B08A1"/>
              </a:solidFill>
              <a:latin typeface="Arial" charset="0"/>
            </a:endParaRPr>
          </a:p>
          <a:p>
            <a:pPr marL="573088" indent="-457200" algn="l">
              <a:lnSpc>
                <a:spcPct val="90000"/>
              </a:lnSpc>
              <a:spcBef>
                <a:spcPct val="20000"/>
              </a:spcBef>
              <a:buClr>
                <a:srgbClr val="4B08A1"/>
              </a:buClr>
              <a:buSzPct val="100000"/>
              <a:buFont typeface="Arial" pitchFamily="34" charset="0"/>
              <a:buChar char="•"/>
              <a:defRPr/>
            </a:pPr>
            <a:r>
              <a:rPr lang="en-US" sz="3000" dirty="0">
                <a:solidFill>
                  <a:srgbClr val="4B08A1"/>
                </a:solidFill>
                <a:latin typeface="Arial" charset="0"/>
              </a:rPr>
              <a:t>demonstrated effects in increasing bone density (e.g., stiffness index).</a:t>
            </a:r>
          </a:p>
        </p:txBody>
      </p:sp>
    </p:spTree>
    <p:extLst>
      <p:ext uri="{BB962C8B-B14F-4D97-AF65-F5344CB8AC3E}">
        <p14:creationId xmlns:p14="http://schemas.microsoft.com/office/powerpoint/2010/main" xmlns="" val="3588393835"/>
      </p:ext>
    </p:extLst>
  </p:cSld>
  <p:clrMapOvr>
    <a:masterClrMapping/>
  </p:clrMapOvr>
  <p:transition spd="med">
    <p:cover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nodeType="afterEffect">
                                  <p:stCondLst>
                                    <p:cond delay="0"/>
                                  </p:stCondLst>
                                  <p:childTnLst>
                                    <p:set>
                                      <p:cBhvr>
                                        <p:cTn id="6" dur="1" fill="hold">
                                          <p:stCondLst>
                                            <p:cond delay="0"/>
                                          </p:stCondLst>
                                        </p:cTn>
                                        <p:tgtEl>
                                          <p:spTgt spid="470024">
                                            <p:txEl>
                                              <p:pRg st="0" end="0"/>
                                            </p:txEl>
                                          </p:spTgt>
                                        </p:tgtEl>
                                        <p:attrNameLst>
                                          <p:attrName>style.visibility</p:attrName>
                                        </p:attrNameLst>
                                      </p:cBhvr>
                                      <p:to>
                                        <p:strVal val="visible"/>
                                      </p:to>
                                    </p:set>
                                    <p:anim calcmode="lin" valueType="num">
                                      <p:cBhvr>
                                        <p:cTn id="7" dur="500" fill="hold"/>
                                        <p:tgtEl>
                                          <p:spTgt spid="47002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70024">
                                            <p:txEl>
                                              <p:pRg st="0" end="0"/>
                                            </p:txEl>
                                          </p:spTgt>
                                        </p:tgtEl>
                                        <p:attrNameLst>
                                          <p:attrName>ppt_h</p:attrName>
                                        </p:attrNameLst>
                                      </p:cBhvr>
                                      <p:tavLst>
                                        <p:tav tm="0">
                                          <p:val>
                                            <p:fltVal val="0"/>
                                          </p:val>
                                        </p:tav>
                                        <p:tav tm="100000">
                                          <p:val>
                                            <p:strVal val="#ppt_h"/>
                                          </p:val>
                                        </p:tav>
                                      </p:tavLst>
                                    </p:anim>
                                  </p:childTnLst>
                                </p:cTn>
                              </p:par>
                            </p:childTnLst>
                          </p:cTn>
                        </p:par>
                        <p:par>
                          <p:cTn id="9" fill="hold" nodeType="afterGroup">
                            <p:stCondLst>
                              <p:cond delay="500"/>
                            </p:stCondLst>
                            <p:childTnLst>
                              <p:par>
                                <p:cTn id="10" presetID="23" presetClass="entr" presetSubtype="16" fill="hold" nodeType="afterEffect">
                                  <p:stCondLst>
                                    <p:cond delay="0"/>
                                  </p:stCondLst>
                                  <p:childTnLst>
                                    <p:set>
                                      <p:cBhvr>
                                        <p:cTn id="11" dur="1" fill="hold">
                                          <p:stCondLst>
                                            <p:cond delay="0"/>
                                          </p:stCondLst>
                                        </p:cTn>
                                        <p:tgtEl>
                                          <p:spTgt spid="470024">
                                            <p:txEl>
                                              <p:pRg st="1" end="1"/>
                                            </p:txEl>
                                          </p:spTgt>
                                        </p:tgtEl>
                                        <p:attrNameLst>
                                          <p:attrName>style.visibility</p:attrName>
                                        </p:attrNameLst>
                                      </p:cBhvr>
                                      <p:to>
                                        <p:strVal val="visible"/>
                                      </p:to>
                                    </p:set>
                                    <p:anim calcmode="lin" valueType="num">
                                      <p:cBhvr>
                                        <p:cTn id="12" dur="500" fill="hold"/>
                                        <p:tgtEl>
                                          <p:spTgt spid="470024">
                                            <p:txEl>
                                              <p:pRg st="1" end="1"/>
                                            </p:txEl>
                                          </p:spTgt>
                                        </p:tgtEl>
                                        <p:attrNameLst>
                                          <p:attrName>ppt_w</p:attrName>
                                        </p:attrNameLst>
                                      </p:cBhvr>
                                      <p:tavLst>
                                        <p:tav tm="0">
                                          <p:val>
                                            <p:fltVal val="0"/>
                                          </p:val>
                                        </p:tav>
                                        <p:tav tm="100000">
                                          <p:val>
                                            <p:strVal val="#ppt_w"/>
                                          </p:val>
                                        </p:tav>
                                      </p:tavLst>
                                    </p:anim>
                                    <p:anim calcmode="lin" valueType="num">
                                      <p:cBhvr>
                                        <p:cTn id="13" dur="500" fill="hold"/>
                                        <p:tgtEl>
                                          <p:spTgt spid="470024">
                                            <p:txEl>
                                              <p:pRg st="1" end="1"/>
                                            </p:txEl>
                                          </p:spTgt>
                                        </p:tgtEl>
                                        <p:attrNameLst>
                                          <p:attrName>ppt_h</p:attrName>
                                        </p:attrNameLst>
                                      </p:cBhvr>
                                      <p:tavLst>
                                        <p:tav tm="0">
                                          <p:val>
                                            <p:fltVal val="0"/>
                                          </p:val>
                                        </p:tav>
                                        <p:tav tm="100000">
                                          <p:val>
                                            <p:strVal val="#ppt_h"/>
                                          </p:val>
                                        </p:tav>
                                      </p:tavLst>
                                    </p:anim>
                                  </p:childTnLst>
                                </p:cTn>
                              </p:par>
                            </p:childTnLst>
                          </p:cTn>
                        </p:par>
                        <p:par>
                          <p:cTn id="14" fill="hold" nodeType="afterGroup">
                            <p:stCondLst>
                              <p:cond delay="1000"/>
                            </p:stCondLst>
                            <p:childTnLst>
                              <p:par>
                                <p:cTn id="15" presetID="23" presetClass="entr" presetSubtype="16" fill="hold" nodeType="afterEffect">
                                  <p:stCondLst>
                                    <p:cond delay="0"/>
                                  </p:stCondLst>
                                  <p:childTnLst>
                                    <p:set>
                                      <p:cBhvr>
                                        <p:cTn id="16" dur="1" fill="hold">
                                          <p:stCondLst>
                                            <p:cond delay="0"/>
                                          </p:stCondLst>
                                        </p:cTn>
                                        <p:tgtEl>
                                          <p:spTgt spid="470024">
                                            <p:txEl>
                                              <p:pRg st="2" end="2"/>
                                            </p:txEl>
                                          </p:spTgt>
                                        </p:tgtEl>
                                        <p:attrNameLst>
                                          <p:attrName>style.visibility</p:attrName>
                                        </p:attrNameLst>
                                      </p:cBhvr>
                                      <p:to>
                                        <p:strVal val="visible"/>
                                      </p:to>
                                    </p:set>
                                    <p:anim calcmode="lin" valueType="num">
                                      <p:cBhvr>
                                        <p:cTn id="17" dur="500" fill="hold"/>
                                        <p:tgtEl>
                                          <p:spTgt spid="470024">
                                            <p:txEl>
                                              <p:pRg st="2" end="2"/>
                                            </p:txEl>
                                          </p:spTgt>
                                        </p:tgtEl>
                                        <p:attrNameLst>
                                          <p:attrName>ppt_w</p:attrName>
                                        </p:attrNameLst>
                                      </p:cBhvr>
                                      <p:tavLst>
                                        <p:tav tm="0">
                                          <p:val>
                                            <p:fltVal val="0"/>
                                          </p:val>
                                        </p:tav>
                                        <p:tav tm="100000">
                                          <p:val>
                                            <p:strVal val="#ppt_w"/>
                                          </p:val>
                                        </p:tav>
                                      </p:tavLst>
                                    </p:anim>
                                    <p:anim calcmode="lin" valueType="num">
                                      <p:cBhvr>
                                        <p:cTn id="18" dur="500" fill="hold"/>
                                        <p:tgtEl>
                                          <p:spTgt spid="470024">
                                            <p:txEl>
                                              <p:pRg st="2" end="2"/>
                                            </p:txEl>
                                          </p:spTgt>
                                        </p:tgtEl>
                                        <p:attrNameLst>
                                          <p:attrName>ppt_h</p:attrName>
                                        </p:attrNameLst>
                                      </p:cBhvr>
                                      <p:tavLst>
                                        <p:tav tm="0">
                                          <p:val>
                                            <p:fltVal val="0"/>
                                          </p:val>
                                        </p:tav>
                                        <p:tav tm="100000">
                                          <p:val>
                                            <p:strVal val="#ppt_h"/>
                                          </p:val>
                                        </p:tav>
                                      </p:tavLst>
                                    </p:anim>
                                  </p:childTnLst>
                                </p:cTn>
                              </p:par>
                            </p:childTnLst>
                          </p:cTn>
                        </p:par>
                        <p:par>
                          <p:cTn id="19" fill="hold" nodeType="afterGroup">
                            <p:stCondLst>
                              <p:cond delay="1500"/>
                            </p:stCondLst>
                            <p:childTnLst>
                              <p:par>
                                <p:cTn id="20" presetID="23" presetClass="entr" presetSubtype="16" fill="hold" nodeType="afterEffect">
                                  <p:stCondLst>
                                    <p:cond delay="0"/>
                                  </p:stCondLst>
                                  <p:childTnLst>
                                    <p:set>
                                      <p:cBhvr>
                                        <p:cTn id="21" dur="1" fill="hold">
                                          <p:stCondLst>
                                            <p:cond delay="0"/>
                                          </p:stCondLst>
                                        </p:cTn>
                                        <p:tgtEl>
                                          <p:spTgt spid="470024">
                                            <p:txEl>
                                              <p:pRg st="4" end="4"/>
                                            </p:txEl>
                                          </p:spTgt>
                                        </p:tgtEl>
                                        <p:attrNameLst>
                                          <p:attrName>style.visibility</p:attrName>
                                        </p:attrNameLst>
                                      </p:cBhvr>
                                      <p:to>
                                        <p:strVal val="visible"/>
                                      </p:to>
                                    </p:set>
                                    <p:anim calcmode="lin" valueType="num">
                                      <p:cBhvr>
                                        <p:cTn id="22" dur="500" fill="hold"/>
                                        <p:tgtEl>
                                          <p:spTgt spid="470024">
                                            <p:txEl>
                                              <p:pRg st="4" end="4"/>
                                            </p:txEl>
                                          </p:spTgt>
                                        </p:tgtEl>
                                        <p:attrNameLst>
                                          <p:attrName>ppt_w</p:attrName>
                                        </p:attrNameLst>
                                      </p:cBhvr>
                                      <p:tavLst>
                                        <p:tav tm="0">
                                          <p:val>
                                            <p:fltVal val="0"/>
                                          </p:val>
                                        </p:tav>
                                        <p:tav tm="100000">
                                          <p:val>
                                            <p:strVal val="#ppt_w"/>
                                          </p:val>
                                        </p:tav>
                                      </p:tavLst>
                                    </p:anim>
                                    <p:anim calcmode="lin" valueType="num">
                                      <p:cBhvr>
                                        <p:cTn id="23" dur="500" fill="hold"/>
                                        <p:tgtEl>
                                          <p:spTgt spid="470024">
                                            <p:txEl>
                                              <p:pRg st="4" end="4"/>
                                            </p:txEl>
                                          </p:spTgt>
                                        </p:tgtEl>
                                        <p:attrNameLst>
                                          <p:attrName>ppt_h</p:attrName>
                                        </p:attrNameLst>
                                      </p:cBhvr>
                                      <p:tavLst>
                                        <p:tav tm="0">
                                          <p:val>
                                            <p:fltVal val="0"/>
                                          </p:val>
                                        </p:tav>
                                        <p:tav tm="100000">
                                          <p:val>
                                            <p:strVal val="#ppt_h"/>
                                          </p:val>
                                        </p:tav>
                                      </p:tavLst>
                                    </p:anim>
                                  </p:childTnLst>
                                </p:cTn>
                              </p:par>
                            </p:childTnLst>
                          </p:cTn>
                        </p:par>
                        <p:par>
                          <p:cTn id="24" fill="hold" nodeType="afterGroup">
                            <p:stCondLst>
                              <p:cond delay="2000"/>
                            </p:stCondLst>
                            <p:childTnLst>
                              <p:par>
                                <p:cTn id="25" presetID="23" presetClass="entr" presetSubtype="16" fill="hold" nodeType="afterEffect">
                                  <p:stCondLst>
                                    <p:cond delay="0"/>
                                  </p:stCondLst>
                                  <p:childTnLst>
                                    <p:set>
                                      <p:cBhvr>
                                        <p:cTn id="26" dur="1" fill="hold">
                                          <p:stCondLst>
                                            <p:cond delay="0"/>
                                          </p:stCondLst>
                                        </p:cTn>
                                        <p:tgtEl>
                                          <p:spTgt spid="470024">
                                            <p:txEl>
                                              <p:pRg st="3" end="3"/>
                                            </p:txEl>
                                          </p:spTgt>
                                        </p:tgtEl>
                                        <p:attrNameLst>
                                          <p:attrName>style.visibility</p:attrName>
                                        </p:attrNameLst>
                                      </p:cBhvr>
                                      <p:to>
                                        <p:strVal val="visible"/>
                                      </p:to>
                                    </p:set>
                                    <p:anim calcmode="lin" valueType="num">
                                      <p:cBhvr>
                                        <p:cTn id="27" dur="500" fill="hold"/>
                                        <p:tgtEl>
                                          <p:spTgt spid="470024">
                                            <p:txEl>
                                              <p:pRg st="3" end="3"/>
                                            </p:txEl>
                                          </p:spTgt>
                                        </p:tgtEl>
                                        <p:attrNameLst>
                                          <p:attrName>ppt_w</p:attrName>
                                        </p:attrNameLst>
                                      </p:cBhvr>
                                      <p:tavLst>
                                        <p:tav tm="0">
                                          <p:val>
                                            <p:fltVal val="0"/>
                                          </p:val>
                                        </p:tav>
                                        <p:tav tm="100000">
                                          <p:val>
                                            <p:strVal val="#ppt_w"/>
                                          </p:val>
                                        </p:tav>
                                      </p:tavLst>
                                    </p:anim>
                                    <p:anim calcmode="lin" valueType="num">
                                      <p:cBhvr>
                                        <p:cTn id="28" dur="500" fill="hold"/>
                                        <p:tgtEl>
                                          <p:spTgt spid="470024">
                                            <p:txEl>
                                              <p:pRg st="3" end="3"/>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00201"/>
            <a:ext cx="3925614" cy="4674476"/>
          </a:xfrm>
          <a:ln>
            <a:solidFill>
              <a:schemeClr val="accent1"/>
            </a:solidFill>
          </a:ln>
        </p:spPr>
        <p:txBody>
          <a:bodyPr/>
          <a:lstStyle/>
          <a:p>
            <a:pPr lvl="0" algn="ctr" defTabSz="914400" eaLnBrk="0" fontAlgn="base" hangingPunct="0">
              <a:spcAft>
                <a:spcPct val="0"/>
              </a:spcAft>
              <a:buClr>
                <a:schemeClr val="accent1"/>
              </a:buClr>
              <a:buSzPct val="75000"/>
              <a:buNone/>
              <a:defRPr/>
            </a:pPr>
            <a:r>
              <a:rPr lang="en-US" sz="3100" b="1" kern="0" dirty="0">
                <a:solidFill>
                  <a:srgbClr val="4B08A1"/>
                </a:solidFill>
              </a:rPr>
              <a:t>Coordinated </a:t>
            </a:r>
            <a:r>
              <a:rPr lang="en-US" sz="3100" b="1" kern="0" dirty="0" smtClean="0">
                <a:solidFill>
                  <a:srgbClr val="4B08A1"/>
                </a:solidFill>
              </a:rPr>
              <a:t>School </a:t>
            </a:r>
            <a:r>
              <a:rPr lang="en-US" sz="3100" b="1" kern="0" dirty="0" smtClean="0"/>
              <a:t>Health</a:t>
            </a:r>
            <a:endParaRPr lang="en-US" sz="3100" b="1" kern="0" dirty="0">
              <a:solidFill>
                <a:schemeClr val="tx1"/>
              </a:solidFill>
            </a:endParaRPr>
          </a:p>
          <a:p>
            <a:pPr lvl="0" defTabSz="914400" eaLnBrk="0" fontAlgn="base" hangingPunct="0">
              <a:spcAft>
                <a:spcPct val="0"/>
              </a:spcAft>
              <a:buClr>
                <a:schemeClr val="accent1"/>
              </a:buClr>
              <a:buSzPct val="75000"/>
              <a:buFont typeface="Monotype Sorts" pitchFamily="2" charset="2"/>
              <a:buChar char="l"/>
              <a:defRPr/>
            </a:pPr>
            <a:r>
              <a:rPr lang="en-US" sz="2800" kern="0" dirty="0">
                <a:solidFill>
                  <a:schemeClr val="tx1"/>
                </a:solidFill>
              </a:rPr>
              <a:t>A process which brings a school community together to teach children to be healthy for a lifetime.</a:t>
            </a:r>
          </a:p>
          <a:p>
            <a:endParaRPr lang="en-US" dirty="0"/>
          </a:p>
        </p:txBody>
      </p:sp>
      <p:sp>
        <p:nvSpPr>
          <p:cNvPr id="3" name="Title 2"/>
          <p:cNvSpPr>
            <a:spLocks noGrp="1"/>
          </p:cNvSpPr>
          <p:nvPr>
            <p:ph type="title"/>
          </p:nvPr>
        </p:nvSpPr>
        <p:spPr>
          <a:xfrm>
            <a:off x="457200" y="457200"/>
            <a:ext cx="7315200" cy="685800"/>
          </a:xfrm>
        </p:spPr>
        <p:txBody>
          <a:bodyPr/>
          <a:lstStyle/>
          <a:p>
            <a:r>
              <a:rPr lang="en-US" b="1" dirty="0" smtClean="0"/>
              <a:t>What </a:t>
            </a:r>
            <a:r>
              <a:rPr lang="en-US" b="1" dirty="0"/>
              <a:t>is CATCH </a:t>
            </a:r>
            <a:r>
              <a:rPr lang="en-US" b="1" dirty="0" smtClean="0"/>
              <a:t>&amp; </a:t>
            </a:r>
            <a:br>
              <a:rPr lang="en-US" b="1" dirty="0" smtClean="0"/>
            </a:br>
            <a:r>
              <a:rPr lang="en-US" b="1" dirty="0" smtClean="0"/>
              <a:t>Coordinated </a:t>
            </a:r>
            <a:r>
              <a:rPr lang="en-US" b="1" dirty="0"/>
              <a:t>School Health?</a:t>
            </a:r>
          </a:p>
        </p:txBody>
      </p:sp>
      <p:sp>
        <p:nvSpPr>
          <p:cNvPr id="4" name="Content Placeholder 1"/>
          <p:cNvSpPr txBox="1">
            <a:spLocks/>
          </p:cNvSpPr>
          <p:nvPr/>
        </p:nvSpPr>
        <p:spPr>
          <a:xfrm>
            <a:off x="4603532" y="1600200"/>
            <a:ext cx="3825764" cy="4674476"/>
          </a:xfrm>
          <a:prstGeom prst="rect">
            <a:avLst/>
          </a:prstGeom>
          <a:ln>
            <a:solidFill>
              <a:schemeClr val="accent1"/>
            </a:solidFill>
          </a:ln>
        </p:spPr>
        <p:txBody>
          <a:bodyPr/>
          <a:lstStyle>
            <a:lvl1pPr marL="342900" indent="-342900" algn="l" defTabSz="457200" rtl="0" eaLnBrk="1" latinLnBrk="0" hangingPunct="1">
              <a:spcBef>
                <a:spcPct val="20000"/>
              </a:spcBef>
              <a:buFont typeface="Arial"/>
              <a:buChar char="•"/>
              <a:defRPr sz="3200" kern="1200">
                <a:solidFill>
                  <a:schemeClr val="accent4"/>
                </a:solidFill>
                <a:latin typeface="Arial"/>
                <a:ea typeface="+mn-ea"/>
                <a:cs typeface="Arial"/>
              </a:defRPr>
            </a:lvl1pPr>
            <a:lvl2pPr marL="742950" indent="-285750" algn="l" defTabSz="457200" rtl="0" eaLnBrk="1" latinLnBrk="0" hangingPunct="1">
              <a:spcBef>
                <a:spcPct val="20000"/>
              </a:spcBef>
              <a:buFont typeface="Arial"/>
              <a:buChar char="–"/>
              <a:defRPr sz="2800" kern="1200">
                <a:solidFill>
                  <a:schemeClr val="accent4"/>
                </a:solidFill>
                <a:latin typeface="Arial"/>
                <a:ea typeface="+mn-ea"/>
                <a:cs typeface="Arial"/>
              </a:defRPr>
            </a:lvl2pPr>
            <a:lvl3pPr marL="1143000" indent="-228600" algn="l" defTabSz="457200" rtl="0" eaLnBrk="1" latinLnBrk="0" hangingPunct="1">
              <a:spcBef>
                <a:spcPct val="20000"/>
              </a:spcBef>
              <a:buFont typeface="Arial"/>
              <a:buChar char="•"/>
              <a:defRPr sz="2400" kern="1200">
                <a:solidFill>
                  <a:schemeClr val="accent4"/>
                </a:solidFill>
                <a:latin typeface="Arial"/>
                <a:ea typeface="+mn-ea"/>
                <a:cs typeface="Arial"/>
              </a:defRPr>
            </a:lvl3pPr>
            <a:lvl4pPr marL="1600200" indent="-228600" algn="l" defTabSz="457200" rtl="0" eaLnBrk="1" latinLnBrk="0" hangingPunct="1">
              <a:spcBef>
                <a:spcPct val="20000"/>
              </a:spcBef>
              <a:buFont typeface="Arial"/>
              <a:buChar char="–"/>
              <a:defRPr sz="2000" kern="1200">
                <a:solidFill>
                  <a:schemeClr val="accent4"/>
                </a:solidFill>
                <a:latin typeface="Arial"/>
                <a:ea typeface="+mn-ea"/>
                <a:cs typeface="Arial"/>
              </a:defRPr>
            </a:lvl4pPr>
            <a:lvl5pPr marL="2057400" indent="-228600" algn="l" defTabSz="457200" rtl="0" eaLnBrk="1" latinLnBrk="0" hangingPunct="1">
              <a:spcBef>
                <a:spcPct val="20000"/>
              </a:spcBef>
              <a:buFont typeface="Arial"/>
              <a:buChar char="»"/>
              <a:defRPr sz="2000" kern="1200">
                <a:solidFill>
                  <a:schemeClr val="accent4"/>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defTabSz="914400" eaLnBrk="0" fontAlgn="base" hangingPunct="0">
              <a:spcAft>
                <a:spcPct val="0"/>
              </a:spcAft>
              <a:buClr>
                <a:schemeClr val="accent1"/>
              </a:buClr>
              <a:buSzPct val="75000"/>
              <a:buFont typeface="Arial"/>
              <a:buNone/>
              <a:defRPr/>
            </a:pPr>
            <a:r>
              <a:rPr lang="en-US" b="1" kern="0" dirty="0" smtClean="0">
                <a:solidFill>
                  <a:srgbClr val="4B08A1"/>
                </a:solidFill>
              </a:rPr>
              <a:t>CATCH</a:t>
            </a:r>
            <a:endParaRPr lang="en-US" b="1" kern="0" dirty="0" smtClean="0">
              <a:solidFill>
                <a:schemeClr val="tx1"/>
              </a:solidFill>
            </a:endParaRPr>
          </a:p>
          <a:p>
            <a:pPr defTabSz="914400" eaLnBrk="0" fontAlgn="base" hangingPunct="0">
              <a:spcAft>
                <a:spcPct val="0"/>
              </a:spcAft>
              <a:buClr>
                <a:schemeClr val="accent1"/>
              </a:buClr>
              <a:buSzPct val="75000"/>
              <a:buFont typeface="Monotype Sorts" pitchFamily="2" charset="2"/>
              <a:buChar char="l"/>
              <a:defRPr/>
            </a:pPr>
            <a:r>
              <a:rPr lang="en-US" sz="2800" kern="0" dirty="0" smtClean="0">
                <a:solidFill>
                  <a:schemeClr val="tx1"/>
                </a:solidFill>
              </a:rPr>
              <a:t>A fun and exciting program that promotes physical activity and healthy food choices.</a:t>
            </a:r>
          </a:p>
          <a:p>
            <a:pPr defTabSz="914400" eaLnBrk="0" fontAlgn="base" hangingPunct="0">
              <a:spcAft>
                <a:spcPct val="0"/>
              </a:spcAft>
              <a:buClr>
                <a:schemeClr val="accent1"/>
              </a:buClr>
              <a:buSzPct val="75000"/>
              <a:buFont typeface="Monotype Sorts" pitchFamily="2" charset="2"/>
              <a:buChar char="l"/>
              <a:defRPr/>
            </a:pPr>
            <a:r>
              <a:rPr lang="en-US" sz="2800" kern="0" dirty="0" smtClean="0">
                <a:solidFill>
                  <a:schemeClr val="tx1"/>
                </a:solidFill>
              </a:rPr>
              <a:t>A coordinated and doable program that will be implemented campus-wide!</a:t>
            </a:r>
          </a:p>
          <a:p>
            <a:endParaRPr lang="en-US" dirty="0"/>
          </a:p>
        </p:txBody>
      </p:sp>
    </p:spTree>
    <p:extLst>
      <p:ext uri="{BB962C8B-B14F-4D97-AF65-F5344CB8AC3E}">
        <p14:creationId xmlns:p14="http://schemas.microsoft.com/office/powerpoint/2010/main" xmlns="" val="42116648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Content Placeholder 3"/>
          <p:cNvGraphicFramePr>
            <a:graphicFrameLocks/>
          </p:cNvGraphicFramePr>
          <p:nvPr>
            <p:extLst>
              <p:ext uri="{D42A27DB-BD31-4B8C-83A1-F6EECF244321}">
                <p14:modId xmlns:p14="http://schemas.microsoft.com/office/powerpoint/2010/main" xmlns="" val="1588891672"/>
              </p:ext>
            </p:extLst>
          </p:nvPr>
        </p:nvGraphicFramePr>
        <p:xfrm>
          <a:off x="-11088" y="1403462"/>
          <a:ext cx="9155087" cy="572269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3" name="Content Placeholder 3" descr="Goddard MHS Homecoming Parade.jpg"/>
          <p:cNvPicPr>
            <a:picLocks noChangeAspect="1"/>
          </p:cNvPicPr>
          <p:nvPr/>
        </p:nvPicPr>
        <p:blipFill>
          <a:blip r:embed="rId8" cstate="screen">
            <a:extLst>
              <a:ext uri="{28A0092B-C50C-407E-A947-70E740481C1C}">
                <a14:useLocalDpi xmlns:a14="http://schemas.microsoft.com/office/drawing/2010/main" xmlns=""/>
              </a:ext>
            </a:extLst>
          </a:blip>
          <a:srcRect/>
          <a:stretch>
            <a:fillRect/>
          </a:stretch>
        </p:blipFill>
        <p:spPr bwMode="auto">
          <a:xfrm>
            <a:off x="-36488" y="3044937"/>
            <a:ext cx="2165350" cy="171675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4" name="Picture 5" descr="Catch 044.jpg"/>
          <p:cNvPicPr>
            <a:picLocks noChangeAspect="1"/>
          </p:cNvPicPr>
          <p:nvPr/>
        </p:nvPicPr>
        <p:blipFill>
          <a:blip r:embed="rId9" cstate="screen">
            <a:extLst>
              <a:ext uri="{28A0092B-C50C-407E-A947-70E740481C1C}">
                <a14:useLocalDpi xmlns:a14="http://schemas.microsoft.com/office/drawing/2010/main" xmlns=""/>
              </a:ext>
            </a:extLst>
          </a:blip>
          <a:srcRect/>
          <a:stretch>
            <a:fillRect/>
          </a:stretch>
        </p:blipFill>
        <p:spPr bwMode="auto">
          <a:xfrm>
            <a:off x="0" y="1403462"/>
            <a:ext cx="2120900" cy="1641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5" name="Picture 3" descr="IMG_0572"/>
          <p:cNvPicPr>
            <a:picLocks noChangeAspect="1" noChangeArrowheads="1"/>
          </p:cNvPicPr>
          <p:nvPr/>
        </p:nvPicPr>
        <p:blipFill>
          <a:blip r:embed="rId10" cstate="screen">
            <a:extLst>
              <a:ext uri="{28A0092B-C50C-407E-A947-70E740481C1C}">
                <a14:useLocalDpi xmlns:a14="http://schemas.microsoft.com/office/drawing/2010/main" xmlns=""/>
              </a:ext>
            </a:extLst>
          </a:blip>
          <a:srcRect/>
          <a:stretch>
            <a:fillRect/>
          </a:stretch>
        </p:blipFill>
        <p:spPr bwMode="auto">
          <a:xfrm>
            <a:off x="14312" y="4761693"/>
            <a:ext cx="2114550" cy="19563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title"/>
          </p:nvPr>
        </p:nvSpPr>
        <p:spPr/>
        <p:txBody>
          <a:bodyPr/>
          <a:lstStyle/>
          <a:p>
            <a:r>
              <a:rPr lang="en-US" sz="3600" b="1" dirty="0" smtClean="0">
                <a:solidFill>
                  <a:srgbClr val="4B08A1"/>
                </a:solidFill>
              </a:rPr>
              <a:t>CATCH Coordinated Framework</a:t>
            </a:r>
            <a:endParaRPr lang="en-US" sz="3600" b="1" dirty="0">
              <a:solidFill>
                <a:srgbClr val="4B08A1"/>
              </a:solidFill>
            </a:endParaRPr>
          </a:p>
        </p:txBody>
      </p:sp>
      <p:sp>
        <p:nvSpPr>
          <p:cNvPr id="3" name="TextBox 2"/>
          <p:cNvSpPr txBox="1"/>
          <p:nvPr/>
        </p:nvSpPr>
        <p:spPr>
          <a:xfrm>
            <a:off x="5991735" y="1484539"/>
            <a:ext cx="3152263" cy="830997"/>
          </a:xfrm>
          <a:prstGeom prst="rect">
            <a:avLst/>
          </a:prstGeom>
          <a:noFill/>
          <a:ln w="28575">
            <a:solidFill>
              <a:schemeClr val="tx1"/>
            </a:solidFill>
          </a:ln>
        </p:spPr>
        <p:txBody>
          <a:bodyPr wrap="square" rtlCol="0">
            <a:spAutoFit/>
          </a:bodyPr>
          <a:lstStyle/>
          <a:p>
            <a:r>
              <a:rPr lang="en-US" sz="2400" dirty="0" smtClean="0"/>
              <a:t>Environments directly shape behavior!</a:t>
            </a:r>
            <a:endParaRPr lang="en-US" sz="2400" dirty="0"/>
          </a:p>
        </p:txBody>
      </p:sp>
    </p:spTree>
    <p:extLst>
      <p:ext uri="{BB962C8B-B14F-4D97-AF65-F5344CB8AC3E}">
        <p14:creationId xmlns:p14="http://schemas.microsoft.com/office/powerpoint/2010/main" xmlns="" val="3139642533"/>
      </p:ext>
    </p:extLst>
  </p:cSld>
  <p:clrMapOvr>
    <a:masterClrMapping/>
  </p:clrMapOvr>
  <mc:AlternateContent xmlns:mc="http://schemas.openxmlformats.org/markup-compatibility/2006">
    <mc:Choice xmlns:p14="http://schemas.microsoft.com/office/powerpoint/2010/main" xmlns=""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2447925"/>
            <a:ext cx="7831138" cy="2428875"/>
          </a:xfrm>
        </p:spPr>
        <p:txBody>
          <a:bodyPr/>
          <a:lstStyle/>
          <a:p>
            <a:pPr marL="0" indent="0" algn="ctr" fontAlgn="auto">
              <a:spcAft>
                <a:spcPts val="0"/>
              </a:spcAft>
              <a:buFont typeface="Arial" charset="0"/>
              <a:buNone/>
              <a:defRPr/>
            </a:pPr>
            <a:r>
              <a:rPr lang="en-US" dirty="0" smtClean="0"/>
              <a:t>To have schools where everyone is working together and speaking a common language that creates and maintains a healthy school environment.</a:t>
            </a:r>
          </a:p>
          <a:p>
            <a:pPr lvl="1" fontAlgn="auto">
              <a:spcAft>
                <a:spcPts val="0"/>
              </a:spcAft>
              <a:buFont typeface="Arial"/>
              <a:buChar char="–"/>
              <a:defRPr/>
            </a:pPr>
            <a:endParaRPr lang="en-US" dirty="0" smtClean="0"/>
          </a:p>
        </p:txBody>
      </p:sp>
      <p:sp>
        <p:nvSpPr>
          <p:cNvPr id="4" name="Title 3"/>
          <p:cNvSpPr>
            <a:spLocks noGrp="1"/>
          </p:cNvSpPr>
          <p:nvPr>
            <p:ph type="title"/>
          </p:nvPr>
        </p:nvSpPr>
        <p:spPr/>
        <p:txBody>
          <a:bodyPr/>
          <a:lstStyle/>
          <a:p>
            <a:pPr fontAlgn="auto">
              <a:spcAft>
                <a:spcPts val="0"/>
              </a:spcAft>
              <a:defRPr/>
            </a:pPr>
            <a:r>
              <a:rPr lang="en-US" b="1" dirty="0" smtClean="0"/>
              <a:t>District Goal	</a:t>
            </a:r>
            <a:endParaRPr lang="en-US" b="1" dirty="0"/>
          </a:p>
        </p:txBody>
      </p:sp>
    </p:spTree>
    <p:extLst>
      <p:ext uri="{BB962C8B-B14F-4D97-AF65-F5344CB8AC3E}">
        <p14:creationId xmlns:p14="http://schemas.microsoft.com/office/powerpoint/2010/main" xmlns="" val="286819305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1" dirty="0"/>
              <a:t>The “Language of CATCH”</a:t>
            </a:r>
          </a:p>
        </p:txBody>
      </p:sp>
      <p:sp>
        <p:nvSpPr>
          <p:cNvPr id="4" name="Content Placeholder 1"/>
          <p:cNvSpPr>
            <a:spLocks noGrp="1"/>
          </p:cNvSpPr>
          <p:nvPr>
            <p:ph idx="1"/>
          </p:nvPr>
        </p:nvSpPr>
        <p:spPr>
          <a:xfrm>
            <a:off x="457200" y="1586706"/>
            <a:ext cx="7831138" cy="4090988"/>
          </a:xfrm>
        </p:spPr>
        <p:txBody>
          <a:bodyPr/>
          <a:lstStyle/>
          <a:p>
            <a:pPr eaLnBrk="1" fontAlgn="auto" hangingPunct="1">
              <a:spcAft>
                <a:spcPts val="0"/>
              </a:spcAft>
              <a:buFont typeface="Arial"/>
              <a:buChar char="•"/>
              <a:defRPr/>
            </a:pPr>
            <a:r>
              <a:rPr lang="en-US" dirty="0" smtClean="0"/>
              <a:t>CATCH blends coordination throughout multiple components by using consistent language.  </a:t>
            </a:r>
          </a:p>
          <a:p>
            <a:pPr lvl="1" eaLnBrk="1" fontAlgn="auto" hangingPunct="1">
              <a:spcAft>
                <a:spcPts val="0"/>
              </a:spcAft>
              <a:buFont typeface="Arial"/>
              <a:buChar char="–"/>
              <a:defRPr/>
            </a:pPr>
            <a:r>
              <a:rPr lang="en-US" b="1" dirty="0" smtClean="0">
                <a:effectLst>
                  <a:outerShdw blurRad="38100" dist="38100" dir="2700000" algn="tl">
                    <a:srgbClr val="000000">
                      <a:alpha val="43137"/>
                    </a:srgbClr>
                  </a:outerShdw>
                </a:effectLst>
              </a:rPr>
              <a:t>GO, SLOW, &amp; WHOA </a:t>
            </a:r>
            <a:r>
              <a:rPr lang="en-US" b="1" dirty="0" smtClean="0"/>
              <a:t>Foods</a:t>
            </a:r>
          </a:p>
          <a:p>
            <a:pPr lvl="1" eaLnBrk="1" fontAlgn="auto" hangingPunct="1">
              <a:spcAft>
                <a:spcPts val="0"/>
              </a:spcAft>
              <a:buFont typeface="Arial"/>
              <a:buChar char="–"/>
              <a:defRPr/>
            </a:pPr>
            <a:r>
              <a:rPr lang="en-US" b="1" dirty="0" smtClean="0">
                <a:effectLst>
                  <a:outerShdw blurRad="38100" dist="38100" dir="2700000" algn="tl">
                    <a:srgbClr val="000000">
                      <a:alpha val="43137"/>
                    </a:srgbClr>
                  </a:outerShdw>
                </a:effectLst>
              </a:rPr>
              <a:t>CATCH MVP</a:t>
            </a:r>
          </a:p>
          <a:p>
            <a:pPr lvl="1" eaLnBrk="1" fontAlgn="auto" hangingPunct="1">
              <a:spcAft>
                <a:spcPts val="0"/>
              </a:spcAft>
              <a:buFont typeface="Arial"/>
              <a:buNone/>
              <a:defRPr/>
            </a:pPr>
            <a:endParaRPr lang="en-US" dirty="0"/>
          </a:p>
        </p:txBody>
      </p:sp>
      <p:pic>
        <p:nvPicPr>
          <p:cNvPr id="5"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rot="623561">
            <a:off x="3651342" y="3736611"/>
            <a:ext cx="2430463" cy="19886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Picture 5"/>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rot="20766580">
            <a:off x="6332391" y="2713674"/>
            <a:ext cx="2500312" cy="17426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71985267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defRPr/>
            </a:pPr>
            <a:r>
              <a:rPr lang="en-US" sz="2400" b="1" dirty="0"/>
              <a:t>GO</a:t>
            </a:r>
            <a:r>
              <a:rPr lang="en-US" sz="2400" dirty="0"/>
              <a:t> </a:t>
            </a:r>
            <a:r>
              <a:rPr lang="en-US" sz="2400" b="1" dirty="0"/>
              <a:t>foods</a:t>
            </a:r>
            <a:r>
              <a:rPr lang="en-US" sz="2400" dirty="0"/>
              <a:t> are lower in fat, and/or added sugar, and/or they are less processed relative to foods in the same food group and are commonly described as ‘whole foods’. </a:t>
            </a:r>
          </a:p>
          <a:p>
            <a:pPr>
              <a:defRPr/>
            </a:pPr>
            <a:endParaRPr lang="en-US" sz="2400" dirty="0"/>
          </a:p>
          <a:p>
            <a:pPr>
              <a:defRPr/>
            </a:pPr>
            <a:r>
              <a:rPr lang="en-US" sz="2400" b="1" dirty="0"/>
              <a:t>SLOW</a:t>
            </a:r>
            <a:r>
              <a:rPr lang="en-US" sz="2400" dirty="0"/>
              <a:t> </a:t>
            </a:r>
            <a:r>
              <a:rPr lang="en-US" sz="2400" b="1" dirty="0"/>
              <a:t>foods </a:t>
            </a:r>
            <a:r>
              <a:rPr lang="en-US" sz="2400" dirty="0"/>
              <a:t>are higher in fat, and/or added sugar, and may be more processed than GO foods. </a:t>
            </a:r>
          </a:p>
          <a:p>
            <a:pPr>
              <a:defRPr/>
            </a:pPr>
            <a:endParaRPr lang="en-US" sz="2400" dirty="0"/>
          </a:p>
          <a:p>
            <a:pPr>
              <a:defRPr/>
            </a:pPr>
            <a:r>
              <a:rPr lang="en-US" sz="2400" b="1" dirty="0"/>
              <a:t>WHOA</a:t>
            </a:r>
            <a:r>
              <a:rPr lang="en-US" sz="2400" dirty="0"/>
              <a:t> </a:t>
            </a:r>
            <a:r>
              <a:rPr lang="en-US" sz="2400" b="1" dirty="0"/>
              <a:t>foods</a:t>
            </a:r>
            <a:r>
              <a:rPr lang="en-US" sz="2400" dirty="0"/>
              <a:t> are highest in fat, added sugar, and/or are the </a:t>
            </a:r>
            <a:r>
              <a:rPr lang="en-US" sz="2400" dirty="0" smtClean="0"/>
              <a:t>most</a:t>
            </a:r>
            <a:endParaRPr lang="en-US" sz="2400" dirty="0"/>
          </a:p>
        </p:txBody>
      </p:sp>
      <p:sp>
        <p:nvSpPr>
          <p:cNvPr id="3" name="Title 2"/>
          <p:cNvSpPr>
            <a:spLocks noGrp="1"/>
          </p:cNvSpPr>
          <p:nvPr>
            <p:ph type="title"/>
          </p:nvPr>
        </p:nvSpPr>
        <p:spPr/>
        <p:txBody>
          <a:bodyPr/>
          <a:lstStyle/>
          <a:p>
            <a:r>
              <a:rPr lang="en-US" b="1" dirty="0"/>
              <a:t>GO – SLOW – WHOA </a:t>
            </a:r>
          </a:p>
        </p:txBody>
      </p:sp>
      <p:pic>
        <p:nvPicPr>
          <p:cNvPr id="4" name="Picture 2" descr="C:\Documents and Settings\Karen\My Documents\My Pictures\Microsoft Clip Organizer\j0283201.gif"/>
          <p:cNvPicPr>
            <a:picLocks noChangeAspect="1" noChangeArrowheads="1" noCrop="1"/>
          </p:cNvPicPr>
          <p:nvPr/>
        </p:nvPicPr>
        <p:blipFill>
          <a:blip r:embed="rId2">
            <a:extLst>
              <a:ext uri="{28A0092B-C50C-407E-A947-70E740481C1C}">
                <a14:useLocalDpi xmlns:a14="http://schemas.microsoft.com/office/drawing/2010/main" xmlns="" val="0"/>
              </a:ext>
            </a:extLst>
          </a:blip>
          <a:srcRect/>
          <a:stretch>
            <a:fillRect/>
          </a:stretch>
        </p:blipFill>
        <p:spPr bwMode="auto">
          <a:xfrm>
            <a:off x="7274193" y="5112352"/>
            <a:ext cx="1148813" cy="17456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52983039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defRPr/>
            </a:pPr>
            <a:r>
              <a:rPr lang="en-US" dirty="0"/>
              <a:t>Aims to achieve healthy behaviors and positive outcomes in the following areas:</a:t>
            </a:r>
          </a:p>
          <a:p>
            <a:pPr lvl="1">
              <a:buFont typeface="Arial" pitchFamily="34" charset="0"/>
              <a:buChar char="•"/>
              <a:defRPr/>
            </a:pPr>
            <a:r>
              <a:rPr lang="en-US" sz="5000" dirty="0"/>
              <a:t>M</a:t>
            </a:r>
            <a:r>
              <a:rPr lang="en-US" sz="3600" dirty="0"/>
              <a:t>ove and stay active</a:t>
            </a:r>
          </a:p>
          <a:p>
            <a:pPr lvl="1">
              <a:buFont typeface="Arial" pitchFamily="34" charset="0"/>
              <a:buChar char="•"/>
              <a:defRPr/>
            </a:pPr>
            <a:r>
              <a:rPr lang="en-US" sz="5000" dirty="0"/>
              <a:t>V</a:t>
            </a:r>
            <a:r>
              <a:rPr lang="en-US" sz="3600" dirty="0"/>
              <a:t>alue healthy eating</a:t>
            </a:r>
          </a:p>
          <a:p>
            <a:pPr lvl="1">
              <a:buFont typeface="Arial" pitchFamily="34" charset="0"/>
              <a:buChar char="•"/>
              <a:defRPr/>
            </a:pPr>
            <a:r>
              <a:rPr lang="en-US" sz="5000" dirty="0"/>
              <a:t>P</a:t>
            </a:r>
            <a:r>
              <a:rPr lang="en-US" sz="3600" dirty="0"/>
              <a:t>ractice healthy habits</a:t>
            </a:r>
          </a:p>
          <a:p>
            <a:pPr>
              <a:defRPr/>
            </a:pPr>
            <a:endParaRPr lang="en-US" dirty="0"/>
          </a:p>
        </p:txBody>
      </p:sp>
      <p:sp>
        <p:nvSpPr>
          <p:cNvPr id="3" name="Title 2"/>
          <p:cNvSpPr>
            <a:spLocks noGrp="1"/>
          </p:cNvSpPr>
          <p:nvPr>
            <p:ph type="title"/>
          </p:nvPr>
        </p:nvSpPr>
        <p:spPr/>
        <p:txBody>
          <a:bodyPr/>
          <a:lstStyle/>
          <a:p>
            <a:r>
              <a:rPr lang="en-US" b="1" dirty="0"/>
              <a:t>CATCH MVP School</a:t>
            </a:r>
          </a:p>
        </p:txBody>
      </p:sp>
    </p:spTree>
    <p:extLst>
      <p:ext uri="{BB962C8B-B14F-4D97-AF65-F5344CB8AC3E}">
        <p14:creationId xmlns:p14="http://schemas.microsoft.com/office/powerpoint/2010/main" xmlns="" val="302733117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lgn="ctr">
              <a:buNone/>
            </a:pPr>
            <a:endParaRPr lang="en-US" dirty="0" smtClean="0"/>
          </a:p>
          <a:p>
            <a:pPr marL="0" indent="0" algn="ctr">
              <a:buNone/>
            </a:pPr>
            <a:endParaRPr lang="en-US" dirty="0"/>
          </a:p>
          <a:p>
            <a:pPr marL="0" indent="0" algn="ctr">
              <a:buNone/>
            </a:pPr>
            <a:r>
              <a:rPr lang="en-US" sz="5400" dirty="0" smtClean="0"/>
              <a:t>Zero In</a:t>
            </a:r>
          </a:p>
          <a:p>
            <a:pPr marL="0" indent="0" algn="ctr">
              <a:buNone/>
            </a:pPr>
            <a:r>
              <a:rPr lang="en-US" dirty="0" smtClean="0"/>
              <a:t>(a math break)</a:t>
            </a:r>
            <a:endParaRPr lang="en-US" dirty="0"/>
          </a:p>
        </p:txBody>
      </p:sp>
      <p:sp>
        <p:nvSpPr>
          <p:cNvPr id="3" name="Title 2"/>
          <p:cNvSpPr>
            <a:spLocks noGrp="1"/>
          </p:cNvSpPr>
          <p:nvPr>
            <p:ph type="title"/>
          </p:nvPr>
        </p:nvSpPr>
        <p:spPr/>
        <p:txBody>
          <a:bodyPr/>
          <a:lstStyle/>
          <a:p>
            <a:r>
              <a:rPr lang="en-US" b="1" dirty="0" smtClean="0"/>
              <a:t>Activity Break</a:t>
            </a:r>
            <a:endParaRPr lang="en-US" b="1" dirty="0"/>
          </a:p>
        </p:txBody>
      </p:sp>
    </p:spTree>
    <p:extLst>
      <p:ext uri="{BB962C8B-B14F-4D97-AF65-F5344CB8AC3E}">
        <p14:creationId xmlns:p14="http://schemas.microsoft.com/office/powerpoint/2010/main" xmlns="" val="360157154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4" descr="C:\Documents and Settings\Joey Walker\Local Settings\Temporary Internet Files\Content.IE5\JJBZ5BWN\MP900433169[1].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583348" y="3773549"/>
            <a:ext cx="2567426" cy="1381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Content Placeholder 1"/>
          <p:cNvSpPr>
            <a:spLocks noGrp="1"/>
          </p:cNvSpPr>
          <p:nvPr>
            <p:ph idx="1"/>
          </p:nvPr>
        </p:nvSpPr>
        <p:spPr>
          <a:xfrm>
            <a:off x="457199" y="1600200"/>
            <a:ext cx="8119241" cy="4737538"/>
          </a:xfrm>
        </p:spPr>
        <p:txBody>
          <a:bodyPr/>
          <a:lstStyle/>
          <a:p>
            <a:pPr fontAlgn="auto">
              <a:spcAft>
                <a:spcPts val="0"/>
              </a:spcAft>
              <a:buFont typeface="Arial"/>
              <a:buChar char="•"/>
              <a:defRPr/>
            </a:pPr>
            <a:r>
              <a:rPr lang="en-US" sz="2500" dirty="0" smtClean="0"/>
              <a:t>EVERYONE</a:t>
            </a:r>
          </a:p>
          <a:p>
            <a:pPr lvl="1" fontAlgn="auto">
              <a:spcAft>
                <a:spcPts val="0"/>
              </a:spcAft>
              <a:buFont typeface="Arial"/>
              <a:buChar char="–"/>
              <a:defRPr/>
            </a:pPr>
            <a:r>
              <a:rPr lang="en-US" sz="2500" dirty="0" smtClean="0"/>
              <a:t>Everyone has a role and resources to use in implementing CATCH on the campus.</a:t>
            </a:r>
          </a:p>
          <a:p>
            <a:pPr>
              <a:buFont typeface="Arial" charset="0"/>
              <a:buChar char="•"/>
              <a:defRPr/>
            </a:pPr>
            <a:r>
              <a:rPr lang="en-US" sz="2500" dirty="0" smtClean="0"/>
              <a:t>The </a:t>
            </a:r>
            <a:r>
              <a:rPr lang="en-US" sz="2500" dirty="0"/>
              <a:t>CATCH Team</a:t>
            </a:r>
          </a:p>
          <a:p>
            <a:pPr lvl="1">
              <a:buFont typeface="Arial" charset="0"/>
              <a:buChar char="–"/>
              <a:defRPr/>
            </a:pPr>
            <a:r>
              <a:rPr lang="en-US" sz="2500" dirty="0"/>
              <a:t>The CATCH Team mobilizes the school community and guides the </a:t>
            </a:r>
            <a:r>
              <a:rPr lang="en-US" sz="2500" dirty="0" smtClean="0"/>
              <a:t>process.</a:t>
            </a:r>
          </a:p>
          <a:p>
            <a:r>
              <a:rPr lang="en-US" sz="2500" dirty="0" smtClean="0"/>
              <a:t>The CATCH Champion:</a:t>
            </a:r>
          </a:p>
          <a:p>
            <a:pPr lvl="1"/>
            <a:r>
              <a:rPr lang="en-US" sz="2500" dirty="0" smtClean="0"/>
              <a:t>Leader of the CATCH Team</a:t>
            </a:r>
          </a:p>
          <a:p>
            <a:pPr lvl="1"/>
            <a:r>
              <a:rPr lang="en-US" sz="2500" dirty="0" smtClean="0"/>
              <a:t>Keeper of the CATCH materials/resources</a:t>
            </a:r>
          </a:p>
          <a:p>
            <a:pPr lvl="1"/>
            <a:r>
              <a:rPr lang="en-US" sz="2500" dirty="0" smtClean="0"/>
              <a:t>Charged with keeping the CATCH ball rolling</a:t>
            </a:r>
          </a:p>
          <a:p>
            <a:pPr marL="0" indent="0" fontAlgn="auto">
              <a:spcAft>
                <a:spcPts val="0"/>
              </a:spcAft>
              <a:buNone/>
              <a:defRPr/>
            </a:pPr>
            <a:endParaRPr lang="en-US" sz="2000" dirty="0" smtClean="0"/>
          </a:p>
        </p:txBody>
      </p:sp>
      <p:sp>
        <p:nvSpPr>
          <p:cNvPr id="3" name="Title 2"/>
          <p:cNvSpPr>
            <a:spLocks noGrp="1"/>
          </p:cNvSpPr>
          <p:nvPr>
            <p:ph type="title"/>
          </p:nvPr>
        </p:nvSpPr>
        <p:spPr/>
        <p:txBody>
          <a:bodyPr/>
          <a:lstStyle/>
          <a:p>
            <a:pPr fontAlgn="auto">
              <a:spcAft>
                <a:spcPts val="0"/>
              </a:spcAft>
              <a:defRPr/>
            </a:pPr>
            <a:r>
              <a:rPr lang="en-US" b="1" dirty="0" smtClean="0"/>
              <a:t>Who’s involved?</a:t>
            </a:r>
            <a:endParaRPr lang="en-US" b="1" dirty="0"/>
          </a:p>
        </p:txBody>
      </p:sp>
    </p:spTree>
    <p:extLst>
      <p:ext uri="{BB962C8B-B14F-4D97-AF65-F5344CB8AC3E}">
        <p14:creationId xmlns:p14="http://schemas.microsoft.com/office/powerpoint/2010/main" xmlns="" val="274317877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2">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xEl>
                                              <p:pRg st="0" end="0"/>
                                            </p:txEl>
                                          </p:spTgt>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Effect transition="in" filter="fade">
                                      <p:cBhvr>
                                        <p:cTn id="13" dur="1000"/>
                                        <p:tgtEl>
                                          <p:spTgt spid="2">
                                            <p:txEl>
                                              <p:pRg st="1" end="1"/>
                                            </p:txEl>
                                          </p:spTgt>
                                        </p:tgtEl>
                                      </p:cBhvr>
                                    </p:animEffect>
                                    <p:anim calcmode="lin" valueType="num">
                                      <p:cBhvr>
                                        <p:cTn id="14"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5" dur="900" decel="100000" fill="hold"/>
                                        <p:tgtEl>
                                          <p:spTgt spid="2">
                                            <p:txEl>
                                              <p:pRg st="1" end="1"/>
                                            </p:txEl>
                                          </p:spTgt>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2">
                                            <p:txEl>
                                              <p:pRg st="1" end="1"/>
                                            </p:txEl>
                                          </p:spTgt>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Effect transition="in" filter="fade">
                                      <p:cBhvr>
                                        <p:cTn id="19" dur="1000"/>
                                        <p:tgtEl>
                                          <p:spTgt spid="2">
                                            <p:txEl>
                                              <p:pRg st="3" end="3"/>
                                            </p:txEl>
                                          </p:spTgt>
                                        </p:tgtEl>
                                      </p:cBhvr>
                                    </p:animEffect>
                                    <p:anim calcmode="lin" valueType="num">
                                      <p:cBhvr>
                                        <p:cTn id="20"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1" dur="900" decel="100000" fill="hold"/>
                                        <p:tgtEl>
                                          <p:spTgt spid="2">
                                            <p:txEl>
                                              <p:pRg st="3" end="3"/>
                                            </p:txEl>
                                          </p:spTgt>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2">
                                            <p:txEl>
                                              <p:pRg st="3" end="3"/>
                                            </p:txEl>
                                          </p:spTgt>
                                        </p:tgtEl>
                                        <p:attrNameLst>
                                          <p:attrName>ppt_y</p:attrName>
                                        </p:attrNameLst>
                                      </p:cBhvr>
                                      <p:tavLst>
                                        <p:tav tm="0">
                                          <p:val>
                                            <p:strVal val="#ppt_y-.03"/>
                                          </p:val>
                                        </p:tav>
                                        <p:tav tm="100000">
                                          <p:val>
                                            <p:strVal val="#ppt_y"/>
                                          </p:val>
                                        </p:tav>
                                      </p:tavLst>
                                    </p:anim>
                                  </p:childTnLst>
                                </p:cTn>
                              </p:par>
                              <p:par>
                                <p:cTn id="23" presetID="37" presetClass="entr" presetSubtype="0" fill="hold" nodeType="with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Effect transition="in" filter="fade">
                                      <p:cBhvr>
                                        <p:cTn id="25" dur="1000"/>
                                        <p:tgtEl>
                                          <p:spTgt spid="2">
                                            <p:txEl>
                                              <p:pRg st="4" end="4"/>
                                            </p:txEl>
                                          </p:spTgt>
                                        </p:tgtEl>
                                      </p:cBhvr>
                                    </p:animEffect>
                                    <p:anim calcmode="lin" valueType="num">
                                      <p:cBhvr>
                                        <p:cTn id="26"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7" dur="900" decel="100000" fill="hold"/>
                                        <p:tgtEl>
                                          <p:spTgt spid="2">
                                            <p:txEl>
                                              <p:pRg st="4" end="4"/>
                                            </p:txEl>
                                          </p:spTgt>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2">
                                            <p:txEl>
                                              <p:pRg st="4" end="4"/>
                                            </p:txEl>
                                          </p:spTgt>
                                        </p:tgtEl>
                                        <p:attrNameLst>
                                          <p:attrName>ppt_y</p:attrName>
                                        </p:attrNameLst>
                                      </p:cBhvr>
                                      <p:tavLst>
                                        <p:tav tm="0">
                                          <p:val>
                                            <p:strVal val="#ppt_y-.03"/>
                                          </p:val>
                                        </p:tav>
                                        <p:tav tm="100000">
                                          <p:val>
                                            <p:strVal val="#ppt_y"/>
                                          </p:val>
                                        </p:tav>
                                      </p:tavLst>
                                    </p:anim>
                                  </p:childTnLst>
                                </p:cTn>
                              </p:par>
                              <p:par>
                                <p:cTn id="29" presetID="37" presetClass="entr" presetSubtype="0" fill="hold" nodeType="with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Effect transition="in" filter="fade">
                                      <p:cBhvr>
                                        <p:cTn id="31" dur="1000"/>
                                        <p:tgtEl>
                                          <p:spTgt spid="2">
                                            <p:txEl>
                                              <p:pRg st="5" end="5"/>
                                            </p:txEl>
                                          </p:spTgt>
                                        </p:tgtEl>
                                      </p:cBhvr>
                                    </p:animEffect>
                                    <p:anim calcmode="lin" valueType="num">
                                      <p:cBhvr>
                                        <p:cTn id="32"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33" dur="900" decel="100000" fill="hold"/>
                                        <p:tgtEl>
                                          <p:spTgt spid="2">
                                            <p:txEl>
                                              <p:pRg st="5" end="5"/>
                                            </p:txEl>
                                          </p:spTgt>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2">
                                            <p:txEl>
                                              <p:pRg st="5" end="5"/>
                                            </p:txEl>
                                          </p:spTgt>
                                        </p:tgtEl>
                                        <p:attrNameLst>
                                          <p:attrName>ppt_y</p:attrName>
                                        </p:attrNameLst>
                                      </p:cBhvr>
                                      <p:tavLst>
                                        <p:tav tm="0">
                                          <p:val>
                                            <p:strVal val="#ppt_y-.03"/>
                                          </p:val>
                                        </p:tav>
                                        <p:tav tm="100000">
                                          <p:val>
                                            <p:strVal val="#ppt_y"/>
                                          </p:val>
                                        </p:tav>
                                      </p:tavLst>
                                    </p:anim>
                                  </p:childTnLst>
                                </p:cTn>
                              </p:par>
                              <p:par>
                                <p:cTn id="35" presetID="37" presetClass="entr" presetSubtype="0" fill="hold" nodeType="with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Effect transition="in" filter="fade">
                                      <p:cBhvr>
                                        <p:cTn id="37" dur="1000"/>
                                        <p:tgtEl>
                                          <p:spTgt spid="2">
                                            <p:txEl>
                                              <p:pRg st="6" end="6"/>
                                            </p:txEl>
                                          </p:spTgt>
                                        </p:tgtEl>
                                      </p:cBhvr>
                                    </p:animEffect>
                                    <p:anim calcmode="lin" valueType="num">
                                      <p:cBhvr>
                                        <p:cTn id="38"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39" dur="900" decel="100000" fill="hold"/>
                                        <p:tgtEl>
                                          <p:spTgt spid="2">
                                            <p:txEl>
                                              <p:pRg st="6" end="6"/>
                                            </p:txEl>
                                          </p:spTgt>
                                        </p:tgtEl>
                                        <p:attrNameLst>
                                          <p:attrName>ppt_y</p:attrName>
                                        </p:attrNameLst>
                                      </p:cBhvr>
                                      <p:tavLst>
                                        <p:tav tm="0">
                                          <p:val>
                                            <p:strVal val="#ppt_y+1"/>
                                          </p:val>
                                        </p:tav>
                                        <p:tav tm="100000">
                                          <p:val>
                                            <p:strVal val="#ppt_y-.03"/>
                                          </p:val>
                                        </p:tav>
                                      </p:tavLst>
                                    </p:anim>
                                    <p:anim calcmode="lin" valueType="num">
                                      <p:cBhvr>
                                        <p:cTn id="40" dur="100" accel="100000" fill="hold">
                                          <p:stCondLst>
                                            <p:cond delay="900"/>
                                          </p:stCondLst>
                                        </p:cTn>
                                        <p:tgtEl>
                                          <p:spTgt spid="2">
                                            <p:txEl>
                                              <p:pRg st="6" end="6"/>
                                            </p:txEl>
                                          </p:spTgt>
                                        </p:tgtEl>
                                        <p:attrNameLst>
                                          <p:attrName>ppt_y</p:attrName>
                                        </p:attrNameLst>
                                      </p:cBhvr>
                                      <p:tavLst>
                                        <p:tav tm="0">
                                          <p:val>
                                            <p:strVal val="#ppt_y-.03"/>
                                          </p:val>
                                        </p:tav>
                                        <p:tav tm="100000">
                                          <p:val>
                                            <p:strVal val="#ppt_y"/>
                                          </p:val>
                                        </p:tav>
                                      </p:tavLst>
                                    </p:anim>
                                  </p:childTnLst>
                                </p:cTn>
                              </p:par>
                              <p:par>
                                <p:cTn id="41" presetID="37" presetClass="entr" presetSubtype="0" fill="hold" nodeType="with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Effect transition="in" filter="fade">
                                      <p:cBhvr>
                                        <p:cTn id="43" dur="1000"/>
                                        <p:tgtEl>
                                          <p:spTgt spid="2">
                                            <p:txEl>
                                              <p:pRg st="7" end="7"/>
                                            </p:txEl>
                                          </p:spTgt>
                                        </p:tgtEl>
                                      </p:cBhvr>
                                    </p:animEffect>
                                    <p:anim calcmode="lin" valueType="num">
                                      <p:cBhvr>
                                        <p:cTn id="44"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45" dur="900" decel="100000" fill="hold"/>
                                        <p:tgtEl>
                                          <p:spTgt spid="2">
                                            <p:txEl>
                                              <p:pRg st="7" end="7"/>
                                            </p:txEl>
                                          </p:spTgt>
                                        </p:tgtEl>
                                        <p:attrNameLst>
                                          <p:attrName>ppt_y</p:attrName>
                                        </p:attrNameLst>
                                      </p:cBhvr>
                                      <p:tavLst>
                                        <p:tav tm="0">
                                          <p:val>
                                            <p:strVal val="#ppt_y+1"/>
                                          </p:val>
                                        </p:tav>
                                        <p:tav tm="100000">
                                          <p:val>
                                            <p:strVal val="#ppt_y-.03"/>
                                          </p:val>
                                        </p:tav>
                                      </p:tavLst>
                                    </p:anim>
                                    <p:anim calcmode="lin" valueType="num">
                                      <p:cBhvr>
                                        <p:cTn id="46" dur="100" accel="100000" fill="hold">
                                          <p:stCondLst>
                                            <p:cond delay="900"/>
                                          </p:stCondLst>
                                        </p:cTn>
                                        <p:tgtEl>
                                          <p:spTgt spid="2">
                                            <p:txEl>
                                              <p:pRg st="7" end="7"/>
                                            </p:txEl>
                                          </p:spTgt>
                                        </p:tgtEl>
                                        <p:attrNameLst>
                                          <p:attrName>ppt_y</p:attrName>
                                        </p:attrNameLst>
                                      </p:cBhvr>
                                      <p:tavLst>
                                        <p:tav tm="0">
                                          <p:val>
                                            <p:strVal val="#ppt_y-.03"/>
                                          </p:val>
                                        </p:tav>
                                        <p:tav tm="100000">
                                          <p:val>
                                            <p:strVal val="#ppt_y"/>
                                          </p:val>
                                        </p:tav>
                                      </p:tavLst>
                                    </p:anim>
                                  </p:childTnLst>
                                </p:cTn>
                              </p:par>
                              <p:par>
                                <p:cTn id="47" presetID="37" presetClass="entr" presetSubtype="0" fill="hold" nodeType="withEffect">
                                  <p:stCondLst>
                                    <p:cond delay="0"/>
                                  </p:stCondLst>
                                  <p:childTnLst>
                                    <p:set>
                                      <p:cBhvr>
                                        <p:cTn id="48" dur="1" fill="hold">
                                          <p:stCondLst>
                                            <p:cond delay="0"/>
                                          </p:stCondLst>
                                        </p:cTn>
                                        <p:tgtEl>
                                          <p:spTgt spid="2">
                                            <p:txEl>
                                              <p:pRg st="2" end="2"/>
                                            </p:txEl>
                                          </p:spTgt>
                                        </p:tgtEl>
                                        <p:attrNameLst>
                                          <p:attrName>style.visibility</p:attrName>
                                        </p:attrNameLst>
                                      </p:cBhvr>
                                      <p:to>
                                        <p:strVal val="visible"/>
                                      </p:to>
                                    </p:set>
                                    <p:animEffect transition="in" filter="fade">
                                      <p:cBhvr>
                                        <p:cTn id="49" dur="1000"/>
                                        <p:tgtEl>
                                          <p:spTgt spid="2">
                                            <p:txEl>
                                              <p:pRg st="2" end="2"/>
                                            </p:txEl>
                                          </p:spTgt>
                                        </p:tgtEl>
                                      </p:cBhvr>
                                    </p:animEffect>
                                    <p:anim calcmode="lin" valueType="num">
                                      <p:cBhvr>
                                        <p:cTn id="50"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51" dur="900" decel="100000" fill="hold"/>
                                        <p:tgtEl>
                                          <p:spTgt spid="2">
                                            <p:txEl>
                                              <p:pRg st="2" end="2"/>
                                            </p:txEl>
                                          </p:spTgt>
                                        </p:tgtEl>
                                        <p:attrNameLst>
                                          <p:attrName>ppt_y</p:attrName>
                                        </p:attrNameLst>
                                      </p:cBhvr>
                                      <p:tavLst>
                                        <p:tav tm="0">
                                          <p:val>
                                            <p:strVal val="#ppt_y+1"/>
                                          </p:val>
                                        </p:tav>
                                        <p:tav tm="100000">
                                          <p:val>
                                            <p:strVal val="#ppt_y-.03"/>
                                          </p:val>
                                        </p:tav>
                                      </p:tavLst>
                                    </p:anim>
                                    <p:anim calcmode="lin" valueType="num">
                                      <p:cBhvr>
                                        <p:cTn id="52" dur="100" accel="100000" fill="hold">
                                          <p:stCondLst>
                                            <p:cond delay="900"/>
                                          </p:stCondLst>
                                        </p:cTn>
                                        <p:tgtEl>
                                          <p:spTgt spid="2">
                                            <p:txEl>
                                              <p:pRg st="2" end="2"/>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43732" y="457200"/>
            <a:ext cx="8176418" cy="685800"/>
          </a:xfrm>
        </p:spPr>
        <p:txBody>
          <a:bodyPr/>
          <a:lstStyle/>
          <a:p>
            <a:pPr fontAlgn="auto">
              <a:spcAft>
                <a:spcPts val="0"/>
              </a:spcAft>
              <a:defRPr/>
            </a:pPr>
            <a:r>
              <a:rPr lang="en-US" sz="3600" b="1" dirty="0" smtClean="0"/>
              <a:t>What are the resources?</a:t>
            </a:r>
            <a:endParaRPr lang="en-US" sz="3600" b="1" dirty="0"/>
          </a:p>
        </p:txBody>
      </p:sp>
      <p:grpSp>
        <p:nvGrpSpPr>
          <p:cNvPr id="2" name="Group 24"/>
          <p:cNvGrpSpPr>
            <a:grpSpLocks/>
          </p:cNvGrpSpPr>
          <p:nvPr/>
        </p:nvGrpSpPr>
        <p:grpSpPr bwMode="auto">
          <a:xfrm>
            <a:off x="4079875" y="2208213"/>
            <a:ext cx="3697288" cy="1765300"/>
            <a:chOff x="3940444" y="1984375"/>
            <a:chExt cx="3565525" cy="1487488"/>
          </a:xfrm>
        </p:grpSpPr>
        <p:pic>
          <p:nvPicPr>
            <p:cNvPr id="4" name="Picture 11"/>
            <p:cNvPicPr>
              <a:picLocks noChangeAspect="1" noChangeArrowheads="1"/>
            </p:cNvPicPr>
            <p:nvPr/>
          </p:nvPicPr>
          <p:blipFill>
            <a:blip r:embed="rId3"/>
            <a:srcRect/>
            <a:stretch>
              <a:fillRect/>
            </a:stretch>
          </p:blipFill>
          <p:spPr bwMode="auto">
            <a:xfrm rot="1129887">
              <a:off x="6602723" y="2257259"/>
              <a:ext cx="903246" cy="1214604"/>
            </a:xfrm>
            <a:prstGeom prst="rect">
              <a:avLst/>
            </a:prstGeom>
            <a:ln>
              <a:noFill/>
            </a:ln>
            <a:effectLst>
              <a:outerShdw blurRad="292100" dist="139700" dir="2700000" algn="tl" rotWithShape="0">
                <a:srgbClr val="333333">
                  <a:alpha val="65000"/>
                </a:srgbClr>
              </a:outerShdw>
            </a:effectLst>
          </p:spPr>
        </p:pic>
        <p:pic>
          <p:nvPicPr>
            <p:cNvPr id="5" name="Picture 10"/>
            <p:cNvPicPr>
              <a:picLocks noChangeAspect="1" noChangeArrowheads="1"/>
            </p:cNvPicPr>
            <p:nvPr/>
          </p:nvPicPr>
          <p:blipFill>
            <a:blip r:embed="rId4"/>
            <a:srcRect/>
            <a:stretch>
              <a:fillRect/>
            </a:stretch>
          </p:blipFill>
          <p:spPr bwMode="auto">
            <a:xfrm rot="637762">
              <a:off x="6048528" y="2092726"/>
              <a:ext cx="912431" cy="1225305"/>
            </a:xfrm>
            <a:prstGeom prst="rect">
              <a:avLst/>
            </a:prstGeom>
            <a:ln>
              <a:noFill/>
            </a:ln>
            <a:effectLst>
              <a:outerShdw blurRad="292100" dist="139700" dir="2700000" algn="tl" rotWithShape="0">
                <a:srgbClr val="333333">
                  <a:alpha val="65000"/>
                </a:srgbClr>
              </a:outerShdw>
            </a:effectLst>
          </p:spPr>
        </p:pic>
        <p:pic>
          <p:nvPicPr>
            <p:cNvPr id="6" name="Picture 9"/>
            <p:cNvPicPr>
              <a:picLocks noChangeAspect="1" noChangeArrowheads="1"/>
            </p:cNvPicPr>
            <p:nvPr/>
          </p:nvPicPr>
          <p:blipFill>
            <a:blip r:embed="rId5"/>
            <a:srcRect/>
            <a:stretch>
              <a:fillRect/>
            </a:stretch>
          </p:blipFill>
          <p:spPr bwMode="auto">
            <a:xfrm>
              <a:off x="5578534" y="2032531"/>
              <a:ext cx="898654" cy="1203902"/>
            </a:xfrm>
            <a:prstGeom prst="rect">
              <a:avLst/>
            </a:prstGeom>
            <a:ln>
              <a:noFill/>
            </a:ln>
            <a:effectLst>
              <a:outerShdw blurRad="292100" dist="139700" dir="2700000" algn="tl" rotWithShape="0">
                <a:srgbClr val="333333">
                  <a:alpha val="65000"/>
                </a:srgbClr>
              </a:outerShdw>
            </a:effectLst>
          </p:spPr>
        </p:pic>
        <p:pic>
          <p:nvPicPr>
            <p:cNvPr id="7" name="Picture 8"/>
            <p:cNvPicPr>
              <a:picLocks noChangeAspect="1" noChangeArrowheads="1"/>
            </p:cNvPicPr>
            <p:nvPr/>
          </p:nvPicPr>
          <p:blipFill>
            <a:blip r:embed="rId6"/>
            <a:srcRect/>
            <a:stretch>
              <a:fillRect/>
            </a:stretch>
          </p:blipFill>
          <p:spPr bwMode="auto">
            <a:xfrm rot="21267787">
              <a:off x="5004437" y="1984375"/>
              <a:ext cx="903246" cy="1213265"/>
            </a:xfrm>
            <a:prstGeom prst="rect">
              <a:avLst/>
            </a:prstGeom>
            <a:ln>
              <a:noFill/>
            </a:ln>
            <a:effectLst>
              <a:outerShdw blurRad="292100" dist="139700" dir="2700000" algn="tl" rotWithShape="0">
                <a:srgbClr val="333333">
                  <a:alpha val="65000"/>
                </a:srgbClr>
              </a:outerShdw>
            </a:effectLst>
          </p:spPr>
        </p:pic>
        <p:pic>
          <p:nvPicPr>
            <p:cNvPr id="8" name="Picture 7"/>
            <p:cNvPicPr>
              <a:picLocks noChangeAspect="1" noChangeArrowheads="1"/>
            </p:cNvPicPr>
            <p:nvPr/>
          </p:nvPicPr>
          <p:blipFill>
            <a:blip r:embed="rId7"/>
            <a:srcRect/>
            <a:stretch>
              <a:fillRect/>
            </a:stretch>
          </p:blipFill>
          <p:spPr bwMode="auto">
            <a:xfrm rot="21052581">
              <a:off x="4462490" y="2108778"/>
              <a:ext cx="903246" cy="1207916"/>
            </a:xfrm>
            <a:prstGeom prst="rect">
              <a:avLst/>
            </a:prstGeom>
            <a:ln>
              <a:noFill/>
            </a:ln>
            <a:effectLst>
              <a:outerShdw blurRad="292100" dist="139700" dir="2700000" algn="tl" rotWithShape="0">
                <a:srgbClr val="333333">
                  <a:alpha val="65000"/>
                </a:srgbClr>
              </a:outerShdw>
            </a:effectLst>
          </p:spPr>
        </p:pic>
        <p:pic>
          <p:nvPicPr>
            <p:cNvPr id="9" name="Picture 6"/>
            <p:cNvPicPr>
              <a:picLocks noChangeAspect="1" noChangeArrowheads="1"/>
            </p:cNvPicPr>
            <p:nvPr/>
          </p:nvPicPr>
          <p:blipFill>
            <a:blip r:embed="rId8"/>
            <a:srcRect/>
            <a:stretch>
              <a:fillRect/>
            </a:stretch>
          </p:blipFill>
          <p:spPr bwMode="auto">
            <a:xfrm rot="20773853">
              <a:off x="3940444" y="2259935"/>
              <a:ext cx="898654" cy="1205239"/>
            </a:xfrm>
            <a:prstGeom prst="rect">
              <a:avLst/>
            </a:prstGeom>
            <a:ln>
              <a:noFill/>
            </a:ln>
            <a:effectLst>
              <a:outerShdw blurRad="292100" dist="139700" dir="2700000" algn="tl" rotWithShape="0">
                <a:srgbClr val="333333">
                  <a:alpha val="65000"/>
                </a:srgbClr>
              </a:outerShdw>
            </a:effectLst>
          </p:spPr>
        </p:pic>
      </p:grpSp>
      <p:grpSp>
        <p:nvGrpSpPr>
          <p:cNvPr id="12" name="Group 26"/>
          <p:cNvGrpSpPr>
            <a:grpSpLocks/>
          </p:cNvGrpSpPr>
          <p:nvPr/>
        </p:nvGrpSpPr>
        <p:grpSpPr bwMode="auto">
          <a:xfrm>
            <a:off x="868363" y="2279650"/>
            <a:ext cx="2425700" cy="1646238"/>
            <a:chOff x="912813" y="1543050"/>
            <a:chExt cx="2425700" cy="1646238"/>
          </a:xfrm>
        </p:grpSpPr>
        <p:pic>
          <p:nvPicPr>
            <p:cNvPr id="10" name="Picture 12"/>
            <p:cNvPicPr>
              <a:picLocks noChangeAspect="1" noChangeArrowheads="1"/>
            </p:cNvPicPr>
            <p:nvPr/>
          </p:nvPicPr>
          <p:blipFill>
            <a:blip r:embed="rId9"/>
            <a:srcRect/>
            <a:stretch>
              <a:fillRect/>
            </a:stretch>
          </p:blipFill>
          <p:spPr bwMode="auto">
            <a:xfrm rot="424617">
              <a:off x="2071688" y="1543050"/>
              <a:ext cx="1266825" cy="1646238"/>
            </a:xfrm>
            <a:prstGeom prst="rect">
              <a:avLst/>
            </a:prstGeom>
            <a:ln>
              <a:noFill/>
            </a:ln>
            <a:effectLst>
              <a:outerShdw blurRad="292100" dist="139700" dir="2700000" algn="tl" rotWithShape="0">
                <a:srgbClr val="333333">
                  <a:alpha val="65000"/>
                </a:srgbClr>
              </a:outerShdw>
            </a:effectLst>
          </p:spPr>
        </p:pic>
        <p:pic>
          <p:nvPicPr>
            <p:cNvPr id="11" name="Picture 13"/>
            <p:cNvPicPr>
              <a:picLocks noChangeAspect="1" noChangeArrowheads="1"/>
            </p:cNvPicPr>
            <p:nvPr/>
          </p:nvPicPr>
          <p:blipFill>
            <a:blip r:embed="rId10"/>
            <a:srcRect/>
            <a:stretch>
              <a:fillRect/>
            </a:stretch>
          </p:blipFill>
          <p:spPr bwMode="auto">
            <a:xfrm rot="21090291">
              <a:off x="912813" y="1554163"/>
              <a:ext cx="1239837" cy="1600200"/>
            </a:xfrm>
            <a:prstGeom prst="rect">
              <a:avLst/>
            </a:prstGeom>
            <a:ln>
              <a:noFill/>
            </a:ln>
            <a:effectLst>
              <a:outerShdw blurRad="292100" dist="139700" dir="2700000" algn="tl" rotWithShape="0">
                <a:srgbClr val="333333">
                  <a:alpha val="65000"/>
                </a:srgbClr>
              </a:outerShdw>
            </a:effectLst>
          </p:spPr>
        </p:pic>
      </p:grpSp>
      <p:pic>
        <p:nvPicPr>
          <p:cNvPr id="13" name="Picture 2"/>
          <p:cNvPicPr>
            <a:picLocks noChangeAspect="1" noChangeArrowheads="1"/>
          </p:cNvPicPr>
          <p:nvPr/>
        </p:nvPicPr>
        <p:blipFill>
          <a:blip r:embed="rId11"/>
          <a:srcRect/>
          <a:stretch>
            <a:fillRect/>
          </a:stretch>
        </p:blipFill>
        <p:spPr bwMode="auto">
          <a:xfrm rot="346716">
            <a:off x="6784975" y="4340225"/>
            <a:ext cx="1309688" cy="1554163"/>
          </a:xfrm>
          <a:prstGeom prst="rect">
            <a:avLst/>
          </a:prstGeom>
          <a:ln>
            <a:noFill/>
          </a:ln>
          <a:effectLst>
            <a:outerShdw blurRad="292100" dist="139700" dir="2700000" algn="tl" rotWithShape="0">
              <a:srgbClr val="333333">
                <a:alpha val="65000"/>
              </a:srgbClr>
            </a:outerShdw>
          </a:effectLst>
        </p:spPr>
      </p:pic>
      <p:grpSp>
        <p:nvGrpSpPr>
          <p:cNvPr id="14" name="Group 25"/>
          <p:cNvGrpSpPr>
            <a:grpSpLocks/>
          </p:cNvGrpSpPr>
          <p:nvPr/>
        </p:nvGrpSpPr>
        <p:grpSpPr bwMode="auto">
          <a:xfrm>
            <a:off x="268288" y="4086225"/>
            <a:ext cx="3122612" cy="2132013"/>
            <a:chOff x="755650" y="3652838"/>
            <a:chExt cx="3122613" cy="2132012"/>
          </a:xfrm>
        </p:grpSpPr>
        <p:pic>
          <p:nvPicPr>
            <p:cNvPr id="56332" name="Picture 10" descr="J:\Joey's Documents\Presentations\Training Presentations\Training 10-07\Kinder.jpg"/>
            <p:cNvPicPr>
              <a:picLocks noChangeAspect="1" noChangeArrowheads="1"/>
            </p:cNvPicPr>
            <p:nvPr/>
          </p:nvPicPr>
          <p:blipFill>
            <a:blip r:embed="rId12">
              <a:extLst>
                <a:ext uri="{28A0092B-C50C-407E-A947-70E740481C1C}">
                  <a14:useLocalDpi xmlns:a14="http://schemas.microsoft.com/office/drawing/2010/main" xmlns="" val="0"/>
                </a:ext>
              </a:extLst>
            </a:blip>
            <a:srcRect/>
            <a:stretch>
              <a:fillRect/>
            </a:stretch>
          </p:blipFill>
          <p:spPr bwMode="auto">
            <a:xfrm>
              <a:off x="755650" y="3652838"/>
              <a:ext cx="750888" cy="947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6333" name="Picture 12" descr="J:\Joey's Documents\Presentations\Training Presentations\Training 10-07\1stgrade.jpg"/>
            <p:cNvPicPr>
              <a:picLocks noChangeAspect="1" noChangeArrowheads="1"/>
            </p:cNvPicPr>
            <p:nvPr/>
          </p:nvPicPr>
          <p:blipFill>
            <a:blip r:embed="rId13">
              <a:extLst>
                <a:ext uri="{28A0092B-C50C-407E-A947-70E740481C1C}">
                  <a14:useLocalDpi xmlns:a14="http://schemas.microsoft.com/office/drawing/2010/main" xmlns="" val="0"/>
                </a:ext>
              </a:extLst>
            </a:blip>
            <a:srcRect/>
            <a:stretch>
              <a:fillRect/>
            </a:stretch>
          </p:blipFill>
          <p:spPr bwMode="auto">
            <a:xfrm rot="-29957">
              <a:off x="1274763" y="3786188"/>
              <a:ext cx="752475" cy="946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6334" name="Picture 11" descr="J:\Joey's Documents\Presentations\Training Presentations\Training 10-07\2ndgrade.jpg"/>
            <p:cNvPicPr>
              <a:picLocks noChangeAspect="1" noChangeArrowheads="1"/>
            </p:cNvPicPr>
            <p:nvPr/>
          </p:nvPicPr>
          <p:blipFill>
            <a:blip r:embed="rId14">
              <a:extLst>
                <a:ext uri="{28A0092B-C50C-407E-A947-70E740481C1C}">
                  <a14:useLocalDpi xmlns:a14="http://schemas.microsoft.com/office/drawing/2010/main" xmlns="" val="0"/>
                </a:ext>
              </a:extLst>
            </a:blip>
            <a:srcRect/>
            <a:stretch>
              <a:fillRect/>
            </a:stretch>
          </p:blipFill>
          <p:spPr bwMode="auto">
            <a:xfrm>
              <a:off x="1800225" y="3973513"/>
              <a:ext cx="752475" cy="947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6335" name="Picture 3" descr="3rd_grade"/>
            <p:cNvPicPr>
              <a:picLocks noChangeAspect="1" noChangeArrowheads="1"/>
            </p:cNvPicPr>
            <p:nvPr/>
          </p:nvPicPr>
          <p:blipFill>
            <a:blip r:embed="rId15">
              <a:extLst>
                <a:ext uri="{28A0092B-C50C-407E-A947-70E740481C1C}">
                  <a14:useLocalDpi xmlns:a14="http://schemas.microsoft.com/office/drawing/2010/main" xmlns="" val="0"/>
                </a:ext>
              </a:extLst>
            </a:blip>
            <a:srcRect/>
            <a:stretch>
              <a:fillRect/>
            </a:stretch>
          </p:blipFill>
          <p:spPr bwMode="auto">
            <a:xfrm>
              <a:off x="2176463" y="4164013"/>
              <a:ext cx="717550" cy="8715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6336" name="Picture 4" descr="4th_grade"/>
            <p:cNvPicPr>
              <a:picLocks noChangeAspect="1" noChangeArrowheads="1"/>
            </p:cNvPicPr>
            <p:nvPr/>
          </p:nvPicPr>
          <p:blipFill>
            <a:blip r:embed="rId16">
              <a:extLst>
                <a:ext uri="{28A0092B-C50C-407E-A947-70E740481C1C}">
                  <a14:useLocalDpi xmlns:a14="http://schemas.microsoft.com/office/drawing/2010/main" xmlns="" val="0"/>
                </a:ext>
              </a:extLst>
            </a:blip>
            <a:srcRect/>
            <a:stretch>
              <a:fillRect/>
            </a:stretch>
          </p:blipFill>
          <p:spPr bwMode="auto">
            <a:xfrm>
              <a:off x="2686050" y="4300538"/>
              <a:ext cx="717550" cy="8715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6337" name="Picture 5" descr="5th_grade"/>
            <p:cNvPicPr>
              <a:picLocks noChangeAspect="1" noChangeArrowheads="1"/>
            </p:cNvPicPr>
            <p:nvPr/>
          </p:nvPicPr>
          <p:blipFill>
            <a:blip r:embed="rId17">
              <a:extLst>
                <a:ext uri="{28A0092B-C50C-407E-A947-70E740481C1C}">
                  <a14:useLocalDpi xmlns:a14="http://schemas.microsoft.com/office/drawing/2010/main" xmlns="" val="0"/>
                </a:ext>
              </a:extLst>
            </a:blip>
            <a:srcRect/>
            <a:stretch>
              <a:fillRect/>
            </a:stretch>
          </p:blipFill>
          <p:spPr bwMode="auto">
            <a:xfrm rot="8062">
              <a:off x="3181350" y="4484688"/>
              <a:ext cx="696913" cy="8715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6338" name="Picture 3" descr="past_diabetes"/>
            <p:cNvPicPr>
              <a:picLocks noChangeAspect="1" noChangeArrowheads="1"/>
            </p:cNvPicPr>
            <p:nvPr/>
          </p:nvPicPr>
          <p:blipFill>
            <a:blip r:embed="rId18">
              <a:extLst>
                <a:ext uri="{28A0092B-C50C-407E-A947-70E740481C1C}">
                  <a14:useLocalDpi xmlns:a14="http://schemas.microsoft.com/office/drawing/2010/main" xmlns="" val="0"/>
                </a:ext>
              </a:extLst>
            </a:blip>
            <a:srcRect/>
            <a:stretch>
              <a:fillRect/>
            </a:stretch>
          </p:blipFill>
          <p:spPr bwMode="auto">
            <a:xfrm>
              <a:off x="1401763" y="4770438"/>
              <a:ext cx="630237" cy="819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6339" name="Picture 4" descr="facts"/>
            <p:cNvPicPr>
              <a:picLocks noChangeAspect="1" noChangeArrowheads="1"/>
            </p:cNvPicPr>
            <p:nvPr/>
          </p:nvPicPr>
          <p:blipFill>
            <a:blip r:embed="rId19">
              <a:extLst>
                <a:ext uri="{28A0092B-C50C-407E-A947-70E740481C1C}">
                  <a14:useLocalDpi xmlns:a14="http://schemas.microsoft.com/office/drawing/2010/main" xmlns="" val="0"/>
                </a:ext>
              </a:extLst>
            </a:blip>
            <a:srcRect/>
            <a:stretch>
              <a:fillRect/>
            </a:stretch>
          </p:blipFill>
          <p:spPr bwMode="auto">
            <a:xfrm>
              <a:off x="2049463" y="4929188"/>
              <a:ext cx="636587" cy="8556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15" name="Group 25"/>
          <p:cNvGrpSpPr>
            <a:grpSpLocks/>
          </p:cNvGrpSpPr>
          <p:nvPr/>
        </p:nvGrpSpPr>
        <p:grpSpPr bwMode="auto">
          <a:xfrm>
            <a:off x="3922713" y="4200525"/>
            <a:ext cx="2463800" cy="2006600"/>
            <a:chOff x="4124967" y="4366420"/>
            <a:chExt cx="2266950" cy="1808162"/>
          </a:xfrm>
        </p:grpSpPr>
        <p:pic>
          <p:nvPicPr>
            <p:cNvPr id="56330" name="Picture 3"/>
            <p:cNvPicPr>
              <a:picLocks noChangeAspect="1" noChangeArrowheads="1"/>
            </p:cNvPicPr>
            <p:nvPr/>
          </p:nvPicPr>
          <p:blipFill>
            <a:blip r:embed="rId20">
              <a:extLst>
                <a:ext uri="{28A0092B-C50C-407E-A947-70E740481C1C}">
                  <a14:useLocalDpi xmlns:a14="http://schemas.microsoft.com/office/drawing/2010/main" xmlns="" val="0"/>
                </a:ext>
              </a:extLst>
            </a:blip>
            <a:srcRect/>
            <a:stretch>
              <a:fillRect/>
            </a:stretch>
          </p:blipFill>
          <p:spPr bwMode="auto">
            <a:xfrm>
              <a:off x="4520254" y="4436270"/>
              <a:ext cx="1871663" cy="17383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6331" name="Picture 6"/>
            <p:cNvPicPr>
              <a:picLocks noChangeAspect="1" noChangeArrowheads="1"/>
            </p:cNvPicPr>
            <p:nvPr/>
          </p:nvPicPr>
          <p:blipFill>
            <a:blip r:embed="rId21">
              <a:extLst>
                <a:ext uri="{28A0092B-C50C-407E-A947-70E740481C1C}">
                  <a14:useLocalDpi xmlns:a14="http://schemas.microsoft.com/office/drawing/2010/main" xmlns="" val="0"/>
                </a:ext>
              </a:extLst>
            </a:blip>
            <a:srcRect/>
            <a:stretch>
              <a:fillRect/>
            </a:stretch>
          </p:blipFill>
          <p:spPr bwMode="auto">
            <a:xfrm>
              <a:off x="4124967" y="4366420"/>
              <a:ext cx="790575" cy="8683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25" name="Title 2"/>
          <p:cNvSpPr txBox="1">
            <a:spLocks/>
          </p:cNvSpPr>
          <p:nvPr/>
        </p:nvSpPr>
        <p:spPr>
          <a:xfrm>
            <a:off x="533400" y="1471613"/>
            <a:ext cx="6775450" cy="685800"/>
          </a:xfrm>
          <a:prstGeom prst="rect">
            <a:avLst/>
          </a:prstGeom>
        </p:spPr>
        <p:txBody>
          <a:bodyPr anchor="ctr"/>
          <a:lstStyle/>
          <a:p>
            <a:pPr fontAlgn="auto">
              <a:spcBef>
                <a:spcPts val="0"/>
              </a:spcBef>
              <a:spcAft>
                <a:spcPts val="0"/>
              </a:spcAft>
              <a:defRPr/>
            </a:pPr>
            <a:r>
              <a:rPr lang="en-US" sz="3200" b="1" dirty="0">
                <a:solidFill>
                  <a:schemeClr val="accent4"/>
                </a:solidFill>
                <a:latin typeface="Arial"/>
                <a:ea typeface="+mj-ea"/>
                <a:cs typeface="Arial"/>
              </a:rPr>
              <a:t>The CATCH Program Materials </a:t>
            </a:r>
          </a:p>
        </p:txBody>
      </p:sp>
      <p:pic>
        <p:nvPicPr>
          <p:cNvPr id="28" name="Picture 8" descr="PE guidebook.JPG"/>
          <p:cNvPicPr>
            <a:picLocks noChangeAspect="1"/>
          </p:cNvPicPr>
          <p:nvPr/>
        </p:nvPicPr>
        <p:blipFill>
          <a:blip r:embed="rId22">
            <a:extLst>
              <a:ext uri="{28A0092B-C50C-407E-A947-70E740481C1C}">
                <a14:useLocalDpi xmlns:a14="http://schemas.microsoft.com/office/drawing/2010/main" xmlns="" val="0"/>
              </a:ext>
            </a:extLst>
          </a:blip>
          <a:srcRect/>
          <a:stretch>
            <a:fillRect/>
          </a:stretch>
        </p:blipFill>
        <p:spPr bwMode="auto">
          <a:xfrm>
            <a:off x="4246563" y="5772150"/>
            <a:ext cx="1119187" cy="8683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9" name="Picture 2" descr="Z:\CATCH Dell Middle School\CD Documents\Artwork\7-30-2009 8-50-28 AM.png"/>
          <p:cNvPicPr>
            <a:picLocks noChangeAspect="1" noChangeArrowheads="1"/>
          </p:cNvPicPr>
          <p:nvPr/>
        </p:nvPicPr>
        <p:blipFill>
          <a:blip r:embed="rId23">
            <a:extLst>
              <a:ext uri="{28A0092B-C50C-407E-A947-70E740481C1C}">
                <a14:useLocalDpi xmlns:a14="http://schemas.microsoft.com/office/drawing/2010/main" xmlns="" val="0"/>
              </a:ext>
            </a:extLst>
          </a:blip>
          <a:srcRect/>
          <a:stretch>
            <a:fillRect/>
          </a:stretch>
        </p:blipFill>
        <p:spPr bwMode="auto">
          <a:xfrm>
            <a:off x="7350224" y="150051"/>
            <a:ext cx="1638703" cy="19858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703728133"/>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385" decel="100000"/>
                                        <p:tgtEl>
                                          <p:spTgt spid="25"/>
                                        </p:tgtEl>
                                      </p:cBhvr>
                                    </p:animEffect>
                                    <p:animScale>
                                      <p:cBhvr>
                                        <p:cTn id="8" dur="385" decel="100000"/>
                                        <p:tgtEl>
                                          <p:spTgt spid="25"/>
                                        </p:tgtEl>
                                      </p:cBhvr>
                                      <p:from x="10000" y="10000"/>
                                      <p:to x="200000" y="450000"/>
                                    </p:animScale>
                                    <p:animScale>
                                      <p:cBhvr>
                                        <p:cTn id="9" dur="615" accel="100000" fill="hold">
                                          <p:stCondLst>
                                            <p:cond delay="385"/>
                                          </p:stCondLst>
                                        </p:cTn>
                                        <p:tgtEl>
                                          <p:spTgt spid="25"/>
                                        </p:tgtEl>
                                      </p:cBhvr>
                                      <p:from x="200000" y="450000"/>
                                      <p:to x="100000" y="100000"/>
                                    </p:animScale>
                                    <p:set>
                                      <p:cBhvr>
                                        <p:cTn id="10" dur="385" fill="hold"/>
                                        <p:tgtEl>
                                          <p:spTgt spid="25"/>
                                        </p:tgtEl>
                                        <p:attrNameLst>
                                          <p:attrName>ppt_x</p:attrName>
                                        </p:attrNameLst>
                                      </p:cBhvr>
                                      <p:to>
                                        <p:strVal val="(0.5)"/>
                                      </p:to>
                                    </p:set>
                                    <p:anim from="(0.5)" to="(#ppt_x)" calcmode="lin" valueType="num">
                                      <p:cBhvr>
                                        <p:cTn id="11" dur="615" accel="100000" fill="hold">
                                          <p:stCondLst>
                                            <p:cond delay="385"/>
                                          </p:stCondLst>
                                        </p:cTn>
                                        <p:tgtEl>
                                          <p:spTgt spid="25"/>
                                        </p:tgtEl>
                                        <p:attrNameLst>
                                          <p:attrName>ppt_x</p:attrName>
                                        </p:attrNameLst>
                                      </p:cBhvr>
                                    </p:anim>
                                    <p:set>
                                      <p:cBhvr>
                                        <p:cTn id="12" dur="385" fill="hold"/>
                                        <p:tgtEl>
                                          <p:spTgt spid="25"/>
                                        </p:tgtEl>
                                        <p:attrNameLst>
                                          <p:attrName>ppt_y</p:attrName>
                                        </p:attrNameLst>
                                      </p:cBhvr>
                                      <p:to>
                                        <p:strVal val="(#ppt_y+0.4)"/>
                                      </p:to>
                                    </p:set>
                                    <p:anim from="(#ppt_y+0.4)" to="(#ppt_y)" calcmode="lin" valueType="num">
                                      <p:cBhvr>
                                        <p:cTn id="13" dur="615" accel="100000" fill="hold">
                                          <p:stCondLst>
                                            <p:cond delay="385"/>
                                          </p:stCondLst>
                                        </p:cTn>
                                        <p:tgtEl>
                                          <p:spTgt spid="25"/>
                                        </p:tgtEl>
                                        <p:attrNameLst>
                                          <p:attrName>ppt_y</p:attrName>
                                        </p:attrNameLst>
                                      </p:cBhvr>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15" presetClass="entr" presetSubtype="0" fill="hold" nodeType="click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p:cTn id="18" dur="1000" fill="hold"/>
                                        <p:tgtEl>
                                          <p:spTgt spid="12"/>
                                        </p:tgtEl>
                                        <p:attrNameLst>
                                          <p:attrName>ppt_w</p:attrName>
                                        </p:attrNameLst>
                                      </p:cBhvr>
                                      <p:tavLst>
                                        <p:tav tm="0">
                                          <p:val>
                                            <p:fltVal val="0"/>
                                          </p:val>
                                        </p:tav>
                                        <p:tav tm="100000">
                                          <p:val>
                                            <p:strVal val="#ppt_w"/>
                                          </p:val>
                                        </p:tav>
                                      </p:tavLst>
                                    </p:anim>
                                    <p:anim calcmode="lin" valueType="num">
                                      <p:cBhvr>
                                        <p:cTn id="19" dur="1000" fill="hold"/>
                                        <p:tgtEl>
                                          <p:spTgt spid="12"/>
                                        </p:tgtEl>
                                        <p:attrNameLst>
                                          <p:attrName>ppt_h</p:attrName>
                                        </p:attrNameLst>
                                      </p:cBhvr>
                                      <p:tavLst>
                                        <p:tav tm="0">
                                          <p:val>
                                            <p:fltVal val="0"/>
                                          </p:val>
                                        </p:tav>
                                        <p:tav tm="100000">
                                          <p:val>
                                            <p:strVal val="#ppt_h"/>
                                          </p:val>
                                        </p:tav>
                                      </p:tavLst>
                                    </p:anim>
                                    <p:anim calcmode="lin" valueType="num">
                                      <p:cBhvr>
                                        <p:cTn id="20" dur="1000" fill="hold"/>
                                        <p:tgtEl>
                                          <p:spTgt spid="12"/>
                                        </p:tgtEl>
                                        <p:attrNameLst>
                                          <p:attrName>ppt_x</p:attrName>
                                        </p:attrNameLst>
                                      </p:cBhvr>
                                      <p:tavLst>
                                        <p:tav tm="0" fmla="#ppt_x+(cos(-2*pi*(1-$))*-#ppt_x-sin(-2*pi*(1-$))*(1-#ppt_y))*(1-$)">
                                          <p:val>
                                            <p:fltVal val="0"/>
                                          </p:val>
                                        </p:tav>
                                        <p:tav tm="100000">
                                          <p:val>
                                            <p:fltVal val="1"/>
                                          </p:val>
                                        </p:tav>
                                      </p:tavLst>
                                    </p:anim>
                                    <p:anim calcmode="lin" valueType="num">
                                      <p:cBhvr>
                                        <p:cTn id="21" dur="1000" fill="hold"/>
                                        <p:tgtEl>
                                          <p:spTgt spid="12"/>
                                        </p:tgtEl>
                                        <p:attrNameLst>
                                          <p:attrName>ppt_y</p:attrName>
                                        </p:attrNameLst>
                                      </p:cBhvr>
                                      <p:tavLst>
                                        <p:tav tm="0" fmla="#ppt_y+(sin(-2*pi*(1-$))*-#ppt_x+cos(-2*pi*(1-$))*(1-#ppt_y))*(1-$)">
                                          <p:val>
                                            <p:fltVal val="0"/>
                                          </p:val>
                                        </p:tav>
                                        <p:tav tm="100000">
                                          <p:val>
                                            <p:fltVal val="1"/>
                                          </p:val>
                                        </p:tav>
                                      </p:tavLst>
                                    </p:anim>
                                  </p:childTnLst>
                                </p:cTn>
                              </p:par>
                              <p:par>
                                <p:cTn id="22" presetID="15" presetClass="entr" presetSubtype="0" fill="hold" nodeType="with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p:cTn id="24" dur="1000" fill="hold"/>
                                        <p:tgtEl>
                                          <p:spTgt spid="2"/>
                                        </p:tgtEl>
                                        <p:attrNameLst>
                                          <p:attrName>ppt_w</p:attrName>
                                        </p:attrNameLst>
                                      </p:cBhvr>
                                      <p:tavLst>
                                        <p:tav tm="0">
                                          <p:val>
                                            <p:fltVal val="0"/>
                                          </p:val>
                                        </p:tav>
                                        <p:tav tm="100000">
                                          <p:val>
                                            <p:strVal val="#ppt_w"/>
                                          </p:val>
                                        </p:tav>
                                      </p:tavLst>
                                    </p:anim>
                                    <p:anim calcmode="lin" valueType="num">
                                      <p:cBhvr>
                                        <p:cTn id="25" dur="1000" fill="hold"/>
                                        <p:tgtEl>
                                          <p:spTgt spid="2"/>
                                        </p:tgtEl>
                                        <p:attrNameLst>
                                          <p:attrName>ppt_h</p:attrName>
                                        </p:attrNameLst>
                                      </p:cBhvr>
                                      <p:tavLst>
                                        <p:tav tm="0">
                                          <p:val>
                                            <p:fltVal val="0"/>
                                          </p:val>
                                        </p:tav>
                                        <p:tav tm="100000">
                                          <p:val>
                                            <p:strVal val="#ppt_h"/>
                                          </p:val>
                                        </p:tav>
                                      </p:tavLst>
                                    </p:anim>
                                    <p:anim calcmode="lin" valueType="num">
                                      <p:cBhvr>
                                        <p:cTn id="26"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27" dur="1000" fill="hold"/>
                                        <p:tgtEl>
                                          <p:spTgt spid="2"/>
                                        </p:tgtEl>
                                        <p:attrNameLst>
                                          <p:attrName>ppt_y</p:attrName>
                                        </p:attrNameLst>
                                      </p:cBhvr>
                                      <p:tavLst>
                                        <p:tav tm="0" fmla="#ppt_y+(sin(-2*pi*(1-$))*-#ppt_x+cos(-2*pi*(1-$))*(1-#ppt_y))*(1-$)">
                                          <p:val>
                                            <p:fltVal val="0"/>
                                          </p:val>
                                        </p:tav>
                                        <p:tav tm="100000">
                                          <p:val>
                                            <p:fltVal val="1"/>
                                          </p:val>
                                        </p:tav>
                                      </p:tavLst>
                                    </p:anim>
                                  </p:childTnLst>
                                </p:cTn>
                              </p:par>
                              <p:par>
                                <p:cTn id="28" presetID="15" presetClass="entr" presetSubtype="0" fill="hold" nodeType="withEffect">
                                  <p:stCondLst>
                                    <p:cond delay="0"/>
                                  </p:stCondLst>
                                  <p:childTnLst>
                                    <p:set>
                                      <p:cBhvr>
                                        <p:cTn id="29" dur="1" fill="hold">
                                          <p:stCondLst>
                                            <p:cond delay="0"/>
                                          </p:stCondLst>
                                        </p:cTn>
                                        <p:tgtEl>
                                          <p:spTgt spid="14"/>
                                        </p:tgtEl>
                                        <p:attrNameLst>
                                          <p:attrName>style.visibility</p:attrName>
                                        </p:attrNameLst>
                                      </p:cBhvr>
                                      <p:to>
                                        <p:strVal val="visible"/>
                                      </p:to>
                                    </p:set>
                                    <p:anim calcmode="lin" valueType="num">
                                      <p:cBhvr>
                                        <p:cTn id="30" dur="1000" fill="hold"/>
                                        <p:tgtEl>
                                          <p:spTgt spid="14"/>
                                        </p:tgtEl>
                                        <p:attrNameLst>
                                          <p:attrName>ppt_w</p:attrName>
                                        </p:attrNameLst>
                                      </p:cBhvr>
                                      <p:tavLst>
                                        <p:tav tm="0">
                                          <p:val>
                                            <p:fltVal val="0"/>
                                          </p:val>
                                        </p:tav>
                                        <p:tav tm="100000">
                                          <p:val>
                                            <p:strVal val="#ppt_w"/>
                                          </p:val>
                                        </p:tav>
                                      </p:tavLst>
                                    </p:anim>
                                    <p:anim calcmode="lin" valueType="num">
                                      <p:cBhvr>
                                        <p:cTn id="31" dur="1000" fill="hold"/>
                                        <p:tgtEl>
                                          <p:spTgt spid="14"/>
                                        </p:tgtEl>
                                        <p:attrNameLst>
                                          <p:attrName>ppt_h</p:attrName>
                                        </p:attrNameLst>
                                      </p:cBhvr>
                                      <p:tavLst>
                                        <p:tav tm="0">
                                          <p:val>
                                            <p:fltVal val="0"/>
                                          </p:val>
                                        </p:tav>
                                        <p:tav tm="100000">
                                          <p:val>
                                            <p:strVal val="#ppt_h"/>
                                          </p:val>
                                        </p:tav>
                                      </p:tavLst>
                                    </p:anim>
                                    <p:anim calcmode="lin" valueType="num">
                                      <p:cBhvr>
                                        <p:cTn id="32" dur="1000" fill="hold"/>
                                        <p:tgtEl>
                                          <p:spTgt spid="14"/>
                                        </p:tgtEl>
                                        <p:attrNameLst>
                                          <p:attrName>ppt_x</p:attrName>
                                        </p:attrNameLst>
                                      </p:cBhvr>
                                      <p:tavLst>
                                        <p:tav tm="0" fmla="#ppt_x+(cos(-2*pi*(1-$))*-#ppt_x-sin(-2*pi*(1-$))*(1-#ppt_y))*(1-$)">
                                          <p:val>
                                            <p:fltVal val="0"/>
                                          </p:val>
                                        </p:tav>
                                        <p:tav tm="100000">
                                          <p:val>
                                            <p:fltVal val="1"/>
                                          </p:val>
                                        </p:tav>
                                      </p:tavLst>
                                    </p:anim>
                                    <p:anim calcmode="lin" valueType="num">
                                      <p:cBhvr>
                                        <p:cTn id="33" dur="1000" fill="hold"/>
                                        <p:tgtEl>
                                          <p:spTgt spid="14"/>
                                        </p:tgtEl>
                                        <p:attrNameLst>
                                          <p:attrName>ppt_y</p:attrName>
                                        </p:attrNameLst>
                                      </p:cBhvr>
                                      <p:tavLst>
                                        <p:tav tm="0" fmla="#ppt_y+(sin(-2*pi*(1-$))*-#ppt_x+cos(-2*pi*(1-$))*(1-#ppt_y))*(1-$)">
                                          <p:val>
                                            <p:fltVal val="0"/>
                                          </p:val>
                                        </p:tav>
                                        <p:tav tm="100000">
                                          <p:val>
                                            <p:fltVal val="1"/>
                                          </p:val>
                                        </p:tav>
                                      </p:tavLst>
                                    </p:anim>
                                  </p:childTnLst>
                                </p:cTn>
                              </p:par>
                              <p:par>
                                <p:cTn id="34" presetID="15" presetClass="entr" presetSubtype="0" fill="hold" nodeType="withEffect">
                                  <p:stCondLst>
                                    <p:cond delay="0"/>
                                  </p:stCondLst>
                                  <p:childTnLst>
                                    <p:set>
                                      <p:cBhvr>
                                        <p:cTn id="35" dur="1" fill="hold">
                                          <p:stCondLst>
                                            <p:cond delay="0"/>
                                          </p:stCondLst>
                                        </p:cTn>
                                        <p:tgtEl>
                                          <p:spTgt spid="15"/>
                                        </p:tgtEl>
                                        <p:attrNameLst>
                                          <p:attrName>style.visibility</p:attrName>
                                        </p:attrNameLst>
                                      </p:cBhvr>
                                      <p:to>
                                        <p:strVal val="visible"/>
                                      </p:to>
                                    </p:set>
                                    <p:anim calcmode="lin" valueType="num">
                                      <p:cBhvr>
                                        <p:cTn id="36" dur="1000" fill="hold"/>
                                        <p:tgtEl>
                                          <p:spTgt spid="15"/>
                                        </p:tgtEl>
                                        <p:attrNameLst>
                                          <p:attrName>ppt_w</p:attrName>
                                        </p:attrNameLst>
                                      </p:cBhvr>
                                      <p:tavLst>
                                        <p:tav tm="0">
                                          <p:val>
                                            <p:fltVal val="0"/>
                                          </p:val>
                                        </p:tav>
                                        <p:tav tm="100000">
                                          <p:val>
                                            <p:strVal val="#ppt_w"/>
                                          </p:val>
                                        </p:tav>
                                      </p:tavLst>
                                    </p:anim>
                                    <p:anim calcmode="lin" valueType="num">
                                      <p:cBhvr>
                                        <p:cTn id="37" dur="1000" fill="hold"/>
                                        <p:tgtEl>
                                          <p:spTgt spid="15"/>
                                        </p:tgtEl>
                                        <p:attrNameLst>
                                          <p:attrName>ppt_h</p:attrName>
                                        </p:attrNameLst>
                                      </p:cBhvr>
                                      <p:tavLst>
                                        <p:tav tm="0">
                                          <p:val>
                                            <p:fltVal val="0"/>
                                          </p:val>
                                        </p:tav>
                                        <p:tav tm="100000">
                                          <p:val>
                                            <p:strVal val="#ppt_h"/>
                                          </p:val>
                                        </p:tav>
                                      </p:tavLst>
                                    </p:anim>
                                    <p:anim calcmode="lin" valueType="num">
                                      <p:cBhvr>
                                        <p:cTn id="38" dur="1000" fill="hold"/>
                                        <p:tgtEl>
                                          <p:spTgt spid="15"/>
                                        </p:tgtEl>
                                        <p:attrNameLst>
                                          <p:attrName>ppt_x</p:attrName>
                                        </p:attrNameLst>
                                      </p:cBhvr>
                                      <p:tavLst>
                                        <p:tav tm="0" fmla="#ppt_x+(cos(-2*pi*(1-$))*-#ppt_x-sin(-2*pi*(1-$))*(1-#ppt_y))*(1-$)">
                                          <p:val>
                                            <p:fltVal val="0"/>
                                          </p:val>
                                        </p:tav>
                                        <p:tav tm="100000">
                                          <p:val>
                                            <p:fltVal val="1"/>
                                          </p:val>
                                        </p:tav>
                                      </p:tavLst>
                                    </p:anim>
                                    <p:anim calcmode="lin" valueType="num">
                                      <p:cBhvr>
                                        <p:cTn id="39" dur="1000" fill="hold"/>
                                        <p:tgtEl>
                                          <p:spTgt spid="15"/>
                                        </p:tgtEl>
                                        <p:attrNameLst>
                                          <p:attrName>ppt_y</p:attrName>
                                        </p:attrNameLst>
                                      </p:cBhvr>
                                      <p:tavLst>
                                        <p:tav tm="0" fmla="#ppt_y+(sin(-2*pi*(1-$))*-#ppt_x+cos(-2*pi*(1-$))*(1-#ppt_y))*(1-$)">
                                          <p:val>
                                            <p:fltVal val="0"/>
                                          </p:val>
                                        </p:tav>
                                        <p:tav tm="100000">
                                          <p:val>
                                            <p:fltVal val="1"/>
                                          </p:val>
                                        </p:tav>
                                      </p:tavLst>
                                    </p:anim>
                                  </p:childTnLst>
                                </p:cTn>
                              </p:par>
                              <p:par>
                                <p:cTn id="40" presetID="15" presetClass="entr" presetSubtype="0" fill="hold" nodeType="with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p:cTn id="42" dur="1000" fill="hold"/>
                                        <p:tgtEl>
                                          <p:spTgt spid="13"/>
                                        </p:tgtEl>
                                        <p:attrNameLst>
                                          <p:attrName>ppt_w</p:attrName>
                                        </p:attrNameLst>
                                      </p:cBhvr>
                                      <p:tavLst>
                                        <p:tav tm="0">
                                          <p:val>
                                            <p:fltVal val="0"/>
                                          </p:val>
                                        </p:tav>
                                        <p:tav tm="100000">
                                          <p:val>
                                            <p:strVal val="#ppt_w"/>
                                          </p:val>
                                        </p:tav>
                                      </p:tavLst>
                                    </p:anim>
                                    <p:anim calcmode="lin" valueType="num">
                                      <p:cBhvr>
                                        <p:cTn id="43" dur="1000" fill="hold"/>
                                        <p:tgtEl>
                                          <p:spTgt spid="13"/>
                                        </p:tgtEl>
                                        <p:attrNameLst>
                                          <p:attrName>ppt_h</p:attrName>
                                        </p:attrNameLst>
                                      </p:cBhvr>
                                      <p:tavLst>
                                        <p:tav tm="0">
                                          <p:val>
                                            <p:fltVal val="0"/>
                                          </p:val>
                                        </p:tav>
                                        <p:tav tm="100000">
                                          <p:val>
                                            <p:strVal val="#ppt_h"/>
                                          </p:val>
                                        </p:tav>
                                      </p:tavLst>
                                    </p:anim>
                                    <p:anim calcmode="lin" valueType="num">
                                      <p:cBhvr>
                                        <p:cTn id="44" dur="1000" fill="hold"/>
                                        <p:tgtEl>
                                          <p:spTgt spid="13"/>
                                        </p:tgtEl>
                                        <p:attrNameLst>
                                          <p:attrName>ppt_x</p:attrName>
                                        </p:attrNameLst>
                                      </p:cBhvr>
                                      <p:tavLst>
                                        <p:tav tm="0" fmla="#ppt_x+(cos(-2*pi*(1-$))*-#ppt_x-sin(-2*pi*(1-$))*(1-#ppt_y))*(1-$)">
                                          <p:val>
                                            <p:fltVal val="0"/>
                                          </p:val>
                                        </p:tav>
                                        <p:tav tm="100000">
                                          <p:val>
                                            <p:fltVal val="1"/>
                                          </p:val>
                                        </p:tav>
                                      </p:tavLst>
                                    </p:anim>
                                    <p:anim calcmode="lin" valueType="num">
                                      <p:cBhvr>
                                        <p:cTn id="45" dur="1000" fill="hold"/>
                                        <p:tgtEl>
                                          <p:spTgt spid="13"/>
                                        </p:tgtEl>
                                        <p:attrNameLst>
                                          <p:attrName>ppt_y</p:attrName>
                                        </p:attrNameLst>
                                      </p:cBhvr>
                                      <p:tavLst>
                                        <p:tav tm="0" fmla="#ppt_y+(sin(-2*pi*(1-$))*-#ppt_x+cos(-2*pi*(1-$))*(1-#ppt_y))*(1-$)">
                                          <p:val>
                                            <p:fltVal val="0"/>
                                          </p:val>
                                        </p:tav>
                                        <p:tav tm="100000">
                                          <p:val>
                                            <p:fltVal val="1"/>
                                          </p:val>
                                        </p:tav>
                                      </p:tavLst>
                                    </p:anim>
                                  </p:childTnLst>
                                </p:cTn>
                              </p:par>
                              <p:par>
                                <p:cTn id="46" presetID="2" presetClass="entr" presetSubtype="4" fill="hold" nodeType="withEffect">
                                  <p:stCondLst>
                                    <p:cond delay="0"/>
                                  </p:stCondLst>
                                  <p:childTnLst>
                                    <p:set>
                                      <p:cBhvr>
                                        <p:cTn id="47" dur="1" fill="hold">
                                          <p:stCondLst>
                                            <p:cond delay="0"/>
                                          </p:stCondLst>
                                        </p:cTn>
                                        <p:tgtEl>
                                          <p:spTgt spid="28"/>
                                        </p:tgtEl>
                                        <p:attrNameLst>
                                          <p:attrName>style.visibility</p:attrName>
                                        </p:attrNameLst>
                                      </p:cBhvr>
                                      <p:to>
                                        <p:strVal val="visible"/>
                                      </p:to>
                                    </p:set>
                                    <p:anim calcmode="lin" valueType="num">
                                      <p:cBhvr additive="base">
                                        <p:cTn id="48" dur="500" fill="hold"/>
                                        <p:tgtEl>
                                          <p:spTgt spid="28"/>
                                        </p:tgtEl>
                                        <p:attrNameLst>
                                          <p:attrName>ppt_x</p:attrName>
                                        </p:attrNameLst>
                                      </p:cBhvr>
                                      <p:tavLst>
                                        <p:tav tm="0">
                                          <p:val>
                                            <p:strVal val="#ppt_x"/>
                                          </p:val>
                                        </p:tav>
                                        <p:tav tm="100000">
                                          <p:val>
                                            <p:strVal val="#ppt_x"/>
                                          </p:val>
                                        </p:tav>
                                      </p:tavLst>
                                    </p:anim>
                                    <p:anim calcmode="lin" valueType="num">
                                      <p:cBhvr additive="base">
                                        <p:cTn id="49"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Grp="1" noChangeAspect="1" noChangeArrowheads="1"/>
          </p:cNvPicPr>
          <p:nvPr>
            <p:ph idx="1"/>
          </p:nvPr>
        </p:nvPicPr>
        <p:blipFill>
          <a:blip r:embed="rId3" cstate="print"/>
          <a:stretch>
            <a:fillRect/>
          </a:stretch>
        </p:blipFill>
        <p:spPr bwMode="auto">
          <a:xfrm>
            <a:off x="1623848" y="2112579"/>
            <a:ext cx="2197659" cy="2675714"/>
          </a:xfrm>
          <a:effectLst>
            <a:outerShdw blurRad="292100" dist="139700" dir="2700000" algn="tl" rotWithShape="0">
              <a:srgbClr val="333333">
                <a:alpha val="65000"/>
              </a:srgbClr>
            </a:outerShdw>
          </a:effectLst>
        </p:spPr>
      </p:pic>
      <p:sp>
        <p:nvSpPr>
          <p:cNvPr id="3" name="Title 2"/>
          <p:cNvSpPr>
            <a:spLocks noGrp="1"/>
          </p:cNvSpPr>
          <p:nvPr>
            <p:ph type="title"/>
          </p:nvPr>
        </p:nvSpPr>
        <p:spPr/>
        <p:txBody>
          <a:bodyPr/>
          <a:lstStyle/>
          <a:p>
            <a:pPr>
              <a:defRPr/>
            </a:pPr>
            <a:r>
              <a:rPr lang="en-US" b="1" dirty="0" smtClean="0"/>
              <a:t>Child Nutrition Materials</a:t>
            </a:r>
            <a:endParaRPr lang="en-US" b="1" dirty="0"/>
          </a:p>
        </p:txBody>
      </p:sp>
      <p:pic>
        <p:nvPicPr>
          <p:cNvPr id="7" name="Picture 8"/>
          <p:cNvPicPr>
            <a:picLocks noChangeAspect="1" noChangeArrowheads="1"/>
          </p:cNvPicPr>
          <p:nvPr/>
        </p:nvPicPr>
        <p:blipFill>
          <a:blip r:embed="rId4" cstate="print"/>
          <a:srcRect/>
          <a:stretch>
            <a:fillRect/>
          </a:stretch>
        </p:blipFill>
        <p:spPr bwMode="auto">
          <a:xfrm>
            <a:off x="4785528" y="1751682"/>
            <a:ext cx="2383391" cy="3200476"/>
          </a:xfrm>
          <a:prstGeom prst="rect">
            <a:avLst/>
          </a:prstGeom>
          <a:ln>
            <a:noFill/>
          </a:ln>
          <a:effectLst>
            <a:outerShdw blurRad="292100" dist="139700" dir="2700000" algn="tl" rotWithShape="0">
              <a:srgbClr val="333333">
                <a:alpha val="65000"/>
              </a:srgbClr>
            </a:outerShdw>
          </a:effectLst>
        </p:spPr>
      </p:pic>
      <p:sp>
        <p:nvSpPr>
          <p:cNvPr id="5" name="Content Placeholder 1"/>
          <p:cNvSpPr txBox="1">
            <a:spLocks/>
          </p:cNvSpPr>
          <p:nvPr/>
        </p:nvSpPr>
        <p:spPr>
          <a:xfrm>
            <a:off x="544417" y="5215932"/>
            <a:ext cx="7691438" cy="735012"/>
          </a:xfrm>
          <a:prstGeom prst="rect">
            <a:avLst/>
          </a:prstGeom>
        </p:spPr>
        <p:txBody>
          <a:bodyPr/>
          <a:lstStyle/>
          <a:p>
            <a:pPr marL="342900" indent="-342900" algn="ctr" fontAlgn="auto">
              <a:lnSpc>
                <a:spcPct val="90000"/>
              </a:lnSpc>
              <a:spcBef>
                <a:spcPct val="20000"/>
              </a:spcBef>
              <a:spcAft>
                <a:spcPts val="0"/>
              </a:spcAft>
              <a:buClr>
                <a:schemeClr val="accent4"/>
              </a:buClr>
              <a:buSzPct val="100000"/>
              <a:defRPr/>
            </a:pPr>
            <a:r>
              <a:rPr lang="en-US" sz="3600" b="1" dirty="0">
                <a:solidFill>
                  <a:schemeClr val="accent4"/>
                </a:solidFill>
                <a:latin typeface="+mj-lt"/>
                <a:cs typeface="Tahoma" pitchFamily="34" charset="0"/>
                <a:sym typeface="Symbol" pitchFamily="18" charset="2"/>
              </a:rPr>
              <a:t>Eat Smart Guidebook &amp; Coordination Folder</a:t>
            </a:r>
          </a:p>
          <a:p>
            <a:pPr marL="342900" indent="-342900" algn="ctr" fontAlgn="auto">
              <a:lnSpc>
                <a:spcPct val="90000"/>
              </a:lnSpc>
              <a:spcBef>
                <a:spcPct val="20000"/>
              </a:spcBef>
              <a:spcAft>
                <a:spcPts val="0"/>
              </a:spcAft>
              <a:buClr>
                <a:schemeClr val="accent4"/>
              </a:buClr>
              <a:buSzPct val="100000"/>
              <a:defRPr/>
            </a:pPr>
            <a:endParaRPr lang="en-US" sz="1600" dirty="0">
              <a:solidFill>
                <a:schemeClr val="accent4"/>
              </a:solidFill>
              <a:latin typeface="+mj-lt"/>
              <a:cs typeface="Tahoma" pitchFamily="34" charset="0"/>
              <a:sym typeface="Symbol" pitchFamily="18" charset="2"/>
            </a:endParaRPr>
          </a:p>
        </p:txBody>
      </p:sp>
    </p:spTree>
    <p:extLst>
      <p:ext uri="{BB962C8B-B14F-4D97-AF65-F5344CB8AC3E}">
        <p14:creationId xmlns:p14="http://schemas.microsoft.com/office/powerpoint/2010/main" xmlns="" val="270160271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en-US" b="1" dirty="0" smtClean="0"/>
              <a:t>K-8 Classroom Materials</a:t>
            </a:r>
            <a:endParaRPr lang="en-US" b="1" dirty="0"/>
          </a:p>
        </p:txBody>
      </p:sp>
      <p:grpSp>
        <p:nvGrpSpPr>
          <p:cNvPr id="2" name="Group 25"/>
          <p:cNvGrpSpPr>
            <a:grpSpLocks/>
          </p:cNvGrpSpPr>
          <p:nvPr/>
        </p:nvGrpSpPr>
        <p:grpSpPr bwMode="auto">
          <a:xfrm>
            <a:off x="339725" y="1609725"/>
            <a:ext cx="4213225" cy="2551113"/>
            <a:chOff x="755650" y="3652838"/>
            <a:chExt cx="3122613" cy="2132012"/>
          </a:xfrm>
        </p:grpSpPr>
        <p:pic>
          <p:nvPicPr>
            <p:cNvPr id="51208" name="Picture 10" descr="J:\Joey's Documents\Presentations\Training Presentations\Training 10-07\Kinder.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755650" y="3652838"/>
              <a:ext cx="750888" cy="947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1209" name="Picture 12" descr="J:\Joey's Documents\Presentations\Training Presentations\Training 10-07\1stgrade.jp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rot="-29957">
              <a:off x="1274763" y="3786188"/>
              <a:ext cx="752475" cy="946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1210" name="Picture 11" descr="J:\Joey's Documents\Presentations\Training Presentations\Training 10-07\2ndgrade.jpg"/>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1800225" y="3973513"/>
              <a:ext cx="752475" cy="947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1211" name="Picture 3" descr="3rd_grade"/>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2176463" y="4164013"/>
              <a:ext cx="717550" cy="8715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1212" name="Picture 4" descr="4th_grade"/>
            <p:cNvPicPr>
              <a:picLocks noChangeAspect="1" noChangeArrowheads="1"/>
            </p:cNvPicPr>
            <p:nvPr/>
          </p:nvPicPr>
          <p:blipFill>
            <a:blip r:embed="rId7">
              <a:extLst>
                <a:ext uri="{28A0092B-C50C-407E-A947-70E740481C1C}">
                  <a14:useLocalDpi xmlns:a14="http://schemas.microsoft.com/office/drawing/2010/main" xmlns="" val="0"/>
                </a:ext>
              </a:extLst>
            </a:blip>
            <a:srcRect/>
            <a:stretch>
              <a:fillRect/>
            </a:stretch>
          </p:blipFill>
          <p:spPr bwMode="auto">
            <a:xfrm>
              <a:off x="2686050" y="4300538"/>
              <a:ext cx="717550" cy="8715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1213" name="Picture 5" descr="5th_grade"/>
            <p:cNvPicPr>
              <a:picLocks noChangeAspect="1" noChangeArrowheads="1"/>
            </p:cNvPicPr>
            <p:nvPr/>
          </p:nvPicPr>
          <p:blipFill>
            <a:blip r:embed="rId8">
              <a:extLst>
                <a:ext uri="{28A0092B-C50C-407E-A947-70E740481C1C}">
                  <a14:useLocalDpi xmlns:a14="http://schemas.microsoft.com/office/drawing/2010/main" xmlns="" val="0"/>
                </a:ext>
              </a:extLst>
            </a:blip>
            <a:srcRect/>
            <a:stretch>
              <a:fillRect/>
            </a:stretch>
          </p:blipFill>
          <p:spPr bwMode="auto">
            <a:xfrm rot="8062">
              <a:off x="3181350" y="4484688"/>
              <a:ext cx="696913" cy="8715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1214" name="Picture 3" descr="past_diabetes"/>
            <p:cNvPicPr>
              <a:picLocks noChangeAspect="1" noChangeArrowheads="1"/>
            </p:cNvPicPr>
            <p:nvPr/>
          </p:nvPicPr>
          <p:blipFill>
            <a:blip r:embed="rId9">
              <a:extLst>
                <a:ext uri="{28A0092B-C50C-407E-A947-70E740481C1C}">
                  <a14:useLocalDpi xmlns:a14="http://schemas.microsoft.com/office/drawing/2010/main" xmlns="" val="0"/>
                </a:ext>
              </a:extLst>
            </a:blip>
            <a:srcRect/>
            <a:stretch>
              <a:fillRect/>
            </a:stretch>
          </p:blipFill>
          <p:spPr bwMode="auto">
            <a:xfrm>
              <a:off x="1401763" y="4770438"/>
              <a:ext cx="630237" cy="819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1215" name="Picture 4" descr="facts"/>
            <p:cNvPicPr>
              <a:picLocks noChangeAspect="1" noChangeArrowheads="1"/>
            </p:cNvPicPr>
            <p:nvPr/>
          </p:nvPicPr>
          <p:blipFill>
            <a:blip r:embed="rId10">
              <a:extLst>
                <a:ext uri="{28A0092B-C50C-407E-A947-70E740481C1C}">
                  <a14:useLocalDpi xmlns:a14="http://schemas.microsoft.com/office/drawing/2010/main" xmlns="" val="0"/>
                </a:ext>
              </a:extLst>
            </a:blip>
            <a:srcRect/>
            <a:stretch>
              <a:fillRect/>
            </a:stretch>
          </p:blipFill>
          <p:spPr bwMode="auto">
            <a:xfrm>
              <a:off x="2049463" y="4929188"/>
              <a:ext cx="636587" cy="8556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pic>
        <p:nvPicPr>
          <p:cNvPr id="20" name="Picture 7"/>
          <p:cNvPicPr>
            <a:picLocks noChangeAspect="1" noChangeArrowheads="1"/>
          </p:cNvPicPr>
          <p:nvPr/>
        </p:nvPicPr>
        <p:blipFill>
          <a:blip r:embed="rId11"/>
          <a:srcRect/>
          <a:stretch>
            <a:fillRect/>
          </a:stretch>
        </p:blipFill>
        <p:spPr bwMode="auto">
          <a:xfrm>
            <a:off x="5059363" y="1809750"/>
            <a:ext cx="2997200" cy="4006850"/>
          </a:xfrm>
          <a:prstGeom prst="rect">
            <a:avLst/>
          </a:prstGeom>
          <a:ln>
            <a:noFill/>
          </a:ln>
          <a:effectLst>
            <a:outerShdw blurRad="292100" dist="139700" dir="2700000" algn="tl" rotWithShape="0">
              <a:srgbClr val="333333">
                <a:alpha val="65000"/>
              </a:srgbClr>
            </a:outerShdw>
          </a:effectLst>
        </p:spPr>
      </p:pic>
      <p:pic>
        <p:nvPicPr>
          <p:cNvPr id="51205" name="Picture 2"/>
          <p:cNvPicPr>
            <a:picLocks noChangeAspect="1" noChangeArrowheads="1"/>
          </p:cNvPicPr>
          <p:nvPr/>
        </p:nvPicPr>
        <p:blipFill>
          <a:blip r:embed="rId12">
            <a:extLst>
              <a:ext uri="{28A0092B-C50C-407E-A947-70E740481C1C}">
                <a14:useLocalDpi xmlns:a14="http://schemas.microsoft.com/office/drawing/2010/main" xmlns="" val="0"/>
              </a:ext>
            </a:extLst>
          </a:blip>
          <a:srcRect/>
          <a:stretch>
            <a:fillRect/>
          </a:stretch>
        </p:blipFill>
        <p:spPr bwMode="auto">
          <a:xfrm rot="-914214">
            <a:off x="363538" y="4727575"/>
            <a:ext cx="1403350" cy="16224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1206" name="Picture 2"/>
          <p:cNvPicPr>
            <a:picLocks noChangeAspect="1" noChangeArrowheads="1"/>
          </p:cNvPicPr>
          <p:nvPr/>
        </p:nvPicPr>
        <p:blipFill>
          <a:blip r:embed="rId13">
            <a:extLst>
              <a:ext uri="{28A0092B-C50C-407E-A947-70E740481C1C}">
                <a14:useLocalDpi xmlns:a14="http://schemas.microsoft.com/office/drawing/2010/main" xmlns="" val="0"/>
              </a:ext>
            </a:extLst>
          </a:blip>
          <a:srcRect/>
          <a:stretch>
            <a:fillRect/>
          </a:stretch>
        </p:blipFill>
        <p:spPr bwMode="auto">
          <a:xfrm rot="701666">
            <a:off x="2909888" y="4792663"/>
            <a:ext cx="1352550" cy="1571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1207" name="Picture 4"/>
          <p:cNvPicPr>
            <a:picLocks noChangeAspect="1" noChangeArrowheads="1"/>
          </p:cNvPicPr>
          <p:nvPr/>
        </p:nvPicPr>
        <p:blipFill>
          <a:blip r:embed="rId14">
            <a:extLst>
              <a:ext uri="{28A0092B-C50C-407E-A947-70E740481C1C}">
                <a14:useLocalDpi xmlns:a14="http://schemas.microsoft.com/office/drawing/2010/main" xmlns="" val="0"/>
              </a:ext>
            </a:extLst>
          </a:blip>
          <a:srcRect/>
          <a:stretch>
            <a:fillRect/>
          </a:stretch>
        </p:blipFill>
        <p:spPr bwMode="auto">
          <a:xfrm>
            <a:off x="1749425" y="4572000"/>
            <a:ext cx="1252538" cy="16335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27076459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33400" y="457200"/>
            <a:ext cx="7801606" cy="685800"/>
          </a:xfrm>
        </p:spPr>
        <p:txBody>
          <a:bodyPr/>
          <a:lstStyle/>
          <a:p>
            <a:pPr algn="l">
              <a:defRPr/>
            </a:pPr>
            <a:r>
              <a:rPr lang="en-US" dirty="0" smtClean="0"/>
              <a:t>Specialized &amp; Support Staff Materials</a:t>
            </a:r>
            <a:endParaRPr lang="en-US" dirty="0"/>
          </a:p>
        </p:txBody>
      </p:sp>
      <p:pic>
        <p:nvPicPr>
          <p:cNvPr id="5" name="Picture 11"/>
          <p:cNvPicPr>
            <a:picLocks noChangeAspect="1" noChangeArrowheads="1"/>
          </p:cNvPicPr>
          <p:nvPr/>
        </p:nvPicPr>
        <p:blipFill>
          <a:blip r:embed="rId3" cstate="print"/>
          <a:srcRect/>
          <a:stretch>
            <a:fillRect/>
          </a:stretch>
        </p:blipFill>
        <p:spPr bwMode="auto">
          <a:xfrm>
            <a:off x="1520327" y="2032052"/>
            <a:ext cx="2161984" cy="3077594"/>
          </a:xfrm>
          <a:prstGeom prst="rect">
            <a:avLst/>
          </a:prstGeom>
          <a:ln>
            <a:noFill/>
          </a:ln>
          <a:effectLst>
            <a:outerShdw blurRad="292100" dist="139700" dir="2700000" algn="tl" rotWithShape="0">
              <a:srgbClr val="333333">
                <a:alpha val="65000"/>
              </a:srgbClr>
            </a:outerShdw>
          </a:effectLst>
        </p:spPr>
      </p:pic>
      <p:pic>
        <p:nvPicPr>
          <p:cNvPr id="65540" name="Picture 3" descr="past_diabetes"/>
          <p:cNvPicPr>
            <a:picLocks noChangeAspect="1" noChangeArrowheads="1"/>
          </p:cNvPicPr>
          <p:nvPr/>
        </p:nvPicPr>
        <p:blipFill>
          <a:blip r:embed="rId4" cstate="print"/>
          <a:srcRect/>
          <a:stretch>
            <a:fillRect/>
          </a:stretch>
        </p:blipFill>
        <p:spPr bwMode="auto">
          <a:xfrm>
            <a:off x="5014594" y="1949986"/>
            <a:ext cx="1471023" cy="1696597"/>
          </a:xfrm>
          <a:prstGeom prst="rect">
            <a:avLst/>
          </a:prstGeom>
          <a:noFill/>
          <a:ln w="9525">
            <a:noFill/>
            <a:miter lim="800000"/>
            <a:headEnd/>
            <a:tailEnd/>
          </a:ln>
        </p:spPr>
      </p:pic>
      <p:pic>
        <p:nvPicPr>
          <p:cNvPr id="65541" name="Picture 4" descr="facts"/>
          <p:cNvPicPr>
            <a:picLocks noChangeAspect="1" noChangeArrowheads="1"/>
          </p:cNvPicPr>
          <p:nvPr/>
        </p:nvPicPr>
        <p:blipFill>
          <a:blip r:embed="rId5" cstate="print"/>
          <a:srcRect/>
          <a:stretch>
            <a:fillRect/>
          </a:stretch>
        </p:blipFill>
        <p:spPr bwMode="auto">
          <a:xfrm>
            <a:off x="6285365" y="3404212"/>
            <a:ext cx="1451621" cy="1729648"/>
          </a:xfrm>
          <a:prstGeom prst="rect">
            <a:avLst/>
          </a:prstGeom>
          <a:noFill/>
          <a:ln w="9525">
            <a:noFill/>
            <a:miter lim="800000"/>
            <a:headEnd/>
            <a:tailEnd/>
          </a:ln>
        </p:spPr>
      </p:pic>
      <p:sp>
        <p:nvSpPr>
          <p:cNvPr id="6" name="Content Placeholder 1"/>
          <p:cNvSpPr txBox="1">
            <a:spLocks/>
          </p:cNvSpPr>
          <p:nvPr/>
        </p:nvSpPr>
        <p:spPr>
          <a:xfrm>
            <a:off x="643568" y="5285916"/>
            <a:ext cx="7691438" cy="736600"/>
          </a:xfrm>
          <a:prstGeom prst="rect">
            <a:avLst/>
          </a:prstGeom>
        </p:spPr>
        <p:txBody>
          <a:bodyPr/>
          <a:lstStyle/>
          <a:p>
            <a:pPr marL="342900" indent="-342900" algn="ctr" fontAlgn="auto">
              <a:lnSpc>
                <a:spcPct val="90000"/>
              </a:lnSpc>
              <a:spcBef>
                <a:spcPct val="20000"/>
              </a:spcBef>
              <a:spcAft>
                <a:spcPts val="0"/>
              </a:spcAft>
              <a:buClr>
                <a:schemeClr val="accent4"/>
              </a:buClr>
              <a:buSzPct val="100000"/>
              <a:defRPr/>
            </a:pPr>
            <a:r>
              <a:rPr lang="en-US" sz="3200" b="1" dirty="0">
                <a:solidFill>
                  <a:schemeClr val="accent4"/>
                </a:solidFill>
                <a:latin typeface="+mj-lt"/>
                <a:cs typeface="Tahoma" pitchFamily="34" charset="0"/>
                <a:sym typeface="Symbol" pitchFamily="18" charset="2"/>
              </a:rPr>
              <a:t>Coordination Folder &amp; Classroom Supplements </a:t>
            </a:r>
          </a:p>
          <a:p>
            <a:pPr marL="342900" indent="-342900" algn="ctr" fontAlgn="auto">
              <a:lnSpc>
                <a:spcPct val="90000"/>
              </a:lnSpc>
              <a:spcBef>
                <a:spcPct val="20000"/>
              </a:spcBef>
              <a:spcAft>
                <a:spcPts val="0"/>
              </a:spcAft>
              <a:buClr>
                <a:schemeClr val="accent4"/>
              </a:buClr>
              <a:buSzPct val="100000"/>
              <a:defRPr/>
            </a:pPr>
            <a:endParaRPr lang="en-US" sz="3200" dirty="0">
              <a:solidFill>
                <a:schemeClr val="accent4"/>
              </a:solidFill>
              <a:latin typeface="+mj-lt"/>
              <a:cs typeface="Tahoma" pitchFamily="34" charset="0"/>
              <a:sym typeface="Symbol" pitchFamily="18" charset="2"/>
            </a:endParaRPr>
          </a:p>
        </p:txBody>
      </p:sp>
    </p:spTree>
    <p:extLst>
      <p:ext uri="{BB962C8B-B14F-4D97-AF65-F5344CB8AC3E}">
        <p14:creationId xmlns:p14="http://schemas.microsoft.com/office/powerpoint/2010/main" xmlns="" val="294584177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l">
              <a:defRPr/>
            </a:pPr>
            <a:r>
              <a:rPr lang="en-US" dirty="0" smtClean="0"/>
              <a:t>Parent Leader &amp; Family </a:t>
            </a:r>
            <a:r>
              <a:rPr lang="en-US" dirty="0" smtClean="0"/>
              <a:t>Materials</a:t>
            </a:r>
            <a:endParaRPr lang="en-US" dirty="0"/>
          </a:p>
        </p:txBody>
      </p:sp>
      <p:pic>
        <p:nvPicPr>
          <p:cNvPr id="4" name="Picture 10"/>
          <p:cNvPicPr>
            <a:picLocks noChangeAspect="1" noChangeArrowheads="1"/>
          </p:cNvPicPr>
          <p:nvPr/>
        </p:nvPicPr>
        <p:blipFill>
          <a:blip r:embed="rId3" cstate="print"/>
          <a:srcRect/>
          <a:stretch>
            <a:fillRect/>
          </a:stretch>
        </p:blipFill>
        <p:spPr bwMode="auto">
          <a:xfrm rot="21087315">
            <a:off x="1153845" y="1641514"/>
            <a:ext cx="2538633" cy="3407331"/>
          </a:xfrm>
          <a:prstGeom prst="rect">
            <a:avLst/>
          </a:prstGeom>
          <a:ln>
            <a:noFill/>
          </a:ln>
          <a:effectLst>
            <a:outerShdw blurRad="292100" dist="139700" dir="2700000" algn="tl" rotWithShape="0">
              <a:srgbClr val="333333">
                <a:alpha val="65000"/>
              </a:srgbClr>
            </a:outerShdw>
          </a:effectLst>
        </p:spPr>
      </p:pic>
      <p:grpSp>
        <p:nvGrpSpPr>
          <p:cNvPr id="2" name="Group 25"/>
          <p:cNvGrpSpPr>
            <a:grpSpLocks/>
          </p:cNvGrpSpPr>
          <p:nvPr/>
        </p:nvGrpSpPr>
        <p:grpSpPr bwMode="auto">
          <a:xfrm>
            <a:off x="4770305" y="1784732"/>
            <a:ext cx="3133362" cy="2536500"/>
            <a:chOff x="755650" y="3652838"/>
            <a:chExt cx="3122613" cy="2132012"/>
          </a:xfrm>
        </p:grpSpPr>
        <p:pic>
          <p:nvPicPr>
            <p:cNvPr id="70662" name="Picture 10" descr="J:\Joey's Documents\Presentations\Training Presentations\Training 10-07\Kinder.jpg"/>
            <p:cNvPicPr>
              <a:picLocks noChangeAspect="1" noChangeArrowheads="1"/>
            </p:cNvPicPr>
            <p:nvPr/>
          </p:nvPicPr>
          <p:blipFill>
            <a:blip r:embed="rId4" cstate="print"/>
            <a:srcRect/>
            <a:stretch>
              <a:fillRect/>
            </a:stretch>
          </p:blipFill>
          <p:spPr bwMode="auto">
            <a:xfrm>
              <a:off x="755650" y="3652838"/>
              <a:ext cx="750888" cy="947737"/>
            </a:xfrm>
            <a:prstGeom prst="rect">
              <a:avLst/>
            </a:prstGeom>
            <a:noFill/>
            <a:ln w="9525">
              <a:noFill/>
              <a:miter lim="800000"/>
              <a:headEnd/>
              <a:tailEnd/>
            </a:ln>
          </p:spPr>
        </p:pic>
        <p:pic>
          <p:nvPicPr>
            <p:cNvPr id="70663" name="Picture 11" descr="J:\Joey's Documents\Presentations\Training Presentations\Training 10-07\1stgrade.jpg"/>
            <p:cNvPicPr>
              <a:picLocks noChangeAspect="1" noChangeArrowheads="1"/>
            </p:cNvPicPr>
            <p:nvPr/>
          </p:nvPicPr>
          <p:blipFill>
            <a:blip r:embed="rId5" cstate="print"/>
            <a:srcRect/>
            <a:stretch>
              <a:fillRect/>
            </a:stretch>
          </p:blipFill>
          <p:spPr bwMode="auto">
            <a:xfrm rot="-29957">
              <a:off x="1274763" y="3786188"/>
              <a:ext cx="752475" cy="946150"/>
            </a:xfrm>
            <a:prstGeom prst="rect">
              <a:avLst/>
            </a:prstGeom>
            <a:noFill/>
            <a:ln w="9525">
              <a:noFill/>
              <a:miter lim="800000"/>
              <a:headEnd/>
              <a:tailEnd/>
            </a:ln>
          </p:spPr>
        </p:pic>
        <p:pic>
          <p:nvPicPr>
            <p:cNvPr id="70664" name="Picture 11" descr="J:\Joey's Documents\Presentations\Training Presentations\Training 10-07\2ndgrade.jpg"/>
            <p:cNvPicPr>
              <a:picLocks noChangeAspect="1" noChangeArrowheads="1"/>
            </p:cNvPicPr>
            <p:nvPr/>
          </p:nvPicPr>
          <p:blipFill>
            <a:blip r:embed="rId6" cstate="print"/>
            <a:srcRect/>
            <a:stretch>
              <a:fillRect/>
            </a:stretch>
          </p:blipFill>
          <p:spPr bwMode="auto">
            <a:xfrm>
              <a:off x="1800225" y="3973513"/>
              <a:ext cx="752475" cy="947737"/>
            </a:xfrm>
            <a:prstGeom prst="rect">
              <a:avLst/>
            </a:prstGeom>
            <a:noFill/>
            <a:ln w="9525">
              <a:noFill/>
              <a:miter lim="800000"/>
              <a:headEnd/>
              <a:tailEnd/>
            </a:ln>
          </p:spPr>
        </p:pic>
        <p:pic>
          <p:nvPicPr>
            <p:cNvPr id="70665" name="Picture 3" descr="3rd_grade"/>
            <p:cNvPicPr>
              <a:picLocks noChangeAspect="1" noChangeArrowheads="1"/>
            </p:cNvPicPr>
            <p:nvPr/>
          </p:nvPicPr>
          <p:blipFill>
            <a:blip r:embed="rId7" cstate="print"/>
            <a:srcRect/>
            <a:stretch>
              <a:fillRect/>
            </a:stretch>
          </p:blipFill>
          <p:spPr bwMode="auto">
            <a:xfrm>
              <a:off x="2176463" y="4164013"/>
              <a:ext cx="717550" cy="871537"/>
            </a:xfrm>
            <a:prstGeom prst="rect">
              <a:avLst/>
            </a:prstGeom>
            <a:noFill/>
            <a:ln w="9525">
              <a:noFill/>
              <a:miter lim="800000"/>
              <a:headEnd/>
              <a:tailEnd/>
            </a:ln>
          </p:spPr>
        </p:pic>
        <p:pic>
          <p:nvPicPr>
            <p:cNvPr id="70666" name="Picture 4" descr="4th_grade"/>
            <p:cNvPicPr>
              <a:picLocks noChangeAspect="1" noChangeArrowheads="1"/>
            </p:cNvPicPr>
            <p:nvPr/>
          </p:nvPicPr>
          <p:blipFill>
            <a:blip r:embed="rId8" cstate="print"/>
            <a:srcRect/>
            <a:stretch>
              <a:fillRect/>
            </a:stretch>
          </p:blipFill>
          <p:spPr bwMode="auto">
            <a:xfrm>
              <a:off x="2686050" y="4300538"/>
              <a:ext cx="717550" cy="871537"/>
            </a:xfrm>
            <a:prstGeom prst="rect">
              <a:avLst/>
            </a:prstGeom>
            <a:noFill/>
            <a:ln w="9525">
              <a:noFill/>
              <a:miter lim="800000"/>
              <a:headEnd/>
              <a:tailEnd/>
            </a:ln>
          </p:spPr>
        </p:pic>
        <p:pic>
          <p:nvPicPr>
            <p:cNvPr id="70667" name="Picture 5" descr="5th_grade"/>
            <p:cNvPicPr>
              <a:picLocks noChangeAspect="1" noChangeArrowheads="1"/>
            </p:cNvPicPr>
            <p:nvPr/>
          </p:nvPicPr>
          <p:blipFill>
            <a:blip r:embed="rId9" cstate="print"/>
            <a:srcRect/>
            <a:stretch>
              <a:fillRect/>
            </a:stretch>
          </p:blipFill>
          <p:spPr bwMode="auto">
            <a:xfrm rot="8062">
              <a:off x="3181350" y="4484688"/>
              <a:ext cx="696913" cy="871537"/>
            </a:xfrm>
            <a:prstGeom prst="rect">
              <a:avLst/>
            </a:prstGeom>
            <a:noFill/>
            <a:ln w="9525">
              <a:noFill/>
              <a:miter lim="800000"/>
              <a:headEnd/>
              <a:tailEnd/>
            </a:ln>
          </p:spPr>
        </p:pic>
        <p:pic>
          <p:nvPicPr>
            <p:cNvPr id="70668" name="Picture 3" descr="past_diabetes"/>
            <p:cNvPicPr>
              <a:picLocks noChangeAspect="1" noChangeArrowheads="1"/>
            </p:cNvPicPr>
            <p:nvPr/>
          </p:nvPicPr>
          <p:blipFill>
            <a:blip r:embed="rId10" cstate="print"/>
            <a:srcRect/>
            <a:stretch>
              <a:fillRect/>
            </a:stretch>
          </p:blipFill>
          <p:spPr bwMode="auto">
            <a:xfrm>
              <a:off x="1401763" y="4770438"/>
              <a:ext cx="630237" cy="819150"/>
            </a:xfrm>
            <a:prstGeom prst="rect">
              <a:avLst/>
            </a:prstGeom>
            <a:noFill/>
            <a:ln w="9525">
              <a:noFill/>
              <a:miter lim="800000"/>
              <a:headEnd/>
              <a:tailEnd/>
            </a:ln>
          </p:spPr>
        </p:pic>
        <p:pic>
          <p:nvPicPr>
            <p:cNvPr id="70669" name="Picture 4" descr="facts"/>
            <p:cNvPicPr>
              <a:picLocks noChangeAspect="1" noChangeArrowheads="1"/>
            </p:cNvPicPr>
            <p:nvPr/>
          </p:nvPicPr>
          <p:blipFill>
            <a:blip r:embed="rId11" cstate="print"/>
            <a:srcRect/>
            <a:stretch>
              <a:fillRect/>
            </a:stretch>
          </p:blipFill>
          <p:spPr bwMode="auto">
            <a:xfrm>
              <a:off x="2049463" y="4929188"/>
              <a:ext cx="636587" cy="855662"/>
            </a:xfrm>
            <a:prstGeom prst="rect">
              <a:avLst/>
            </a:prstGeom>
            <a:noFill/>
            <a:ln w="9525">
              <a:noFill/>
              <a:miter lim="800000"/>
              <a:headEnd/>
              <a:tailEnd/>
            </a:ln>
          </p:spPr>
        </p:pic>
      </p:grpSp>
      <p:sp>
        <p:nvSpPr>
          <p:cNvPr id="19" name="Content Placeholder 1"/>
          <p:cNvSpPr txBox="1">
            <a:spLocks/>
          </p:cNvSpPr>
          <p:nvPr/>
        </p:nvSpPr>
        <p:spPr>
          <a:xfrm>
            <a:off x="489333" y="5329984"/>
            <a:ext cx="7691438" cy="736600"/>
          </a:xfrm>
          <a:prstGeom prst="rect">
            <a:avLst/>
          </a:prstGeom>
        </p:spPr>
        <p:txBody>
          <a:bodyPr/>
          <a:lstStyle/>
          <a:p>
            <a:pPr marL="342900" indent="-342900" algn="ctr" fontAlgn="auto">
              <a:lnSpc>
                <a:spcPct val="90000"/>
              </a:lnSpc>
              <a:spcBef>
                <a:spcPct val="20000"/>
              </a:spcBef>
              <a:spcAft>
                <a:spcPts val="0"/>
              </a:spcAft>
              <a:buClr>
                <a:schemeClr val="accent4"/>
              </a:buClr>
              <a:buSzPct val="100000"/>
              <a:defRPr/>
            </a:pPr>
            <a:r>
              <a:rPr lang="en-US" sz="3200" b="1" dirty="0">
                <a:solidFill>
                  <a:schemeClr val="accent4"/>
                </a:solidFill>
                <a:latin typeface="+mj-lt"/>
                <a:cs typeface="Tahoma" pitchFamily="34" charset="0"/>
                <a:sym typeface="Symbol" pitchFamily="18" charset="2"/>
              </a:rPr>
              <a:t>Coordination Folder &amp; Home Team Materials </a:t>
            </a:r>
          </a:p>
          <a:p>
            <a:pPr marL="342900" indent="-342900" algn="ctr" fontAlgn="auto">
              <a:lnSpc>
                <a:spcPct val="90000"/>
              </a:lnSpc>
              <a:spcBef>
                <a:spcPct val="20000"/>
              </a:spcBef>
              <a:spcAft>
                <a:spcPts val="0"/>
              </a:spcAft>
              <a:buClr>
                <a:schemeClr val="accent4"/>
              </a:buClr>
              <a:buSzPct val="100000"/>
              <a:defRPr/>
            </a:pPr>
            <a:endParaRPr lang="en-US" sz="3200" dirty="0">
              <a:solidFill>
                <a:schemeClr val="accent4"/>
              </a:solidFill>
              <a:latin typeface="+mj-lt"/>
              <a:cs typeface="Tahoma" pitchFamily="34" charset="0"/>
              <a:sym typeface="Symbol" pitchFamily="18" charset="2"/>
            </a:endParaRPr>
          </a:p>
        </p:txBody>
      </p:sp>
    </p:spTree>
    <p:extLst>
      <p:ext uri="{BB962C8B-B14F-4D97-AF65-F5344CB8AC3E}">
        <p14:creationId xmlns:p14="http://schemas.microsoft.com/office/powerpoint/2010/main" xmlns="" val="721903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l">
              <a:defRPr/>
            </a:pPr>
            <a:r>
              <a:rPr lang="en-US" dirty="0" smtClean="0"/>
              <a:t>CATCH PE Materials</a:t>
            </a:r>
            <a:endParaRPr lang="en-US" dirty="0"/>
          </a:p>
        </p:txBody>
      </p:sp>
      <p:pic>
        <p:nvPicPr>
          <p:cNvPr id="6" name="Picture 9"/>
          <p:cNvPicPr>
            <a:picLocks noChangeAspect="1" noChangeArrowheads="1"/>
          </p:cNvPicPr>
          <p:nvPr/>
        </p:nvPicPr>
        <p:blipFill>
          <a:blip r:embed="rId3" cstate="print"/>
          <a:srcRect/>
          <a:stretch>
            <a:fillRect/>
          </a:stretch>
        </p:blipFill>
        <p:spPr bwMode="auto">
          <a:xfrm rot="21167829">
            <a:off x="1405979" y="1861851"/>
            <a:ext cx="2319328" cy="3111099"/>
          </a:xfrm>
          <a:prstGeom prst="rect">
            <a:avLst/>
          </a:prstGeom>
          <a:ln>
            <a:noFill/>
          </a:ln>
          <a:effectLst>
            <a:outerShdw blurRad="292100" dist="139700" dir="2700000" algn="tl" rotWithShape="0">
              <a:srgbClr val="333333">
                <a:alpha val="65000"/>
              </a:srgbClr>
            </a:outerShdw>
          </a:effectLst>
        </p:spPr>
      </p:pic>
      <p:grpSp>
        <p:nvGrpSpPr>
          <p:cNvPr id="2" name="Group 11"/>
          <p:cNvGrpSpPr>
            <a:grpSpLocks/>
          </p:cNvGrpSpPr>
          <p:nvPr/>
        </p:nvGrpSpPr>
        <p:grpSpPr bwMode="auto">
          <a:xfrm>
            <a:off x="5021359" y="1619480"/>
            <a:ext cx="2448078" cy="3448279"/>
            <a:chOff x="1083659" y="1800859"/>
            <a:chExt cx="3192991" cy="4597888"/>
          </a:xfrm>
        </p:grpSpPr>
        <p:grpSp>
          <p:nvGrpSpPr>
            <p:cNvPr id="4" name="Group 25"/>
            <p:cNvGrpSpPr>
              <a:grpSpLocks/>
            </p:cNvGrpSpPr>
            <p:nvPr/>
          </p:nvGrpSpPr>
          <p:grpSpPr bwMode="auto">
            <a:xfrm>
              <a:off x="1083659" y="4063060"/>
              <a:ext cx="3192991" cy="2335687"/>
              <a:chOff x="4124967" y="4366420"/>
              <a:chExt cx="2266950" cy="1808162"/>
            </a:xfrm>
          </p:grpSpPr>
          <p:pic>
            <p:nvPicPr>
              <p:cNvPr id="98312" name="Picture 3"/>
              <p:cNvPicPr>
                <a:picLocks noChangeAspect="1" noChangeArrowheads="1"/>
              </p:cNvPicPr>
              <p:nvPr/>
            </p:nvPicPr>
            <p:blipFill>
              <a:blip r:embed="rId4" cstate="print"/>
              <a:srcRect/>
              <a:stretch>
                <a:fillRect/>
              </a:stretch>
            </p:blipFill>
            <p:spPr bwMode="auto">
              <a:xfrm>
                <a:off x="4520254" y="4436270"/>
                <a:ext cx="1871663" cy="1738312"/>
              </a:xfrm>
              <a:prstGeom prst="rect">
                <a:avLst/>
              </a:prstGeom>
              <a:noFill/>
              <a:ln w="9525">
                <a:noFill/>
                <a:miter lim="800000"/>
                <a:headEnd/>
                <a:tailEnd/>
              </a:ln>
            </p:spPr>
          </p:pic>
          <p:pic>
            <p:nvPicPr>
              <p:cNvPr id="98313" name="Picture 6"/>
              <p:cNvPicPr>
                <a:picLocks noChangeAspect="1" noChangeArrowheads="1"/>
              </p:cNvPicPr>
              <p:nvPr/>
            </p:nvPicPr>
            <p:blipFill>
              <a:blip r:embed="rId5" cstate="print"/>
              <a:srcRect/>
              <a:stretch>
                <a:fillRect/>
              </a:stretch>
            </p:blipFill>
            <p:spPr bwMode="auto">
              <a:xfrm>
                <a:off x="4124967" y="4366420"/>
                <a:ext cx="790575" cy="868362"/>
              </a:xfrm>
              <a:prstGeom prst="rect">
                <a:avLst/>
              </a:prstGeom>
              <a:noFill/>
              <a:ln w="9525">
                <a:noFill/>
                <a:miter lim="800000"/>
                <a:headEnd/>
                <a:tailEnd/>
              </a:ln>
            </p:spPr>
          </p:pic>
        </p:grpSp>
        <p:pic>
          <p:nvPicPr>
            <p:cNvPr id="98311" name="Picture 8" descr="PE guidebook.JPG"/>
            <p:cNvPicPr>
              <a:picLocks noChangeAspect="1"/>
            </p:cNvPicPr>
            <p:nvPr/>
          </p:nvPicPr>
          <p:blipFill>
            <a:blip r:embed="rId6" cstate="print"/>
            <a:srcRect/>
            <a:stretch>
              <a:fillRect/>
            </a:stretch>
          </p:blipFill>
          <p:spPr bwMode="auto">
            <a:xfrm rot="-5400000">
              <a:off x="1715761" y="1484811"/>
              <a:ext cx="2188326" cy="2820421"/>
            </a:xfrm>
            <a:prstGeom prst="rect">
              <a:avLst/>
            </a:prstGeom>
            <a:noFill/>
            <a:ln w="9525">
              <a:noFill/>
              <a:miter lim="800000"/>
              <a:headEnd/>
              <a:tailEnd/>
            </a:ln>
          </p:spPr>
        </p:pic>
      </p:grpSp>
      <p:sp>
        <p:nvSpPr>
          <p:cNvPr id="11" name="Content Placeholder 1"/>
          <p:cNvSpPr txBox="1">
            <a:spLocks/>
          </p:cNvSpPr>
          <p:nvPr/>
        </p:nvSpPr>
        <p:spPr>
          <a:xfrm>
            <a:off x="522383" y="5363034"/>
            <a:ext cx="7691438" cy="736600"/>
          </a:xfrm>
          <a:prstGeom prst="rect">
            <a:avLst/>
          </a:prstGeom>
        </p:spPr>
        <p:txBody>
          <a:bodyPr/>
          <a:lstStyle/>
          <a:p>
            <a:pPr marL="342900" indent="-342900" algn="ctr" fontAlgn="auto">
              <a:lnSpc>
                <a:spcPct val="90000"/>
              </a:lnSpc>
              <a:spcBef>
                <a:spcPct val="20000"/>
              </a:spcBef>
              <a:spcAft>
                <a:spcPts val="0"/>
              </a:spcAft>
              <a:buClr>
                <a:schemeClr val="accent4"/>
              </a:buClr>
              <a:buSzPct val="100000"/>
              <a:defRPr/>
            </a:pPr>
            <a:r>
              <a:rPr lang="en-US" sz="3200" b="1" dirty="0">
                <a:solidFill>
                  <a:schemeClr val="accent4"/>
                </a:solidFill>
                <a:latin typeface="+mj-lt"/>
                <a:cs typeface="Tahoma" pitchFamily="34" charset="0"/>
                <a:sym typeface="Symbol" pitchFamily="18" charset="2"/>
              </a:rPr>
              <a:t>Coordination Folder &amp; PE Activity Boxes and Guidebook </a:t>
            </a:r>
          </a:p>
          <a:p>
            <a:pPr marL="342900" indent="-342900" algn="ctr" fontAlgn="auto">
              <a:lnSpc>
                <a:spcPct val="90000"/>
              </a:lnSpc>
              <a:spcBef>
                <a:spcPct val="20000"/>
              </a:spcBef>
              <a:spcAft>
                <a:spcPts val="0"/>
              </a:spcAft>
              <a:buClr>
                <a:schemeClr val="accent4"/>
              </a:buClr>
              <a:buSzPct val="100000"/>
              <a:defRPr/>
            </a:pPr>
            <a:endParaRPr lang="en-US" sz="3200" dirty="0">
              <a:solidFill>
                <a:schemeClr val="accent4"/>
              </a:solidFill>
              <a:latin typeface="+mj-lt"/>
              <a:cs typeface="Tahoma" pitchFamily="34" charset="0"/>
              <a:sym typeface="Symbol" pitchFamily="18" charset="2"/>
            </a:endParaRPr>
          </a:p>
        </p:txBody>
      </p:sp>
    </p:spTree>
    <p:extLst>
      <p:ext uri="{BB962C8B-B14F-4D97-AF65-F5344CB8AC3E}">
        <p14:creationId xmlns:p14="http://schemas.microsoft.com/office/powerpoint/2010/main" xmlns="" val="198706292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l" eaLnBrk="1" fontAlgn="auto" hangingPunct="1">
              <a:spcAft>
                <a:spcPts val="0"/>
              </a:spcAft>
              <a:defRPr/>
            </a:pPr>
            <a:r>
              <a:rPr lang="en-US" dirty="0" smtClean="0"/>
              <a:t>The CATCH Resources</a:t>
            </a:r>
            <a:endParaRPr lang="en-US" dirty="0"/>
          </a:p>
        </p:txBody>
      </p:sp>
      <p:sp>
        <p:nvSpPr>
          <p:cNvPr id="2" name="Content Placeholder 1"/>
          <p:cNvSpPr>
            <a:spLocks noGrp="1"/>
          </p:cNvSpPr>
          <p:nvPr>
            <p:ph idx="4294967295"/>
          </p:nvPr>
        </p:nvSpPr>
        <p:spPr>
          <a:xfrm>
            <a:off x="680217" y="1550988"/>
            <a:ext cx="7772400" cy="4114800"/>
          </a:xfrm>
          <a:prstGeom prst="rect">
            <a:avLst/>
          </a:prstGeom>
        </p:spPr>
        <p:txBody>
          <a:bodyPr/>
          <a:lstStyle/>
          <a:p>
            <a:pPr eaLnBrk="1" fontAlgn="auto" hangingPunct="1">
              <a:spcAft>
                <a:spcPts val="0"/>
              </a:spcAft>
              <a:buFont typeface="Arial"/>
              <a:buChar char="•"/>
              <a:defRPr/>
            </a:pPr>
            <a:r>
              <a:rPr lang="en-US" sz="2800" dirty="0" smtClean="0">
                <a:solidFill>
                  <a:srgbClr val="4B08A1"/>
                </a:solidFill>
              </a:rPr>
              <a:t>To review:</a:t>
            </a:r>
          </a:p>
          <a:p>
            <a:pPr lvl="1" eaLnBrk="1" fontAlgn="auto" hangingPunct="1">
              <a:spcAft>
                <a:spcPts val="0"/>
              </a:spcAft>
              <a:buFont typeface="Arial"/>
              <a:buChar char="–"/>
              <a:defRPr/>
            </a:pPr>
            <a:r>
              <a:rPr lang="en-US" sz="2600" dirty="0" smtClean="0">
                <a:solidFill>
                  <a:srgbClr val="4B08A1"/>
                </a:solidFill>
              </a:rPr>
              <a:t>All CATCH Program Materials are designed to promote physical activity and healthy eating.</a:t>
            </a:r>
          </a:p>
          <a:p>
            <a:pPr lvl="1" eaLnBrk="1" fontAlgn="auto" hangingPunct="1">
              <a:spcAft>
                <a:spcPts val="0"/>
              </a:spcAft>
              <a:buFont typeface="Arial"/>
              <a:buChar char="–"/>
              <a:defRPr/>
            </a:pPr>
            <a:r>
              <a:rPr lang="en-US" sz="2600" dirty="0" smtClean="0">
                <a:solidFill>
                  <a:srgbClr val="4B08A1"/>
                </a:solidFill>
              </a:rPr>
              <a:t>Everyone has materials and resources to get involved!</a:t>
            </a:r>
          </a:p>
          <a:p>
            <a:pPr lvl="1" eaLnBrk="1" fontAlgn="auto" hangingPunct="1">
              <a:spcAft>
                <a:spcPts val="0"/>
              </a:spcAft>
              <a:buFont typeface="Arial"/>
              <a:buChar char="–"/>
              <a:defRPr/>
            </a:pPr>
            <a:endParaRPr lang="en-US" sz="2600" dirty="0">
              <a:solidFill>
                <a:srgbClr val="4B08A1"/>
              </a:solidFill>
            </a:endParaRPr>
          </a:p>
          <a:p>
            <a:pPr marL="457200" lvl="1" indent="0" eaLnBrk="1" fontAlgn="auto" hangingPunct="1">
              <a:spcAft>
                <a:spcPts val="0"/>
              </a:spcAft>
              <a:buNone/>
              <a:defRPr/>
            </a:pPr>
            <a:endParaRPr lang="en-US" sz="2600" dirty="0" smtClean="0">
              <a:solidFill>
                <a:srgbClr val="4B08A1"/>
              </a:solidFill>
            </a:endParaRPr>
          </a:p>
        </p:txBody>
      </p:sp>
      <p:pic>
        <p:nvPicPr>
          <p:cNvPr id="104454" name="Picture 6" descr="graphic_flower.jpg"/>
          <p:cNvPicPr>
            <a:picLocks noChangeAspect="1"/>
          </p:cNvPicPr>
          <p:nvPr/>
        </p:nvPicPr>
        <p:blipFill>
          <a:blip r:embed="rId3" cstate="print"/>
          <a:srcRect/>
          <a:stretch>
            <a:fillRect/>
          </a:stretch>
        </p:blipFill>
        <p:spPr bwMode="auto">
          <a:xfrm>
            <a:off x="1206500" y="4340645"/>
            <a:ext cx="2076497" cy="1944267"/>
          </a:xfrm>
          <a:prstGeom prst="rect">
            <a:avLst/>
          </a:prstGeom>
          <a:noFill/>
          <a:ln w="9525">
            <a:noFill/>
            <a:miter lim="800000"/>
            <a:headEnd/>
            <a:tailEnd/>
          </a:ln>
        </p:spPr>
      </p:pic>
      <p:grpSp>
        <p:nvGrpSpPr>
          <p:cNvPr id="7" name="Group 28"/>
          <p:cNvGrpSpPr>
            <a:grpSpLocks/>
          </p:cNvGrpSpPr>
          <p:nvPr/>
        </p:nvGrpSpPr>
        <p:grpSpPr bwMode="auto">
          <a:xfrm>
            <a:off x="4184365" y="3844886"/>
            <a:ext cx="3031684" cy="1574551"/>
            <a:chOff x="4079875" y="2208213"/>
            <a:chExt cx="3697288" cy="1765300"/>
          </a:xfrm>
        </p:grpSpPr>
        <p:pic>
          <p:nvPicPr>
            <p:cNvPr id="8" name="Picture 11"/>
            <p:cNvPicPr>
              <a:picLocks noChangeAspect="1" noChangeArrowheads="1"/>
            </p:cNvPicPr>
            <p:nvPr/>
          </p:nvPicPr>
          <p:blipFill>
            <a:blip r:embed="rId4" cstate="print"/>
            <a:srcRect/>
            <a:stretch>
              <a:fillRect/>
            </a:stretch>
          </p:blipFill>
          <p:spPr bwMode="auto">
            <a:xfrm rot="1129887">
              <a:off x="6840538" y="2532063"/>
              <a:ext cx="936625" cy="1441450"/>
            </a:xfrm>
            <a:prstGeom prst="rect">
              <a:avLst/>
            </a:prstGeom>
            <a:ln>
              <a:noFill/>
            </a:ln>
            <a:effectLst>
              <a:outerShdw blurRad="292100" dist="139700" dir="2700000" algn="tl" rotWithShape="0">
                <a:srgbClr val="333333">
                  <a:alpha val="65000"/>
                </a:srgbClr>
              </a:outerShdw>
            </a:effectLst>
          </p:spPr>
        </p:pic>
        <p:pic>
          <p:nvPicPr>
            <p:cNvPr id="9" name="Picture 10"/>
            <p:cNvPicPr>
              <a:picLocks noChangeAspect="1" noChangeArrowheads="1"/>
            </p:cNvPicPr>
            <p:nvPr/>
          </p:nvPicPr>
          <p:blipFill>
            <a:blip r:embed="rId5" cstate="print"/>
            <a:srcRect/>
            <a:stretch>
              <a:fillRect/>
            </a:stretch>
          </p:blipFill>
          <p:spPr bwMode="auto">
            <a:xfrm rot="637762">
              <a:off x="6265863" y="2336800"/>
              <a:ext cx="946150" cy="1454150"/>
            </a:xfrm>
            <a:prstGeom prst="rect">
              <a:avLst/>
            </a:prstGeom>
            <a:ln>
              <a:noFill/>
            </a:ln>
            <a:effectLst>
              <a:outerShdw blurRad="292100" dist="139700" dir="2700000" algn="tl" rotWithShape="0">
                <a:srgbClr val="333333">
                  <a:alpha val="65000"/>
                </a:srgbClr>
              </a:outerShdw>
            </a:effectLst>
          </p:spPr>
        </p:pic>
        <p:pic>
          <p:nvPicPr>
            <p:cNvPr id="10" name="Picture 9"/>
            <p:cNvPicPr>
              <a:picLocks noChangeAspect="1" noChangeArrowheads="1"/>
            </p:cNvPicPr>
            <p:nvPr/>
          </p:nvPicPr>
          <p:blipFill>
            <a:blip r:embed="rId6" cstate="print"/>
            <a:srcRect/>
            <a:stretch>
              <a:fillRect/>
            </a:stretch>
          </p:blipFill>
          <p:spPr bwMode="auto">
            <a:xfrm>
              <a:off x="5778500" y="2265363"/>
              <a:ext cx="931862" cy="1428750"/>
            </a:xfrm>
            <a:prstGeom prst="rect">
              <a:avLst/>
            </a:prstGeom>
            <a:ln>
              <a:noFill/>
            </a:ln>
            <a:effectLst>
              <a:outerShdw blurRad="292100" dist="139700" dir="2700000" algn="tl" rotWithShape="0">
                <a:srgbClr val="333333">
                  <a:alpha val="65000"/>
                </a:srgbClr>
              </a:outerShdw>
            </a:effectLst>
          </p:spPr>
        </p:pic>
        <p:pic>
          <p:nvPicPr>
            <p:cNvPr id="11" name="Picture 10"/>
            <p:cNvPicPr>
              <a:picLocks noChangeAspect="1" noChangeArrowheads="1"/>
            </p:cNvPicPr>
            <p:nvPr/>
          </p:nvPicPr>
          <p:blipFill>
            <a:blip r:embed="rId7" cstate="print"/>
            <a:srcRect/>
            <a:stretch>
              <a:fillRect/>
            </a:stretch>
          </p:blipFill>
          <p:spPr bwMode="auto">
            <a:xfrm rot="21267787">
              <a:off x="5183187" y="2208213"/>
              <a:ext cx="936625" cy="1439862"/>
            </a:xfrm>
            <a:prstGeom prst="rect">
              <a:avLst/>
            </a:prstGeom>
            <a:ln>
              <a:noFill/>
            </a:ln>
            <a:effectLst>
              <a:outerShdw blurRad="292100" dist="139700" dir="2700000" algn="tl" rotWithShape="0">
                <a:srgbClr val="333333">
                  <a:alpha val="65000"/>
                </a:srgbClr>
              </a:outerShdw>
            </a:effectLst>
          </p:spPr>
        </p:pic>
        <p:pic>
          <p:nvPicPr>
            <p:cNvPr id="12" name="Picture 11"/>
            <p:cNvPicPr>
              <a:picLocks noChangeAspect="1" noChangeArrowheads="1"/>
            </p:cNvPicPr>
            <p:nvPr/>
          </p:nvPicPr>
          <p:blipFill>
            <a:blip r:embed="rId8" cstate="print"/>
            <a:srcRect/>
            <a:stretch>
              <a:fillRect/>
            </a:stretch>
          </p:blipFill>
          <p:spPr bwMode="auto">
            <a:xfrm rot="21052581">
              <a:off x="4621212" y="2355850"/>
              <a:ext cx="936625" cy="1433513"/>
            </a:xfrm>
            <a:prstGeom prst="rect">
              <a:avLst/>
            </a:prstGeom>
            <a:ln>
              <a:noFill/>
            </a:ln>
            <a:effectLst>
              <a:outerShdw blurRad="292100" dist="139700" dir="2700000" algn="tl" rotWithShape="0">
                <a:srgbClr val="333333">
                  <a:alpha val="65000"/>
                </a:srgbClr>
              </a:outerShdw>
            </a:effectLst>
          </p:spPr>
        </p:pic>
        <p:pic>
          <p:nvPicPr>
            <p:cNvPr id="13" name="Picture 6"/>
            <p:cNvPicPr>
              <a:picLocks noChangeAspect="1" noChangeArrowheads="1"/>
            </p:cNvPicPr>
            <p:nvPr/>
          </p:nvPicPr>
          <p:blipFill>
            <a:blip r:embed="rId9" cstate="print"/>
            <a:srcRect/>
            <a:stretch>
              <a:fillRect/>
            </a:stretch>
          </p:blipFill>
          <p:spPr bwMode="auto">
            <a:xfrm rot="20773853">
              <a:off x="4079875" y="2535238"/>
              <a:ext cx="931862" cy="1430337"/>
            </a:xfrm>
            <a:prstGeom prst="rect">
              <a:avLst/>
            </a:prstGeom>
            <a:ln>
              <a:noFill/>
            </a:ln>
            <a:effectLst>
              <a:outerShdw blurRad="292100" dist="139700" dir="2700000" algn="tl" rotWithShape="0">
                <a:srgbClr val="333333">
                  <a:alpha val="65000"/>
                </a:srgbClr>
              </a:outerShdw>
            </a:effectLst>
          </p:spPr>
        </p:pic>
      </p:grpSp>
    </p:spTree>
    <p:extLst>
      <p:ext uri="{BB962C8B-B14F-4D97-AF65-F5344CB8AC3E}">
        <p14:creationId xmlns:p14="http://schemas.microsoft.com/office/powerpoint/2010/main" xmlns="" val="4246361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83780" y="1600201"/>
            <a:ext cx="8003876" cy="4092008"/>
          </a:xfrm>
        </p:spPr>
        <p:txBody>
          <a:bodyPr/>
          <a:lstStyle/>
          <a:p>
            <a:pPr>
              <a:defRPr/>
            </a:pPr>
            <a:r>
              <a:rPr lang="en-US" sz="2400" dirty="0"/>
              <a:t>The Coordination </a:t>
            </a:r>
            <a:r>
              <a:rPr lang="en-US" sz="2400" dirty="0" smtClean="0"/>
              <a:t>K</a:t>
            </a:r>
            <a:r>
              <a:rPr lang="en-US" sz="2400" dirty="0" smtClean="0"/>
              <a:t>it </a:t>
            </a:r>
            <a:r>
              <a:rPr lang="en-US" sz="2400" dirty="0"/>
              <a:t>is a “roadmap” to help organize the </a:t>
            </a:r>
            <a:r>
              <a:rPr lang="en-US" sz="2400" dirty="0" smtClean="0"/>
              <a:t>CATCH </a:t>
            </a:r>
            <a:r>
              <a:rPr lang="en-US" sz="2400" dirty="0"/>
              <a:t>Team and campus efforts.</a:t>
            </a:r>
          </a:p>
          <a:p>
            <a:pPr>
              <a:defRPr/>
            </a:pPr>
            <a:r>
              <a:rPr lang="en-US" sz="2400" dirty="0"/>
              <a:t>There are </a:t>
            </a:r>
            <a:r>
              <a:rPr lang="en-US" sz="2400" b="1" dirty="0"/>
              <a:t>6 Six-Week Themes </a:t>
            </a:r>
            <a:r>
              <a:rPr lang="en-US" sz="2400" dirty="0"/>
              <a:t>in the Coordination Toolkit that focus implementation on a common </a:t>
            </a:r>
            <a:endParaRPr lang="en-US" sz="2400" dirty="0" smtClean="0"/>
          </a:p>
          <a:p>
            <a:pPr marL="0" indent="0">
              <a:buNone/>
              <a:defRPr/>
            </a:pPr>
            <a:r>
              <a:rPr lang="en-US" sz="2400" dirty="0" smtClean="0"/>
              <a:t>     school-wide </a:t>
            </a:r>
            <a:r>
              <a:rPr lang="en-US" sz="2400" dirty="0"/>
              <a:t>initiative.</a:t>
            </a:r>
          </a:p>
          <a:p>
            <a:pPr>
              <a:defRPr/>
            </a:pPr>
            <a:r>
              <a:rPr lang="en-US" sz="2400" dirty="0" smtClean="0"/>
              <a:t>Each 6 weeks/theme, everyone has doable tasks/initiatives to implement campus-wide.</a:t>
            </a:r>
            <a:endParaRPr lang="en-US" sz="2400" dirty="0"/>
          </a:p>
          <a:p>
            <a:endParaRPr lang="en-US" sz="2400" dirty="0"/>
          </a:p>
        </p:txBody>
      </p:sp>
      <p:sp>
        <p:nvSpPr>
          <p:cNvPr id="3" name="Title 2"/>
          <p:cNvSpPr>
            <a:spLocks noGrp="1"/>
          </p:cNvSpPr>
          <p:nvPr>
            <p:ph type="title"/>
          </p:nvPr>
        </p:nvSpPr>
        <p:spPr>
          <a:xfrm>
            <a:off x="533399" y="457200"/>
            <a:ext cx="8610601" cy="685800"/>
          </a:xfrm>
        </p:spPr>
        <p:txBody>
          <a:bodyPr/>
          <a:lstStyle/>
          <a:p>
            <a:r>
              <a:rPr lang="en-US" sz="3000" b="1" dirty="0" smtClean="0"/>
              <a:t>How do the schools coordinate their efforts?</a:t>
            </a:r>
            <a:r>
              <a:rPr lang="en-US" b="1" dirty="0" smtClean="0"/>
              <a:t/>
            </a:r>
            <a:br>
              <a:rPr lang="en-US" b="1" dirty="0" smtClean="0"/>
            </a:br>
            <a:r>
              <a:rPr lang="en-US" sz="2800" b="1" dirty="0" smtClean="0"/>
              <a:t>The </a:t>
            </a:r>
            <a:r>
              <a:rPr lang="en-US" sz="2800" b="1" dirty="0"/>
              <a:t>CATCH </a:t>
            </a:r>
            <a:r>
              <a:rPr lang="en-US" sz="2800" b="1" dirty="0" smtClean="0"/>
              <a:t>Coordination Kit</a:t>
            </a:r>
            <a:endParaRPr lang="en-US" sz="2800" b="1" dirty="0"/>
          </a:p>
        </p:txBody>
      </p:sp>
      <p:pic>
        <p:nvPicPr>
          <p:cNvPr id="4" name="Picture 11"/>
          <p:cNvPicPr>
            <a:picLocks noChangeAspect="1" noChangeArrowheads="1"/>
          </p:cNvPicPr>
          <p:nvPr/>
        </p:nvPicPr>
        <p:blipFill>
          <a:blip r:embed="rId2"/>
          <a:srcRect/>
          <a:stretch>
            <a:fillRect/>
          </a:stretch>
        </p:blipFill>
        <p:spPr bwMode="auto">
          <a:xfrm rot="1459561">
            <a:off x="6452273" y="5397774"/>
            <a:ext cx="903287" cy="1214438"/>
          </a:xfrm>
          <a:prstGeom prst="rect">
            <a:avLst/>
          </a:prstGeom>
          <a:ln>
            <a:noFill/>
          </a:ln>
          <a:effectLst>
            <a:outerShdw blurRad="292100" dist="139700" dir="2700000" algn="tl" rotWithShape="0">
              <a:srgbClr val="333333">
                <a:alpha val="65000"/>
              </a:srgbClr>
            </a:outerShdw>
          </a:effectLst>
        </p:spPr>
      </p:pic>
      <p:pic>
        <p:nvPicPr>
          <p:cNvPr id="5" name="Picture 10"/>
          <p:cNvPicPr>
            <a:picLocks noChangeAspect="1" noChangeArrowheads="1"/>
          </p:cNvPicPr>
          <p:nvPr/>
        </p:nvPicPr>
        <p:blipFill>
          <a:blip r:embed="rId3"/>
          <a:srcRect/>
          <a:stretch>
            <a:fillRect/>
          </a:stretch>
        </p:blipFill>
        <p:spPr bwMode="auto">
          <a:xfrm rot="967436">
            <a:off x="5898235" y="5232674"/>
            <a:ext cx="912813" cy="1225550"/>
          </a:xfrm>
          <a:prstGeom prst="rect">
            <a:avLst/>
          </a:prstGeom>
          <a:ln>
            <a:noFill/>
          </a:ln>
          <a:effectLst>
            <a:outerShdw blurRad="292100" dist="139700" dir="2700000" algn="tl" rotWithShape="0">
              <a:srgbClr val="333333">
                <a:alpha val="65000"/>
              </a:srgbClr>
            </a:outerShdw>
          </a:effectLst>
        </p:spPr>
      </p:pic>
      <p:pic>
        <p:nvPicPr>
          <p:cNvPr id="6" name="Picture 9"/>
          <p:cNvPicPr>
            <a:picLocks noChangeAspect="1" noChangeArrowheads="1"/>
          </p:cNvPicPr>
          <p:nvPr/>
        </p:nvPicPr>
        <p:blipFill>
          <a:blip r:embed="rId4"/>
          <a:srcRect/>
          <a:stretch>
            <a:fillRect/>
          </a:stretch>
        </p:blipFill>
        <p:spPr bwMode="auto">
          <a:xfrm rot="329674">
            <a:off x="5428335" y="5172349"/>
            <a:ext cx="898525" cy="1204913"/>
          </a:xfrm>
          <a:prstGeom prst="rect">
            <a:avLst/>
          </a:prstGeom>
          <a:ln>
            <a:noFill/>
          </a:ln>
          <a:effectLst>
            <a:outerShdw blurRad="292100" dist="139700" dir="2700000" algn="tl" rotWithShape="0">
              <a:srgbClr val="333333">
                <a:alpha val="65000"/>
              </a:srgbClr>
            </a:outerShdw>
          </a:effectLst>
        </p:spPr>
      </p:pic>
      <p:pic>
        <p:nvPicPr>
          <p:cNvPr id="7" name="Picture 8"/>
          <p:cNvPicPr>
            <a:picLocks noChangeAspect="1" noChangeArrowheads="1"/>
          </p:cNvPicPr>
          <p:nvPr/>
        </p:nvPicPr>
        <p:blipFill>
          <a:blip r:embed="rId5"/>
          <a:srcRect/>
          <a:stretch>
            <a:fillRect/>
          </a:stretch>
        </p:blipFill>
        <p:spPr bwMode="auto">
          <a:xfrm rot="21597461">
            <a:off x="4853660" y="5124724"/>
            <a:ext cx="903288" cy="1212850"/>
          </a:xfrm>
          <a:prstGeom prst="rect">
            <a:avLst/>
          </a:prstGeom>
          <a:ln>
            <a:noFill/>
          </a:ln>
          <a:effectLst>
            <a:outerShdw blurRad="292100" dist="139700" dir="2700000" algn="tl" rotWithShape="0">
              <a:srgbClr val="333333">
                <a:alpha val="65000"/>
              </a:srgbClr>
            </a:outerShdw>
          </a:effectLst>
        </p:spPr>
      </p:pic>
      <p:pic>
        <p:nvPicPr>
          <p:cNvPr id="8" name="Picture 7"/>
          <p:cNvPicPr>
            <a:picLocks noChangeAspect="1" noChangeArrowheads="1"/>
          </p:cNvPicPr>
          <p:nvPr/>
        </p:nvPicPr>
        <p:blipFill>
          <a:blip r:embed="rId6"/>
          <a:srcRect/>
          <a:stretch>
            <a:fillRect/>
          </a:stretch>
        </p:blipFill>
        <p:spPr bwMode="auto">
          <a:xfrm rot="21382255">
            <a:off x="4312323" y="5248549"/>
            <a:ext cx="903287" cy="1208088"/>
          </a:xfrm>
          <a:prstGeom prst="rect">
            <a:avLst/>
          </a:prstGeom>
          <a:ln>
            <a:noFill/>
          </a:ln>
          <a:effectLst>
            <a:outerShdw blurRad="292100" dist="139700" dir="2700000" algn="tl" rotWithShape="0">
              <a:srgbClr val="333333">
                <a:alpha val="65000"/>
              </a:srgbClr>
            </a:outerShdw>
          </a:effectLst>
        </p:spPr>
      </p:pic>
      <p:pic>
        <p:nvPicPr>
          <p:cNvPr id="9" name="Picture 6"/>
          <p:cNvPicPr>
            <a:picLocks noChangeAspect="1" noChangeArrowheads="1"/>
          </p:cNvPicPr>
          <p:nvPr/>
        </p:nvPicPr>
        <p:blipFill>
          <a:blip r:embed="rId7"/>
          <a:srcRect/>
          <a:stretch>
            <a:fillRect/>
          </a:stretch>
        </p:blipFill>
        <p:spPr bwMode="auto">
          <a:xfrm rot="21103527">
            <a:off x="3790035" y="5400949"/>
            <a:ext cx="898525" cy="1204913"/>
          </a:xfrm>
          <a:prstGeom prst="rect">
            <a:avLst/>
          </a:prstGeom>
          <a:ln>
            <a:noFill/>
          </a:ln>
          <a:effectLst>
            <a:outerShdw blurRad="292100" dist="139700" dir="2700000" algn="tl" rotWithShape="0">
              <a:srgbClr val="333333">
                <a:alpha val="65000"/>
              </a:srgbClr>
            </a:outerShdw>
          </a:effectLst>
        </p:spPr>
      </p:pic>
      <p:pic>
        <p:nvPicPr>
          <p:cNvPr id="2051" name="Picture 3"/>
          <p:cNvPicPr>
            <a:picLocks noChangeAspect="1" noChangeArrowheads="1"/>
          </p:cNvPicPr>
          <p:nvPr/>
        </p:nvPicPr>
        <p:blipFill>
          <a:blip r:embed="rId8">
            <a:extLst>
              <a:ext uri="{28A0092B-C50C-407E-A947-70E740481C1C}">
                <a14:useLocalDpi xmlns:a14="http://schemas.microsoft.com/office/drawing/2010/main" xmlns="" val="0"/>
              </a:ext>
            </a:extLst>
          </a:blip>
          <a:srcRect/>
          <a:stretch>
            <a:fillRect/>
          </a:stretch>
        </p:blipFill>
        <p:spPr bwMode="auto">
          <a:xfrm rot="20842844">
            <a:off x="2068559" y="4801450"/>
            <a:ext cx="1535656" cy="19788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1" name="Picture 5"/>
          <p:cNvPicPr>
            <a:picLocks noChangeAspect="1" noChangeArrowheads="1"/>
          </p:cNvPicPr>
          <p:nvPr/>
        </p:nvPicPr>
        <p:blipFill>
          <a:blip r:embed="rId9">
            <a:extLst>
              <a:ext uri="{28A0092B-C50C-407E-A947-70E740481C1C}">
                <a14:useLocalDpi xmlns:a14="http://schemas.microsoft.com/office/drawing/2010/main" xmlns="" val="0"/>
              </a:ext>
            </a:extLst>
          </a:blip>
          <a:srcRect/>
          <a:stretch>
            <a:fillRect/>
          </a:stretch>
        </p:blipFill>
        <p:spPr bwMode="auto">
          <a:xfrm rot="21426327">
            <a:off x="7871927" y="1545807"/>
            <a:ext cx="923554" cy="3698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93614382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CATCH Team Coordination Guide</a:t>
            </a:r>
          </a:p>
          <a:p>
            <a:pPr lvl="1"/>
            <a:r>
              <a:rPr lang="en-US" sz="2400" dirty="0" smtClean="0"/>
              <a:t>Guides </a:t>
            </a:r>
            <a:r>
              <a:rPr lang="en-US" sz="2400" dirty="0"/>
              <a:t>the CATCH Team in implementing CATCH </a:t>
            </a:r>
            <a:r>
              <a:rPr lang="en-US" sz="2400" dirty="0" smtClean="0"/>
              <a:t>campus-wide.</a:t>
            </a:r>
            <a:endParaRPr lang="en-US" sz="2400" dirty="0"/>
          </a:p>
          <a:p>
            <a:r>
              <a:rPr lang="en-US" dirty="0" smtClean="0"/>
              <a:t>CATCH Coordination Folders</a:t>
            </a:r>
          </a:p>
          <a:p>
            <a:pPr lvl="1"/>
            <a:r>
              <a:rPr lang="en-US" sz="2400" dirty="0" smtClean="0"/>
              <a:t>Provide tasks and resources for the 6 component areas: Principals &amp; Administration, Classroom Teachers, Child Nutrition Services, PE, Parent Leaders and Specialized and Support Staff. </a:t>
            </a:r>
          </a:p>
          <a:p>
            <a:endParaRPr lang="en-US" dirty="0"/>
          </a:p>
          <a:p>
            <a:endParaRPr lang="en-US" dirty="0" smtClean="0"/>
          </a:p>
        </p:txBody>
      </p:sp>
      <p:sp>
        <p:nvSpPr>
          <p:cNvPr id="3" name="Title 2"/>
          <p:cNvSpPr>
            <a:spLocks noGrp="1"/>
          </p:cNvSpPr>
          <p:nvPr>
            <p:ph type="title"/>
          </p:nvPr>
        </p:nvSpPr>
        <p:spPr/>
        <p:txBody>
          <a:bodyPr/>
          <a:lstStyle/>
          <a:p>
            <a:r>
              <a:rPr lang="en-US" b="1" dirty="0" smtClean="0"/>
              <a:t>CATCH Coordination </a:t>
            </a:r>
            <a:r>
              <a:rPr lang="en-US" b="1" dirty="0" smtClean="0"/>
              <a:t>K</a:t>
            </a:r>
            <a:r>
              <a:rPr lang="en-US" b="1" dirty="0" smtClean="0"/>
              <a:t>it</a:t>
            </a:r>
            <a:endParaRPr lang="en-US" b="1" dirty="0"/>
          </a:p>
        </p:txBody>
      </p:sp>
    </p:spTree>
    <p:extLst>
      <p:ext uri="{BB962C8B-B14F-4D97-AF65-F5344CB8AC3E}">
        <p14:creationId xmlns:p14="http://schemas.microsoft.com/office/powerpoint/2010/main" xmlns="" val="130558284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363719"/>
            <a:ext cx="7830455" cy="4092008"/>
          </a:xfrm>
        </p:spPr>
        <p:txBody>
          <a:bodyPr/>
          <a:lstStyle/>
          <a:p>
            <a:pPr lvl="1">
              <a:defRPr/>
            </a:pPr>
            <a:endParaRPr lang="en-US" sz="800" dirty="0"/>
          </a:p>
          <a:p>
            <a:pPr>
              <a:defRPr/>
            </a:pPr>
            <a:r>
              <a:rPr lang="en-US" dirty="0" smtClean="0"/>
              <a:t>Speaking </a:t>
            </a:r>
            <a:r>
              <a:rPr lang="en-US" dirty="0"/>
              <a:t>a Coordinated </a:t>
            </a:r>
            <a:r>
              <a:rPr lang="en-US" dirty="0" smtClean="0"/>
              <a:t>Language</a:t>
            </a:r>
            <a:endParaRPr lang="en-US" sz="2400" dirty="0"/>
          </a:p>
          <a:p>
            <a:pPr lvl="2">
              <a:buFont typeface="Arial"/>
              <a:buChar char="–"/>
              <a:defRPr/>
            </a:pPr>
            <a:r>
              <a:rPr lang="en-US" dirty="0"/>
              <a:t>GO, SLOW, WHOA</a:t>
            </a:r>
          </a:p>
          <a:p>
            <a:pPr lvl="2">
              <a:buFont typeface="Arial"/>
              <a:buChar char="–"/>
              <a:defRPr/>
            </a:pPr>
            <a:r>
              <a:rPr lang="en-US" dirty="0"/>
              <a:t>CATCH MVP</a:t>
            </a:r>
          </a:p>
          <a:p>
            <a:pPr>
              <a:buNone/>
              <a:defRPr/>
            </a:pPr>
            <a:endParaRPr lang="en-US" sz="800" dirty="0"/>
          </a:p>
          <a:p>
            <a:pPr>
              <a:defRPr/>
            </a:pPr>
            <a:r>
              <a:rPr lang="en-US" dirty="0" smtClean="0"/>
              <a:t>Utilizing the </a:t>
            </a:r>
            <a:r>
              <a:rPr lang="en-US" dirty="0"/>
              <a:t>CATCH </a:t>
            </a:r>
            <a:r>
              <a:rPr lang="en-US" dirty="0" smtClean="0"/>
              <a:t>Resources</a:t>
            </a:r>
            <a:endParaRPr lang="en-US" dirty="0"/>
          </a:p>
          <a:p>
            <a:pPr lvl="1">
              <a:defRPr/>
            </a:pPr>
            <a:r>
              <a:rPr lang="en-US" sz="2400" dirty="0"/>
              <a:t>CATCH Component </a:t>
            </a:r>
            <a:r>
              <a:rPr lang="en-US" sz="2400" dirty="0" smtClean="0"/>
              <a:t>Materials</a:t>
            </a:r>
          </a:p>
          <a:p>
            <a:pPr lvl="2">
              <a:defRPr/>
            </a:pPr>
            <a:r>
              <a:rPr lang="en-US" sz="2000" dirty="0" smtClean="0"/>
              <a:t>Eat Smart Guidebook, PE Activity Box &amp; Classroom Lessons</a:t>
            </a:r>
            <a:endParaRPr lang="en-US" sz="2000" dirty="0"/>
          </a:p>
          <a:p>
            <a:pPr lvl="1">
              <a:defRPr/>
            </a:pPr>
            <a:r>
              <a:rPr lang="en-US" sz="2400" dirty="0"/>
              <a:t>CATCH Coordination </a:t>
            </a:r>
            <a:r>
              <a:rPr lang="en-US" sz="2400" dirty="0" smtClean="0"/>
              <a:t>K</a:t>
            </a:r>
            <a:r>
              <a:rPr lang="en-US" sz="2400" dirty="0" smtClean="0"/>
              <a:t>it</a:t>
            </a:r>
            <a:endParaRPr lang="en-US" sz="2400" dirty="0" smtClean="0"/>
          </a:p>
          <a:p>
            <a:pPr lvl="2">
              <a:defRPr/>
            </a:pPr>
            <a:r>
              <a:rPr lang="en-US" sz="2000" dirty="0" smtClean="0"/>
              <a:t>Team Coordination Guide</a:t>
            </a:r>
          </a:p>
          <a:p>
            <a:pPr lvl="2">
              <a:defRPr/>
            </a:pPr>
            <a:r>
              <a:rPr lang="en-US" sz="2000" dirty="0" smtClean="0"/>
              <a:t>Component Specific Coordination Folders</a:t>
            </a:r>
            <a:endParaRPr lang="en-US" sz="2000" dirty="0"/>
          </a:p>
        </p:txBody>
      </p:sp>
      <p:sp>
        <p:nvSpPr>
          <p:cNvPr id="3" name="Title 2"/>
          <p:cNvSpPr>
            <a:spLocks noGrp="1"/>
          </p:cNvSpPr>
          <p:nvPr>
            <p:ph type="title"/>
          </p:nvPr>
        </p:nvSpPr>
        <p:spPr/>
        <p:txBody>
          <a:bodyPr/>
          <a:lstStyle/>
          <a:p>
            <a:r>
              <a:rPr lang="en-US" b="1" dirty="0" smtClean="0"/>
              <a:t>District Goal: To have all schools…</a:t>
            </a:r>
            <a:endParaRPr lang="en-US" b="1" dirty="0"/>
          </a:p>
        </p:txBody>
      </p:sp>
    </p:spTree>
    <p:extLst>
      <p:ext uri="{BB962C8B-B14F-4D97-AF65-F5344CB8AC3E}">
        <p14:creationId xmlns:p14="http://schemas.microsoft.com/office/powerpoint/2010/main" xmlns="" val="52292108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7831138" cy="4092575"/>
          </a:xfrm>
        </p:spPr>
        <p:txBody>
          <a:bodyPr/>
          <a:lstStyle/>
          <a:p>
            <a:pPr>
              <a:defRPr/>
            </a:pPr>
            <a:r>
              <a:rPr lang="en-US" dirty="0" smtClean="0"/>
              <a:t>Promote </a:t>
            </a:r>
            <a:r>
              <a:rPr lang="en-US" dirty="0" smtClean="0"/>
              <a:t>Coordinated School Health/CATCH </a:t>
            </a:r>
            <a:r>
              <a:rPr lang="en-US" dirty="0" smtClean="0"/>
              <a:t>Teams</a:t>
            </a:r>
            <a:endParaRPr lang="en-US" dirty="0" smtClean="0"/>
          </a:p>
          <a:p>
            <a:pPr>
              <a:defRPr/>
            </a:pPr>
            <a:r>
              <a:rPr lang="en-US" dirty="0" smtClean="0"/>
              <a:t>Model healthy behaviors</a:t>
            </a:r>
          </a:p>
          <a:p>
            <a:pPr>
              <a:defRPr/>
            </a:pPr>
            <a:r>
              <a:rPr lang="en-US" dirty="0" smtClean="0"/>
              <a:t>It takes EVERYONE working together!</a:t>
            </a:r>
          </a:p>
        </p:txBody>
      </p:sp>
      <p:sp>
        <p:nvSpPr>
          <p:cNvPr id="2" name="Title 1"/>
          <p:cNvSpPr>
            <a:spLocks noGrp="1"/>
          </p:cNvSpPr>
          <p:nvPr>
            <p:ph type="title"/>
          </p:nvPr>
        </p:nvSpPr>
        <p:spPr/>
        <p:txBody>
          <a:bodyPr/>
          <a:lstStyle/>
          <a:p>
            <a:pPr>
              <a:defRPr/>
            </a:pPr>
            <a:r>
              <a:rPr lang="en-US" b="1" dirty="0" smtClean="0"/>
              <a:t>Let’s Make the Healthy Choice Easy!</a:t>
            </a:r>
            <a:endParaRPr lang="en-US" b="1" dirty="0"/>
          </a:p>
        </p:txBody>
      </p:sp>
      <p:pic>
        <p:nvPicPr>
          <p:cNvPr id="5" name="Picture 3" descr="j0174497[1]"/>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276601" y="4080893"/>
            <a:ext cx="1894490" cy="23495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80882090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ustom 1">
      <a:dk1>
        <a:sysClr val="windowText" lastClr="000000"/>
      </a:dk1>
      <a:lt1>
        <a:sysClr val="window" lastClr="FFFFFF"/>
      </a:lt1>
      <a:dk2>
        <a:srgbClr val="000000"/>
      </a:dk2>
      <a:lt2>
        <a:srgbClr val="FFFFFF"/>
      </a:lt2>
      <a:accent1>
        <a:srgbClr val="BFD730"/>
      </a:accent1>
      <a:accent2>
        <a:srgbClr val="199AD0"/>
      </a:accent2>
      <a:accent3>
        <a:srgbClr val="FFA02F"/>
      </a:accent3>
      <a:accent4>
        <a:srgbClr val="4B08A1"/>
      </a:accent4>
      <a:accent5>
        <a:srgbClr val="CC006A"/>
      </a:accent5>
      <a:accent6>
        <a:srgbClr val="5D494B"/>
      </a:accent6>
      <a:hlink>
        <a:srgbClr val="0094B3"/>
      </a:hlink>
      <a:folHlink>
        <a:srgbClr val="00AF3F"/>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6127</TotalTime>
  <Words>1676</Words>
  <Application>Microsoft Office PowerPoint</Application>
  <PresentationFormat>On-screen Show (4:3)</PresentationFormat>
  <Paragraphs>183</Paragraphs>
  <Slides>23</Slides>
  <Notes>17</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23</vt:i4>
      </vt:variant>
    </vt:vector>
  </HeadingPairs>
  <TitlesOfParts>
    <vt:vector size="25" baseType="lpstr">
      <vt:lpstr>Office Theme</vt:lpstr>
      <vt:lpstr>Chart</vt:lpstr>
      <vt:lpstr>CATCH:  Coordinated Approach to Child Health</vt:lpstr>
      <vt:lpstr>Why CATCH? Obese Children and Adolescents: NHANES</vt:lpstr>
      <vt:lpstr>Obesity Trends* Among U.S. Adults  BRFSS, 1990, 1999, 2008</vt:lpstr>
      <vt:lpstr>Why CATCH?  Because it works!</vt:lpstr>
      <vt:lpstr>What is CATCH &amp;  Coordinated School Health?</vt:lpstr>
      <vt:lpstr>CATCH Coordinated Framework</vt:lpstr>
      <vt:lpstr>District Goal </vt:lpstr>
      <vt:lpstr>The “Language of CATCH”</vt:lpstr>
      <vt:lpstr>GO – SLOW – WHOA </vt:lpstr>
      <vt:lpstr>CATCH MVP School</vt:lpstr>
      <vt:lpstr>Activity Break</vt:lpstr>
      <vt:lpstr>Who’s involved?</vt:lpstr>
      <vt:lpstr>What are the resources?</vt:lpstr>
      <vt:lpstr>Child Nutrition Materials</vt:lpstr>
      <vt:lpstr>K-8 Classroom Materials</vt:lpstr>
      <vt:lpstr>Specialized &amp; Support Staff Materials</vt:lpstr>
      <vt:lpstr>Parent Leader &amp; Family Materials</vt:lpstr>
      <vt:lpstr>CATCH PE Materials</vt:lpstr>
      <vt:lpstr>The CATCH Resources</vt:lpstr>
      <vt:lpstr>How do the schools coordinate their efforts? The CATCH Coordination Kit</vt:lpstr>
      <vt:lpstr>CATCH Coordination Kit</vt:lpstr>
      <vt:lpstr>District Goal: To have all schools…</vt:lpstr>
      <vt:lpstr>Let’s Make the Healthy Choice Easy!</vt:lpstr>
    </vt:vector>
  </TitlesOfParts>
  <Company>GeigerPartners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Karen Geiger</dc:creator>
  <cp:lastModifiedBy>Kacey</cp:lastModifiedBy>
  <cp:revision>259</cp:revision>
  <dcterms:created xsi:type="dcterms:W3CDTF">2010-02-04T19:02:37Z</dcterms:created>
  <dcterms:modified xsi:type="dcterms:W3CDTF">2012-07-24T22:32:02Z</dcterms:modified>
</cp:coreProperties>
</file>